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82" r:id="rId3"/>
  </p:sldMasterIdLst>
  <p:notesMasterIdLst>
    <p:notesMasterId r:id="rId34"/>
  </p:notesMasterIdLst>
  <p:sldIdLst>
    <p:sldId id="292" r:id="rId4"/>
    <p:sldId id="2344" r:id="rId5"/>
    <p:sldId id="2354" r:id="rId6"/>
    <p:sldId id="2345" r:id="rId7"/>
    <p:sldId id="2346" r:id="rId8"/>
    <p:sldId id="256" r:id="rId9"/>
    <p:sldId id="2355" r:id="rId10"/>
    <p:sldId id="2348" r:id="rId11"/>
    <p:sldId id="2357" r:id="rId12"/>
    <p:sldId id="264" r:id="rId13"/>
    <p:sldId id="2358" r:id="rId14"/>
    <p:sldId id="2349" r:id="rId15"/>
    <p:sldId id="2359" r:id="rId16"/>
    <p:sldId id="2350" r:id="rId17"/>
    <p:sldId id="2360" r:id="rId18"/>
    <p:sldId id="266" r:id="rId19"/>
    <p:sldId id="2361" r:id="rId20"/>
    <p:sldId id="262" r:id="rId21"/>
    <p:sldId id="2362" r:id="rId22"/>
    <p:sldId id="261" r:id="rId23"/>
    <p:sldId id="2363" r:id="rId24"/>
    <p:sldId id="258" r:id="rId25"/>
    <p:sldId id="2364" r:id="rId26"/>
    <p:sldId id="2352" r:id="rId27"/>
    <p:sldId id="2365" r:id="rId28"/>
    <p:sldId id="2351" r:id="rId29"/>
    <p:sldId id="2366" r:id="rId30"/>
    <p:sldId id="263" r:id="rId31"/>
    <p:sldId id="2367" r:id="rId32"/>
    <p:sldId id="396" r:id="rId33"/>
  </p:sldIdLst>
  <p:sldSz cx="17557750" cy="987425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854964" indent="-19659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712215" indent="-39547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2569464" indent="-59436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3426715" indent="-79324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3291840" algn="l" defTabSz="1316736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3950208" algn="l" defTabSz="1316736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4608576" algn="l" defTabSz="1316736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5266944" algn="l" defTabSz="1316736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DD7B6C"/>
    <a:srgbClr val="79B8B3"/>
    <a:srgbClr val="595959"/>
    <a:srgbClr val="EDDCD6"/>
    <a:srgbClr val="FFC599"/>
    <a:srgbClr val="7F7F7F"/>
    <a:srgbClr val="404040"/>
    <a:srgbClr val="A5A5A5"/>
    <a:srgbClr val="E9E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974238-8570-00F1-E903-A44F55B9A5C2}" v="2" dt="2022-09-28T21:09:23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6196" autoAdjust="0"/>
  </p:normalViewPr>
  <p:slideViewPr>
    <p:cSldViewPr snapToGrid="0">
      <p:cViewPr varScale="1">
        <p:scale>
          <a:sx n="63" d="100"/>
          <a:sy n="63" d="100"/>
        </p:scale>
        <p:origin x="144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9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a Lima" userId="S::marina.lima@soap.com.br::c2d7f15a-ee2a-4fed-8d80-fc3e36c3bbbf" providerId="AD" clId="Web-{EC974238-8570-00F1-E903-A44F55B9A5C2}"/>
    <pc:docChg chg="modSld">
      <pc:chgData name="Marina Lima" userId="S::marina.lima@soap.com.br::c2d7f15a-ee2a-4fed-8d80-fc3e36c3bbbf" providerId="AD" clId="Web-{EC974238-8570-00F1-E903-A44F55B9A5C2}" dt="2022-09-28T21:09:23.475" v="1" actId="1076"/>
      <pc:docMkLst>
        <pc:docMk/>
      </pc:docMkLst>
      <pc:sldChg chg="modSp">
        <pc:chgData name="Marina Lima" userId="S::marina.lima@soap.com.br::c2d7f15a-ee2a-4fed-8d80-fc3e36c3bbbf" providerId="AD" clId="Web-{EC974238-8570-00F1-E903-A44F55B9A5C2}" dt="2022-09-28T21:09:23.475" v="1" actId="1076"/>
        <pc:sldMkLst>
          <pc:docMk/>
          <pc:sldMk cId="4243641467" sldId="2361"/>
        </pc:sldMkLst>
        <pc:grpChg chg="mod">
          <ac:chgData name="Marina Lima" userId="S::marina.lima@soap.com.br::c2d7f15a-ee2a-4fed-8d80-fc3e36c3bbbf" providerId="AD" clId="Web-{EC974238-8570-00F1-E903-A44F55B9A5C2}" dt="2022-09-28T21:09:23.475" v="1" actId="1076"/>
          <ac:grpSpMkLst>
            <pc:docMk/>
            <pc:sldMk cId="4243641467" sldId="2361"/>
            <ac:grpSpMk id="2" creationId="{6A5D6A90-1B6F-F067-4259-EF67171133F2}"/>
          </ac:grpSpMkLst>
        </pc:grpChg>
      </pc:sldChg>
    </pc:docChg>
  </pc:docChgLst>
  <pc:docChgLst>
    <pc:chgData name="Jessyca Vieira" userId="83cef7ce-4593-47c6-aee2-c9001c122090" providerId="ADAL" clId="{4A310D38-3DF9-4D59-AC55-D4CAA9312B91}"/>
    <pc:docChg chg="modSld">
      <pc:chgData name="Jessyca Vieira" userId="83cef7ce-4593-47c6-aee2-c9001c122090" providerId="ADAL" clId="{4A310D38-3DF9-4D59-AC55-D4CAA9312B91}" dt="2022-08-18T17:45:45.943" v="1" actId="20577"/>
      <pc:docMkLst>
        <pc:docMk/>
      </pc:docMkLst>
      <pc:sldChg chg="modSp mod">
        <pc:chgData name="Jessyca Vieira" userId="83cef7ce-4593-47c6-aee2-c9001c122090" providerId="ADAL" clId="{4A310D38-3DF9-4D59-AC55-D4CAA9312B91}" dt="2022-08-18T17:45:45.943" v="1" actId="20577"/>
        <pc:sldMkLst>
          <pc:docMk/>
          <pc:sldMk cId="3600675204" sldId="261"/>
        </pc:sldMkLst>
        <pc:spChg chg="mod">
          <ac:chgData name="Jessyca Vieira" userId="83cef7ce-4593-47c6-aee2-c9001c122090" providerId="ADAL" clId="{4A310D38-3DF9-4D59-AC55-D4CAA9312B91}" dt="2022-08-18T17:45:45.943" v="1" actId="20577"/>
          <ac:spMkLst>
            <pc:docMk/>
            <pc:sldMk cId="3600675204" sldId="261"/>
            <ac:spMk id="23" creationId="{DCA99B89-5D0C-6702-758D-36B881E246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3F3595D-69AD-451F-8313-69B028C0E20F}" type="datetimeFigureOut">
              <a:rPr lang="pt-PT"/>
              <a:pPr>
                <a:defRPr/>
              </a:pPr>
              <a:t>28/09/2022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PT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P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388563C-6249-4582-9040-C39CC16D88AB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1356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6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854964" algn="l" rtl="0" eaLnBrk="0" fontAlgn="base" hangingPunct="0">
      <a:spcBef>
        <a:spcPct val="30000"/>
      </a:spcBef>
      <a:spcAft>
        <a:spcPct val="0"/>
      </a:spcAft>
      <a:defRPr sz="216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712215" algn="l" rtl="0" eaLnBrk="0" fontAlgn="base" hangingPunct="0">
      <a:spcBef>
        <a:spcPct val="30000"/>
      </a:spcBef>
      <a:spcAft>
        <a:spcPct val="0"/>
      </a:spcAft>
      <a:defRPr sz="216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2569464" algn="l" rtl="0" eaLnBrk="0" fontAlgn="base" hangingPunct="0">
      <a:spcBef>
        <a:spcPct val="30000"/>
      </a:spcBef>
      <a:spcAft>
        <a:spcPct val="0"/>
      </a:spcAft>
      <a:defRPr sz="216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3426715" algn="l" rtl="0" eaLnBrk="0" fontAlgn="base" hangingPunct="0">
      <a:spcBef>
        <a:spcPct val="30000"/>
      </a:spcBef>
      <a:spcAft>
        <a:spcPct val="0"/>
      </a:spcAft>
      <a:defRPr sz="216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4285043" algn="l" defTabSz="1714016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6pPr>
    <a:lvl7pPr marL="5142053" algn="l" defTabSz="1714016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7pPr>
    <a:lvl8pPr marL="5999062" algn="l" defTabSz="1714016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8pPr>
    <a:lvl9pPr marL="6856069" algn="l" defTabSz="1714016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2FF46542-9636-4102-A3C0-D7C2C02089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14854"/>
            <a:ext cx="6108634" cy="788568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82506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3">
            <a:extLst>
              <a:ext uri="{FF2B5EF4-FFF2-40B4-BE49-F238E27FC236}">
                <a16:creationId xmlns:a16="http://schemas.microsoft.com/office/drawing/2014/main" id="{B1B3C66E-B0AC-4347-B2AD-43FF4D1952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91172" y="402284"/>
            <a:ext cx="9286404" cy="94719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648176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3">
            <a:extLst>
              <a:ext uri="{FF2B5EF4-FFF2-40B4-BE49-F238E27FC236}">
                <a16:creationId xmlns:a16="http://schemas.microsoft.com/office/drawing/2014/main" id="{591ADAF5-EB6B-452F-AAE3-994DFE64A6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91803" y="420570"/>
            <a:ext cx="7955855" cy="947196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070022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3">
            <a:extLst>
              <a:ext uri="{FF2B5EF4-FFF2-40B4-BE49-F238E27FC236}">
                <a16:creationId xmlns:a16="http://schemas.microsoft.com/office/drawing/2014/main" id="{B4224CF4-CB7A-43D2-9A2C-1483E59348C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7557750" cy="9874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1627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350B2-9827-4960-AE3E-F3BD723E46B0}" type="datetimeFigureOut">
              <a:rPr lang="pt-BR" smtClean="0"/>
              <a:pPr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0AC30-C81B-4D1B-8B0C-21123DFFB9B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681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EB6D3-39AC-F551-D6D7-26F3B27DB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719" y="1615995"/>
            <a:ext cx="13168313" cy="3437702"/>
          </a:xfrm>
        </p:spPr>
        <p:txBody>
          <a:bodyPr anchor="b"/>
          <a:lstStyle>
            <a:lvl1pPr algn="ctr">
              <a:defRPr sz="863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91CAB2-0B01-A756-F3B3-D8CE489EF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719" y="5186268"/>
            <a:ext cx="13168313" cy="2383991"/>
          </a:xfrm>
        </p:spPr>
        <p:txBody>
          <a:bodyPr/>
          <a:lstStyle>
            <a:lvl1pPr marL="0" indent="0" algn="ctr">
              <a:buNone/>
              <a:defRPr sz="3456"/>
            </a:lvl1pPr>
            <a:lvl2pPr marL="658277" indent="0" algn="ctr">
              <a:buNone/>
              <a:defRPr sz="2880"/>
            </a:lvl2pPr>
            <a:lvl3pPr marL="1316553" indent="0" algn="ctr">
              <a:buNone/>
              <a:defRPr sz="2592"/>
            </a:lvl3pPr>
            <a:lvl4pPr marL="1974830" indent="0" algn="ctr">
              <a:buNone/>
              <a:defRPr sz="2304"/>
            </a:lvl4pPr>
            <a:lvl5pPr marL="2633106" indent="0" algn="ctr">
              <a:buNone/>
              <a:defRPr sz="2304"/>
            </a:lvl5pPr>
            <a:lvl6pPr marL="3291383" indent="0" algn="ctr">
              <a:buNone/>
              <a:defRPr sz="2304"/>
            </a:lvl6pPr>
            <a:lvl7pPr marL="3949659" indent="0" algn="ctr">
              <a:buNone/>
              <a:defRPr sz="2304"/>
            </a:lvl7pPr>
            <a:lvl8pPr marL="4607936" indent="0" algn="ctr">
              <a:buNone/>
              <a:defRPr sz="2304"/>
            </a:lvl8pPr>
            <a:lvl9pPr marL="5266212" indent="0" algn="ctr">
              <a:buNone/>
              <a:defRPr sz="2304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7AF46A-D2B8-46CC-5EB0-437CA799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9549EA-A6FF-5D1A-F2B7-85EFF943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6A170A-93AA-8CE2-6871-4DDAE44F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80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14C5C-4B94-E3B0-3621-C312A76A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F3A4C1-F3CB-4EDB-DF52-32C20DE7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411386-D5E0-B8A6-94B3-7D48938E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7B44E3-D8BD-5769-42DA-892B5037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FB4E3C-25C8-ADB3-A6DC-229F2308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269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5D04D-ED6B-901A-A452-9CB9BC9E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951" y="2461707"/>
            <a:ext cx="15143559" cy="4107413"/>
          </a:xfrm>
        </p:spPr>
        <p:txBody>
          <a:bodyPr anchor="b"/>
          <a:lstStyle>
            <a:lvl1pPr>
              <a:defRPr sz="863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CA3EDF-0152-A382-B5D4-67F63E3C6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7951" y="6607978"/>
            <a:ext cx="15143559" cy="2159991"/>
          </a:xfrm>
        </p:spPr>
        <p:txBody>
          <a:bodyPr/>
          <a:lstStyle>
            <a:lvl1pPr marL="0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1pPr>
            <a:lvl2pPr marL="658277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316553" indent="0">
              <a:buNone/>
              <a:defRPr sz="2592">
                <a:solidFill>
                  <a:schemeClr val="tx1">
                    <a:tint val="75000"/>
                  </a:schemeClr>
                </a:solidFill>
              </a:defRPr>
            </a:lvl3pPr>
            <a:lvl4pPr marL="1974830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4pPr>
            <a:lvl5pPr marL="2633106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5pPr>
            <a:lvl6pPr marL="3291383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6pPr>
            <a:lvl7pPr marL="3949659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7pPr>
            <a:lvl8pPr marL="4607936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8pPr>
            <a:lvl9pPr marL="5266212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697267-24CF-95DE-094F-BD564565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9F75E3-05C4-2C5C-8BAD-74E6DDC5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D367B2-A22D-F10B-4382-803FF8B3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441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C44B7E-02C2-BFAC-0D7C-B4DEA300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79577A-7CDD-2E65-3E87-DC434ECE3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7095" y="2628562"/>
            <a:ext cx="7462044" cy="626512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BD3766-930B-60E0-F0A0-754D5F134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88611" y="2628562"/>
            <a:ext cx="7462044" cy="626512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B5D6E9-1DB3-5D60-D8C3-FB20FFF6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0975B2-A199-6E88-CF6E-CE3DF951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6403CC-D1D6-6C05-51E9-878E7727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790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25EB9-89C0-2EB1-0577-1E4A9C26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82" y="525713"/>
            <a:ext cx="15143559" cy="190856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7C0250-C062-FB0D-6C04-26FF83E11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9383" y="2420563"/>
            <a:ext cx="7427751" cy="1186281"/>
          </a:xfrm>
        </p:spPr>
        <p:txBody>
          <a:bodyPr anchor="b"/>
          <a:lstStyle>
            <a:lvl1pPr marL="0" indent="0">
              <a:buNone/>
              <a:defRPr sz="3456" b="1"/>
            </a:lvl1pPr>
            <a:lvl2pPr marL="658277" indent="0">
              <a:buNone/>
              <a:defRPr sz="2880" b="1"/>
            </a:lvl2pPr>
            <a:lvl3pPr marL="1316553" indent="0">
              <a:buNone/>
              <a:defRPr sz="2592" b="1"/>
            </a:lvl3pPr>
            <a:lvl4pPr marL="1974830" indent="0">
              <a:buNone/>
              <a:defRPr sz="2304" b="1"/>
            </a:lvl4pPr>
            <a:lvl5pPr marL="2633106" indent="0">
              <a:buNone/>
              <a:defRPr sz="2304" b="1"/>
            </a:lvl5pPr>
            <a:lvl6pPr marL="3291383" indent="0">
              <a:buNone/>
              <a:defRPr sz="2304" b="1"/>
            </a:lvl6pPr>
            <a:lvl7pPr marL="3949659" indent="0">
              <a:buNone/>
              <a:defRPr sz="2304" b="1"/>
            </a:lvl7pPr>
            <a:lvl8pPr marL="4607936" indent="0">
              <a:buNone/>
              <a:defRPr sz="2304" b="1"/>
            </a:lvl8pPr>
            <a:lvl9pPr marL="5266212" indent="0">
              <a:buNone/>
              <a:defRPr sz="230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0CC549-CAAB-9F30-72FA-C312C4E6E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9383" y="3606844"/>
            <a:ext cx="7427751" cy="530512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09705F-414E-E622-9B78-B321A08FE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88611" y="2420563"/>
            <a:ext cx="7464331" cy="1186281"/>
          </a:xfrm>
        </p:spPr>
        <p:txBody>
          <a:bodyPr anchor="b"/>
          <a:lstStyle>
            <a:lvl1pPr marL="0" indent="0">
              <a:buNone/>
              <a:defRPr sz="3456" b="1"/>
            </a:lvl1pPr>
            <a:lvl2pPr marL="658277" indent="0">
              <a:buNone/>
              <a:defRPr sz="2880" b="1"/>
            </a:lvl2pPr>
            <a:lvl3pPr marL="1316553" indent="0">
              <a:buNone/>
              <a:defRPr sz="2592" b="1"/>
            </a:lvl3pPr>
            <a:lvl4pPr marL="1974830" indent="0">
              <a:buNone/>
              <a:defRPr sz="2304" b="1"/>
            </a:lvl4pPr>
            <a:lvl5pPr marL="2633106" indent="0">
              <a:buNone/>
              <a:defRPr sz="2304" b="1"/>
            </a:lvl5pPr>
            <a:lvl6pPr marL="3291383" indent="0">
              <a:buNone/>
              <a:defRPr sz="2304" b="1"/>
            </a:lvl6pPr>
            <a:lvl7pPr marL="3949659" indent="0">
              <a:buNone/>
              <a:defRPr sz="2304" b="1"/>
            </a:lvl7pPr>
            <a:lvl8pPr marL="4607936" indent="0">
              <a:buNone/>
              <a:defRPr sz="2304" b="1"/>
            </a:lvl8pPr>
            <a:lvl9pPr marL="5266212" indent="0">
              <a:buNone/>
              <a:defRPr sz="230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1CFAA2-7920-7D98-D449-37DE7EB17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888611" y="3606844"/>
            <a:ext cx="7464331" cy="530512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8BB938E-49A5-CEFD-3081-087E700D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BDE1D4C-8F38-70CE-0EAC-3CE9487C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C1F0DC-A8E4-C9FE-D891-B9BFAD75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671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BD498-8B74-D16A-A893-71CC1402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785BBCF-439E-67FA-FDD6-403018CA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34AC67-FA7C-2DE8-3394-5E0FDBE0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301726-CC39-714B-0162-960F2C7E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08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3">
            <a:extLst>
              <a:ext uri="{FF2B5EF4-FFF2-40B4-BE49-F238E27FC236}">
                <a16:creationId xmlns:a16="http://schemas.microsoft.com/office/drawing/2014/main" id="{873B659D-05D7-44D8-8278-9FAC2F78B3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115337" y="932568"/>
            <a:ext cx="5557669" cy="894168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64817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7911E9-CCCE-F3CD-D254-ABEB512A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1313C1-BEB1-4FCC-22D8-EC3899795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A64CEE-BCBD-4A04-8B5E-F0680841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766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E9E89-43CA-52C1-05C8-7FCC9551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83" y="658283"/>
            <a:ext cx="5662831" cy="2303992"/>
          </a:xfrm>
        </p:spPr>
        <p:txBody>
          <a:bodyPr anchor="b"/>
          <a:lstStyle>
            <a:lvl1pPr>
              <a:defRPr sz="460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C43135-57E1-C484-CD55-8D023AFFB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331" y="1421710"/>
            <a:ext cx="8888611" cy="7017117"/>
          </a:xfrm>
        </p:spPr>
        <p:txBody>
          <a:bodyPr/>
          <a:lstStyle>
            <a:lvl1pPr>
              <a:defRPr sz="4607"/>
            </a:lvl1pPr>
            <a:lvl2pPr>
              <a:defRPr sz="4031"/>
            </a:lvl2pPr>
            <a:lvl3pPr>
              <a:defRPr sz="3456"/>
            </a:lvl3pPr>
            <a:lvl4pPr>
              <a:defRPr sz="2880"/>
            </a:lvl4pPr>
            <a:lvl5pPr>
              <a:defRPr sz="288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F3EEC5-2514-47AC-AE61-0CDEE023E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9383" y="2962275"/>
            <a:ext cx="5662831" cy="5487981"/>
          </a:xfrm>
        </p:spPr>
        <p:txBody>
          <a:bodyPr/>
          <a:lstStyle>
            <a:lvl1pPr marL="0" indent="0">
              <a:buNone/>
              <a:defRPr sz="2304"/>
            </a:lvl1pPr>
            <a:lvl2pPr marL="658277" indent="0">
              <a:buNone/>
              <a:defRPr sz="2016"/>
            </a:lvl2pPr>
            <a:lvl3pPr marL="1316553" indent="0">
              <a:buNone/>
              <a:defRPr sz="1728"/>
            </a:lvl3pPr>
            <a:lvl4pPr marL="1974830" indent="0">
              <a:buNone/>
              <a:defRPr sz="1440"/>
            </a:lvl4pPr>
            <a:lvl5pPr marL="2633106" indent="0">
              <a:buNone/>
              <a:defRPr sz="1440"/>
            </a:lvl5pPr>
            <a:lvl6pPr marL="3291383" indent="0">
              <a:buNone/>
              <a:defRPr sz="1440"/>
            </a:lvl6pPr>
            <a:lvl7pPr marL="3949659" indent="0">
              <a:buNone/>
              <a:defRPr sz="1440"/>
            </a:lvl7pPr>
            <a:lvl8pPr marL="4607936" indent="0">
              <a:buNone/>
              <a:defRPr sz="1440"/>
            </a:lvl8pPr>
            <a:lvl9pPr marL="5266212" indent="0">
              <a:buNone/>
              <a:defRPr sz="144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AD0604-CA8A-5BB1-0101-39FC521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CEA67F-A06D-4BCB-D3F3-FACA162A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262DBB-DE90-5C97-E5FA-7B9B555E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162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48783-78B5-D0D0-C021-DD9E8F07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83" y="658283"/>
            <a:ext cx="5662831" cy="2303992"/>
          </a:xfrm>
        </p:spPr>
        <p:txBody>
          <a:bodyPr anchor="b"/>
          <a:lstStyle>
            <a:lvl1pPr>
              <a:defRPr sz="460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C8B6A18-42B1-6C5A-4665-6A2F88513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64331" y="1421710"/>
            <a:ext cx="8888611" cy="7017117"/>
          </a:xfrm>
        </p:spPr>
        <p:txBody>
          <a:bodyPr/>
          <a:lstStyle>
            <a:lvl1pPr marL="0" indent="0">
              <a:buNone/>
              <a:defRPr sz="4607"/>
            </a:lvl1pPr>
            <a:lvl2pPr marL="658277" indent="0">
              <a:buNone/>
              <a:defRPr sz="4031"/>
            </a:lvl2pPr>
            <a:lvl3pPr marL="1316553" indent="0">
              <a:buNone/>
              <a:defRPr sz="3456"/>
            </a:lvl3pPr>
            <a:lvl4pPr marL="1974830" indent="0">
              <a:buNone/>
              <a:defRPr sz="2880"/>
            </a:lvl4pPr>
            <a:lvl5pPr marL="2633106" indent="0">
              <a:buNone/>
              <a:defRPr sz="2880"/>
            </a:lvl5pPr>
            <a:lvl6pPr marL="3291383" indent="0">
              <a:buNone/>
              <a:defRPr sz="2880"/>
            </a:lvl6pPr>
            <a:lvl7pPr marL="3949659" indent="0">
              <a:buNone/>
              <a:defRPr sz="2880"/>
            </a:lvl7pPr>
            <a:lvl8pPr marL="4607936" indent="0">
              <a:buNone/>
              <a:defRPr sz="2880"/>
            </a:lvl8pPr>
            <a:lvl9pPr marL="5266212" indent="0">
              <a:buNone/>
              <a:defRPr sz="288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E244A7-4A6B-A025-B26D-E155E82DC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9383" y="2962275"/>
            <a:ext cx="5662831" cy="5487981"/>
          </a:xfrm>
        </p:spPr>
        <p:txBody>
          <a:bodyPr/>
          <a:lstStyle>
            <a:lvl1pPr marL="0" indent="0">
              <a:buNone/>
              <a:defRPr sz="2304"/>
            </a:lvl1pPr>
            <a:lvl2pPr marL="658277" indent="0">
              <a:buNone/>
              <a:defRPr sz="2016"/>
            </a:lvl2pPr>
            <a:lvl3pPr marL="1316553" indent="0">
              <a:buNone/>
              <a:defRPr sz="1728"/>
            </a:lvl3pPr>
            <a:lvl4pPr marL="1974830" indent="0">
              <a:buNone/>
              <a:defRPr sz="1440"/>
            </a:lvl4pPr>
            <a:lvl5pPr marL="2633106" indent="0">
              <a:buNone/>
              <a:defRPr sz="1440"/>
            </a:lvl5pPr>
            <a:lvl6pPr marL="3291383" indent="0">
              <a:buNone/>
              <a:defRPr sz="1440"/>
            </a:lvl6pPr>
            <a:lvl7pPr marL="3949659" indent="0">
              <a:buNone/>
              <a:defRPr sz="1440"/>
            </a:lvl7pPr>
            <a:lvl8pPr marL="4607936" indent="0">
              <a:buNone/>
              <a:defRPr sz="1440"/>
            </a:lvl8pPr>
            <a:lvl9pPr marL="5266212" indent="0">
              <a:buNone/>
              <a:defRPr sz="144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FD3359-7748-551B-53EA-CC739895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0BD847-A690-1CAC-CF06-A124C3D19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3213F3-B83C-ADCA-E880-53E8BB06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981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4FB2A-84BB-7092-9EEB-F157054A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A03EDB-B3E4-1DC7-7B76-3823579A6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8E441F-E6F9-3C08-9709-34E97789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3087D5-BF5F-F61F-4C92-464FA011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A74311-2BD9-1A25-B65A-3CA8E63D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603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09BE82-C7E6-6583-AFD6-37B3FFB9DD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2564765" y="525713"/>
            <a:ext cx="3785890" cy="836797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6168C0-B090-849C-EE67-A1D99BAF3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07095" y="525713"/>
            <a:ext cx="11138198" cy="836797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FCBC13-DD88-2F76-D259-2E1A68774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592F25-2818-A60C-47D2-67761AA1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0F026C-FBCC-99E1-1B36-5EE5C7EA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76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68D37561-0C4A-42F3-A1FC-AB796CEB93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3669" y="0"/>
            <a:ext cx="6259574" cy="826922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609599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F77195B-4F98-431C-BF7F-D2911C3D085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41245" y="7314259"/>
            <a:ext cx="14275260" cy="25599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37058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08BE10A0-7E58-4D37-8149-0729BB58B9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856255" y="0"/>
            <a:ext cx="6584725" cy="88868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7863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52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39414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3">
            <a:extLst>
              <a:ext uri="{FF2B5EF4-FFF2-40B4-BE49-F238E27FC236}">
                <a16:creationId xmlns:a16="http://schemas.microsoft.com/office/drawing/2014/main" id="{CFAFA27B-0EB1-4B7C-A30D-5575E2C80B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75681" y="1"/>
            <a:ext cx="14704617" cy="70628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921652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3">
            <a:extLst>
              <a:ext uri="{FF2B5EF4-FFF2-40B4-BE49-F238E27FC236}">
                <a16:creationId xmlns:a16="http://schemas.microsoft.com/office/drawing/2014/main" id="{E5E9577C-D11E-48CA-87BF-5EA3BB1296D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60586" y="0"/>
            <a:ext cx="8797164" cy="9874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728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CLIQUE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952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80" r:id="rId6"/>
    <p:sldLayoutId id="2147483681" r:id="rId7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8207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857011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6pPr>
      <a:lvl7pPr marL="1714020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7pPr>
      <a:lvl8pPr marL="2571031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8pPr>
      <a:lvl9pPr marL="3428041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9pPr>
    </p:titleStyle>
    <p:bodyStyle>
      <a:lvl1pPr marL="642278" indent="-64227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903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1391981" indent="-5348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5183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2141685" indent="-42742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46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998815" indent="-42742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43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3855947" indent="-42742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743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4713557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6pPr>
      <a:lvl7pPr marL="5570566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7pPr>
      <a:lvl8pPr marL="6427577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8pPr>
      <a:lvl9pPr marL="7284587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1pPr>
      <a:lvl2pPr marL="85701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2pPr>
      <a:lvl3pPr marL="1714020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3pPr>
      <a:lvl4pPr marL="257103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4pPr>
      <a:lvl5pPr marL="342804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5pPr>
      <a:lvl6pPr marL="428505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6pPr>
      <a:lvl7pPr marL="514206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7pPr>
      <a:lvl8pPr marL="5999072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8pPr>
      <a:lvl9pPr marL="685608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39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8207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857011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6pPr>
      <a:lvl7pPr marL="1714020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7pPr>
      <a:lvl8pPr marL="2571031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8pPr>
      <a:lvl9pPr marL="3428041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9pPr>
    </p:titleStyle>
    <p:bodyStyle>
      <a:lvl1pPr marL="642278" indent="-64227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903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1391981" indent="-5348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5183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2141685" indent="-42742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46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998815" indent="-42742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43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3855947" indent="-42742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743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4713557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6pPr>
      <a:lvl7pPr marL="5570566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7pPr>
      <a:lvl8pPr marL="6427577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8pPr>
      <a:lvl9pPr marL="7284587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1pPr>
      <a:lvl2pPr marL="85701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2pPr>
      <a:lvl3pPr marL="1714020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3pPr>
      <a:lvl4pPr marL="257103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4pPr>
      <a:lvl5pPr marL="342804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5pPr>
      <a:lvl6pPr marL="428505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6pPr>
      <a:lvl7pPr marL="514206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7pPr>
      <a:lvl8pPr marL="5999072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8pPr>
      <a:lvl9pPr marL="685608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623B62-8E65-F59B-B70A-75F8FDB0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0C6366-7AFA-7DE7-7C8B-25B511127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096" y="2628562"/>
            <a:ext cx="15143559" cy="6265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12C4CC-6C88-4C47-9CB6-91F1AB40E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85F1E-C83D-4CF0-A838-A2C8E7A2AA01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7A09AF-447E-6B2F-188A-EE317723B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10F33-56E1-3B97-631E-890C067CD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DCE39-BE8C-45F1-91A8-7B1E3F342E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68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1316553" rtl="0" eaLnBrk="1" latinLnBrk="0" hangingPunct="1">
        <a:lnSpc>
          <a:spcPct val="90000"/>
        </a:lnSpc>
        <a:spcBef>
          <a:spcPct val="0"/>
        </a:spcBef>
        <a:buNone/>
        <a:defRPr sz="63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138" indent="-329138" algn="l" defTabSz="1316553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•"/>
        <a:defRPr sz="4031" kern="1200">
          <a:solidFill>
            <a:schemeClr val="tx1"/>
          </a:solidFill>
          <a:latin typeface="+mn-lt"/>
          <a:ea typeface="+mn-ea"/>
          <a:cs typeface="+mn-cs"/>
        </a:defRPr>
      </a:lvl1pPr>
      <a:lvl2pPr marL="987415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2pPr>
      <a:lvl3pPr marL="1645691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303968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4pPr>
      <a:lvl5pPr marL="2962245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5pPr>
      <a:lvl6pPr marL="3620521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6pPr>
      <a:lvl7pPr marL="4278798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7pPr>
      <a:lvl8pPr marL="4937074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8pPr>
      <a:lvl9pPr marL="5595351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1pPr>
      <a:lvl2pPr marL="658277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2pPr>
      <a:lvl3pPr marL="1316553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3pPr>
      <a:lvl4pPr marL="1974830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4pPr>
      <a:lvl5pPr marL="2633106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5pPr>
      <a:lvl6pPr marL="3291383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6pPr>
      <a:lvl7pPr marL="3949659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7pPr>
      <a:lvl8pPr marL="4607936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8pPr>
      <a:lvl9pPr marL="5266212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G3QeIi" TargetMode="External"/><Relationship Id="rId13" Type="http://schemas.openxmlformats.org/officeDocument/2006/relationships/hyperlink" Target="http://bit.ly/2G3Rc7o" TargetMode="External"/><Relationship Id="rId18" Type="http://schemas.openxmlformats.org/officeDocument/2006/relationships/hyperlink" Target="https://www.youtube.com/channel/UCtK1uu3TqOzZN5AKzKHtpfw" TargetMode="External"/><Relationship Id="rId3" Type="http://schemas.openxmlformats.org/officeDocument/2006/relationships/hyperlink" Target="http://soap.com.br/training/soap-apresentacoes/" TargetMode="External"/><Relationship Id="rId21" Type="http://schemas.openxmlformats.org/officeDocument/2006/relationships/hyperlink" Target="http://bit.ly/2G6WVtb" TargetMode="External"/><Relationship Id="rId7" Type="http://schemas.openxmlformats.org/officeDocument/2006/relationships/hyperlink" Target="http://bit.ly/2GiCB8n" TargetMode="External"/><Relationship Id="rId12" Type="http://schemas.openxmlformats.org/officeDocument/2006/relationships/hyperlink" Target="http://bit.ly/2G8RjhP" TargetMode="External"/><Relationship Id="rId17" Type="http://schemas.openxmlformats.org/officeDocument/2006/relationships/hyperlink" Target="https://www.instagram.com/soapbrasil/" TargetMode="External"/><Relationship Id="rId2" Type="http://schemas.openxmlformats.org/officeDocument/2006/relationships/image" Target="../media/image22.png"/><Relationship Id="rId16" Type="http://schemas.openxmlformats.org/officeDocument/2006/relationships/hyperlink" Target="https://br.linkedin.com/company/soap-brasil" TargetMode="Externa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bit.ly/2G4nzTw" TargetMode="External"/><Relationship Id="rId11" Type="http://schemas.openxmlformats.org/officeDocument/2006/relationships/hyperlink" Target="http://bit.ly/2G7lvdq" TargetMode="External"/><Relationship Id="rId5" Type="http://schemas.openxmlformats.org/officeDocument/2006/relationships/hyperlink" Target="http://bit.ly/2G4nf7g" TargetMode="External"/><Relationship Id="rId15" Type="http://schemas.openxmlformats.org/officeDocument/2006/relationships/hyperlink" Target="https://pt-br.facebook.com/soapbrasil/" TargetMode="External"/><Relationship Id="rId10" Type="http://schemas.openxmlformats.org/officeDocument/2006/relationships/hyperlink" Target="http://bit.ly/2G59GUY" TargetMode="External"/><Relationship Id="rId19" Type="http://schemas.openxmlformats.org/officeDocument/2006/relationships/hyperlink" Target="http://bit.ly/2G6sIKC" TargetMode="External"/><Relationship Id="rId4" Type="http://schemas.openxmlformats.org/officeDocument/2006/relationships/hyperlink" Target="http://soap.com.br/blog/" TargetMode="External"/><Relationship Id="rId9" Type="http://schemas.openxmlformats.org/officeDocument/2006/relationships/hyperlink" Target="http://bit.ly/2Gc2GpA" TargetMode="External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 40">
            <a:extLst>
              <a:ext uri="{FF2B5EF4-FFF2-40B4-BE49-F238E27FC236}">
                <a16:creationId xmlns:a16="http://schemas.microsoft.com/office/drawing/2014/main" id="{8ABEE6B8-4DF2-4785-BD80-2A797E66D0C0}"/>
              </a:ext>
            </a:extLst>
          </p:cNvPr>
          <p:cNvSpPr/>
          <p:nvPr/>
        </p:nvSpPr>
        <p:spPr>
          <a:xfrm>
            <a:off x="1764" y="992"/>
            <a:ext cx="17554222" cy="9872266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21" name="Grupo 41">
            <a:extLst>
              <a:ext uri="{FF2B5EF4-FFF2-40B4-BE49-F238E27FC236}">
                <a16:creationId xmlns:a16="http://schemas.microsoft.com/office/drawing/2014/main" id="{086ADB71-ADBF-4CDA-8B6E-75EEF1D454CD}"/>
              </a:ext>
            </a:extLst>
          </p:cNvPr>
          <p:cNvGrpSpPr/>
          <p:nvPr/>
        </p:nvGrpSpPr>
        <p:grpSpPr>
          <a:xfrm>
            <a:off x="8445153" y="2520141"/>
            <a:ext cx="667446" cy="667446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624C252-7182-423C-8946-2F97918149A5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Multiplicar 43">
              <a:extLst>
                <a:ext uri="{FF2B5EF4-FFF2-40B4-BE49-F238E27FC236}">
                  <a16:creationId xmlns:a16="http://schemas.microsoft.com/office/drawing/2014/main" id="{809D2B0B-A9F1-4F87-9CAA-1D1823ACB5C9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90A870-9B07-450C-AB50-CDC71C2AB01B}"/>
              </a:ext>
            </a:extLst>
          </p:cNvPr>
          <p:cNvSpPr txBox="1"/>
          <p:nvPr/>
        </p:nvSpPr>
        <p:spPr>
          <a:xfrm>
            <a:off x="5467173" y="3497255"/>
            <a:ext cx="6623404" cy="400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99"/>
              </a:spcAft>
            </a:pPr>
            <a:r>
              <a:rPr lang="pt-BR" sz="2799" i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Este arquivo é totalmente editável, fique à vontade para alterar cores, textos e fotos.</a:t>
            </a:r>
          </a:p>
          <a:p>
            <a:pPr algn="ctr">
              <a:spcAft>
                <a:spcPts val="1199"/>
              </a:spcAft>
            </a:pPr>
            <a:r>
              <a:rPr lang="pt-BR" sz="2799" i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Telas como esta contêm as instruções para você editar seu arquivo.</a:t>
            </a:r>
          </a:p>
          <a:p>
            <a:pPr algn="ctr">
              <a:spcAft>
                <a:spcPts val="1199"/>
              </a:spcAft>
            </a:pPr>
            <a:r>
              <a:rPr lang="pt-BR" sz="2799" i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Depois de observadas, </a:t>
            </a:r>
            <a:r>
              <a:rPr lang="pt-BR" sz="2799" b="1" i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devem ser deletadas da sua apresentação!</a:t>
            </a:r>
          </a:p>
          <a:p>
            <a:pPr algn="ctr">
              <a:spcAft>
                <a:spcPts val="1199"/>
              </a:spcAft>
            </a:pPr>
            <a:r>
              <a:rPr lang="pt-BR" sz="2799" i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Abaixo um pequeno tutorial com algumas ferramentas úteis:</a:t>
            </a:r>
          </a:p>
        </p:txBody>
      </p:sp>
    </p:spTree>
    <p:extLst>
      <p:ext uri="{BB962C8B-B14F-4D97-AF65-F5344CB8AC3E}">
        <p14:creationId xmlns:p14="http://schemas.microsoft.com/office/powerpoint/2010/main" val="232342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clouds&#10;&#10;Description automatically generated">
            <a:extLst>
              <a:ext uri="{FF2B5EF4-FFF2-40B4-BE49-F238E27FC236}">
                <a16:creationId xmlns:a16="http://schemas.microsoft.com/office/drawing/2014/main" id="{537A13E3-8A7D-A5D6-D30E-BD97958C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5" t="10418" r="22765"/>
          <a:stretch/>
        </p:blipFill>
        <p:spPr>
          <a:xfrm>
            <a:off x="3308350" y="1028700"/>
            <a:ext cx="5378450" cy="88455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90E0AEE-C78A-8E57-12BA-CDBCF506BA30}"/>
              </a:ext>
            </a:extLst>
          </p:cNvPr>
          <p:cNvSpPr txBox="1">
            <a:spLocks/>
          </p:cNvSpPr>
          <p:nvPr/>
        </p:nvSpPr>
        <p:spPr>
          <a:xfrm>
            <a:off x="1564068" y="3984865"/>
            <a:ext cx="2112582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200" spc="6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Nosso</a:t>
            </a:r>
            <a:endParaRPr lang="pt-BR" sz="3200" b="1" dirty="0">
              <a:solidFill>
                <a:schemeClr val="bg2">
                  <a:lumMod val="25000"/>
                </a:schemeClr>
              </a:solidFill>
              <a:latin typeface="Arial Nova" panose="020B05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C5FFF4-CA5E-5CB4-224D-7FB02CC0AA21}"/>
              </a:ext>
            </a:extLst>
          </p:cNvPr>
          <p:cNvGrpSpPr/>
          <p:nvPr/>
        </p:nvGrpSpPr>
        <p:grpSpPr>
          <a:xfrm>
            <a:off x="17887950" y="0"/>
            <a:ext cx="590550" cy="5626100"/>
            <a:chOff x="17887950" y="0"/>
            <a:chExt cx="590550" cy="562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6B9BCB-B1C9-E393-C373-9A7F47C91163}"/>
                </a:ext>
              </a:extLst>
            </p:cNvPr>
            <p:cNvSpPr/>
            <p:nvPr/>
          </p:nvSpPr>
          <p:spPr>
            <a:xfrm>
              <a:off x="17887950" y="0"/>
              <a:ext cx="590550" cy="590550"/>
            </a:xfrm>
            <a:prstGeom prst="rect">
              <a:avLst/>
            </a:prstGeom>
            <a:solidFill>
              <a:srgbClr val="E9E9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5608D9-5BC2-A6E0-3EA4-8D39C5DB7D0F}"/>
                </a:ext>
              </a:extLst>
            </p:cNvPr>
            <p:cNvSpPr/>
            <p:nvPr/>
          </p:nvSpPr>
          <p:spPr>
            <a:xfrm>
              <a:off x="17887950" y="831850"/>
              <a:ext cx="590550" cy="590550"/>
            </a:xfrm>
            <a:prstGeom prst="rect">
              <a:avLst/>
            </a:prstGeom>
            <a:solidFill>
              <a:srgbClr val="EDD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9DC049-D5E7-891F-6B30-BC1374644450}"/>
                </a:ext>
              </a:extLst>
            </p:cNvPr>
            <p:cNvSpPr/>
            <p:nvPr/>
          </p:nvSpPr>
          <p:spPr>
            <a:xfrm>
              <a:off x="17887950" y="1663700"/>
              <a:ext cx="590550" cy="590550"/>
            </a:xfrm>
            <a:prstGeom prst="rect">
              <a:avLst/>
            </a:prstGeom>
            <a:solidFill>
              <a:srgbClr val="DD7B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3CAFC0-8F6F-3E81-F3D4-912C402DD104}"/>
                </a:ext>
              </a:extLst>
            </p:cNvPr>
            <p:cNvSpPr/>
            <p:nvPr/>
          </p:nvSpPr>
          <p:spPr>
            <a:xfrm>
              <a:off x="17887950" y="2495550"/>
              <a:ext cx="590550" cy="590550"/>
            </a:xfrm>
            <a:prstGeom prst="rect">
              <a:avLst/>
            </a:prstGeom>
            <a:solidFill>
              <a:srgbClr val="55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3256D5-4933-A0B0-62C2-6F91600C60C5}"/>
                </a:ext>
              </a:extLst>
            </p:cNvPr>
            <p:cNvSpPr/>
            <p:nvPr/>
          </p:nvSpPr>
          <p:spPr>
            <a:xfrm>
              <a:off x="17887950" y="3371850"/>
              <a:ext cx="590550" cy="590550"/>
            </a:xfrm>
            <a:prstGeom prst="rect">
              <a:avLst/>
            </a:prstGeom>
            <a:solidFill>
              <a:srgbClr val="79B8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FD2D27-2F5A-EC40-B9BB-D0E4585B1626}"/>
                </a:ext>
              </a:extLst>
            </p:cNvPr>
            <p:cNvSpPr/>
            <p:nvPr/>
          </p:nvSpPr>
          <p:spPr>
            <a:xfrm>
              <a:off x="17887950" y="4203700"/>
              <a:ext cx="590550" cy="590550"/>
            </a:xfrm>
            <a:prstGeom prst="rect">
              <a:avLst/>
            </a:prstGeom>
            <a:solidFill>
              <a:srgbClr val="00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5D4F19-BC84-7EE7-6195-0BE0E2164F13}"/>
                </a:ext>
              </a:extLst>
            </p:cNvPr>
            <p:cNvSpPr/>
            <p:nvPr/>
          </p:nvSpPr>
          <p:spPr>
            <a:xfrm>
              <a:off x="17887950" y="5035550"/>
              <a:ext cx="590550" cy="590550"/>
            </a:xfrm>
            <a:prstGeom prst="rect">
              <a:avLst/>
            </a:prstGeom>
            <a:solidFill>
              <a:srgbClr val="6173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432A3A9-B22F-98F2-44AD-6371D790DAEA}"/>
              </a:ext>
            </a:extLst>
          </p:cNvPr>
          <p:cNvSpPr txBox="1"/>
          <p:nvPr/>
        </p:nvSpPr>
        <p:spPr>
          <a:xfrm>
            <a:off x="9867900" y="6076950"/>
            <a:ext cx="6838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Lorem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ipsum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dolor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sit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amet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consectetur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adipiscing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elit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Vivamus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ac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efficitur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purus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in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molestie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tellus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Maecenas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a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ultricies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tellus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Donec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auctor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euismod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lacus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quis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semper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enim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lacinia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efficitur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Nullam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sit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amet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tempus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diam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Etiam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congue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ex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et gravida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bibendum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lacus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metus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iaculis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diam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sit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amet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tincidunt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ante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dui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non urna.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Proin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in libero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rutrum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laoreet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sapien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non, porta urna.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Phasellus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eu magna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leo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Sed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lobortis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efficitur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nisi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id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dignissim</a:t>
            </a:r>
            <a:endParaRPr lang="pt-BR" dirty="0">
              <a:solidFill>
                <a:srgbClr val="55505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454A58-0E11-5F03-071C-8D34AA88C1ED}"/>
              </a:ext>
            </a:extLst>
          </p:cNvPr>
          <p:cNvCxnSpPr>
            <a:cxnSpLocks/>
          </p:cNvCxnSpPr>
          <p:nvPr/>
        </p:nvCxnSpPr>
        <p:spPr>
          <a:xfrm>
            <a:off x="10035722" y="4057650"/>
            <a:ext cx="6248400" cy="0"/>
          </a:xfrm>
          <a:prstGeom prst="line">
            <a:avLst/>
          </a:prstGeom>
          <a:ln>
            <a:solidFill>
              <a:srgbClr val="DD7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6015D2-3C9B-5DF2-205A-30F6AF91675D}"/>
              </a:ext>
            </a:extLst>
          </p:cNvPr>
          <p:cNvCxnSpPr>
            <a:cxnSpLocks/>
          </p:cNvCxnSpPr>
          <p:nvPr/>
        </p:nvCxnSpPr>
        <p:spPr>
          <a:xfrm>
            <a:off x="14992350" y="4057650"/>
            <a:ext cx="1219200" cy="0"/>
          </a:xfrm>
          <a:prstGeom prst="line">
            <a:avLst/>
          </a:prstGeom>
          <a:ln w="76200">
            <a:solidFill>
              <a:srgbClr val="DD7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1F1A5-6B12-F397-A6C9-C8FF2DD9199A}"/>
              </a:ext>
            </a:extLst>
          </p:cNvPr>
          <p:cNvSpPr/>
          <p:nvPr/>
        </p:nvSpPr>
        <p:spPr>
          <a:xfrm>
            <a:off x="1574800" y="5524142"/>
            <a:ext cx="1651000" cy="44196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5CBFAF-9AA4-D783-FDC8-9CA9C15ACD0B}"/>
              </a:ext>
            </a:extLst>
          </p:cNvPr>
          <p:cNvGrpSpPr/>
          <p:nvPr/>
        </p:nvGrpSpPr>
        <p:grpSpPr>
          <a:xfrm>
            <a:off x="7626803" y="429078"/>
            <a:ext cx="2304144" cy="3479800"/>
            <a:chOff x="5025571" y="6394450"/>
            <a:chExt cx="7500258" cy="3479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AEA939-5A9C-1E37-919A-22356E4494FF}"/>
                </a:ext>
              </a:extLst>
            </p:cNvPr>
            <p:cNvSpPr/>
            <p:nvPr/>
          </p:nvSpPr>
          <p:spPr>
            <a:xfrm>
              <a:off x="5025571" y="6394450"/>
              <a:ext cx="7499804" cy="3479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1DF2CC-4022-7F20-BE0C-05D76A12F2E9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39EA3E-A299-68AC-D6CA-E4AB124FF99D}"/>
              </a:ext>
            </a:extLst>
          </p:cNvPr>
          <p:cNvSpPr/>
          <p:nvPr/>
        </p:nvSpPr>
        <p:spPr>
          <a:xfrm>
            <a:off x="1638300" y="4724400"/>
            <a:ext cx="8343900" cy="800100"/>
          </a:xfrm>
          <a:prstGeom prst="rect">
            <a:avLst/>
          </a:prstGeom>
          <a:solidFill>
            <a:srgbClr val="005E7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88EC92B-E7A2-5947-3B62-7109DF4E4B7B}"/>
              </a:ext>
            </a:extLst>
          </p:cNvPr>
          <p:cNvSpPr txBox="1">
            <a:spLocks/>
          </p:cNvSpPr>
          <p:nvPr/>
        </p:nvSpPr>
        <p:spPr>
          <a:xfrm>
            <a:off x="2929228" y="4646426"/>
            <a:ext cx="7453022" cy="9233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6000" b="1" spc="3000" dirty="0">
                <a:solidFill>
                  <a:schemeClr val="bg1"/>
                </a:solidFill>
                <a:latin typeface="Arial Nova" panose="020B0504020202020204" pitchFamily="34" charset="0"/>
              </a:rPr>
              <a:t>propósito</a:t>
            </a:r>
            <a:endParaRPr lang="pt-BR" sz="60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8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clouds&#10;&#10;Description automatically generated">
            <a:extLst>
              <a:ext uri="{FF2B5EF4-FFF2-40B4-BE49-F238E27FC236}">
                <a16:creationId xmlns:a16="http://schemas.microsoft.com/office/drawing/2014/main" id="{537A13E3-8A7D-A5D6-D30E-BD97958C2A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5" t="10418" r="22765"/>
          <a:stretch/>
        </p:blipFill>
        <p:spPr>
          <a:xfrm>
            <a:off x="3308350" y="1028700"/>
            <a:ext cx="5378450" cy="88455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90E0AEE-C78A-8E57-12BA-CDBCF506BA30}"/>
              </a:ext>
            </a:extLst>
          </p:cNvPr>
          <p:cNvSpPr txBox="1">
            <a:spLocks/>
          </p:cNvSpPr>
          <p:nvPr/>
        </p:nvSpPr>
        <p:spPr>
          <a:xfrm>
            <a:off x="1564068" y="3984865"/>
            <a:ext cx="2112582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200" spc="6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Nosso</a:t>
            </a:r>
            <a:endParaRPr lang="pt-BR" sz="3200" b="1" dirty="0">
              <a:solidFill>
                <a:schemeClr val="bg2">
                  <a:lumMod val="25000"/>
                </a:schemeClr>
              </a:solidFill>
              <a:latin typeface="Arial Nova" panose="020B05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C5FFF4-CA5E-5CB4-224D-7FB02CC0AA21}"/>
              </a:ext>
            </a:extLst>
          </p:cNvPr>
          <p:cNvGrpSpPr/>
          <p:nvPr/>
        </p:nvGrpSpPr>
        <p:grpSpPr>
          <a:xfrm>
            <a:off x="17887950" y="0"/>
            <a:ext cx="590550" cy="5626100"/>
            <a:chOff x="17887950" y="0"/>
            <a:chExt cx="590550" cy="5626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6B9BCB-B1C9-E393-C373-9A7F47C91163}"/>
                </a:ext>
              </a:extLst>
            </p:cNvPr>
            <p:cNvSpPr/>
            <p:nvPr/>
          </p:nvSpPr>
          <p:spPr>
            <a:xfrm>
              <a:off x="17887950" y="0"/>
              <a:ext cx="590550" cy="590550"/>
            </a:xfrm>
            <a:prstGeom prst="rect">
              <a:avLst/>
            </a:prstGeom>
            <a:solidFill>
              <a:srgbClr val="E9E9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5608D9-5BC2-A6E0-3EA4-8D39C5DB7D0F}"/>
                </a:ext>
              </a:extLst>
            </p:cNvPr>
            <p:cNvSpPr/>
            <p:nvPr/>
          </p:nvSpPr>
          <p:spPr>
            <a:xfrm>
              <a:off x="17887950" y="831850"/>
              <a:ext cx="590550" cy="590550"/>
            </a:xfrm>
            <a:prstGeom prst="rect">
              <a:avLst/>
            </a:prstGeom>
            <a:solidFill>
              <a:srgbClr val="EDD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9DC049-D5E7-891F-6B30-BC1374644450}"/>
                </a:ext>
              </a:extLst>
            </p:cNvPr>
            <p:cNvSpPr/>
            <p:nvPr/>
          </p:nvSpPr>
          <p:spPr>
            <a:xfrm>
              <a:off x="17887950" y="1663700"/>
              <a:ext cx="590550" cy="590550"/>
            </a:xfrm>
            <a:prstGeom prst="rect">
              <a:avLst/>
            </a:prstGeom>
            <a:solidFill>
              <a:srgbClr val="DD7B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3CAFC0-8F6F-3E81-F3D4-912C402DD104}"/>
                </a:ext>
              </a:extLst>
            </p:cNvPr>
            <p:cNvSpPr/>
            <p:nvPr/>
          </p:nvSpPr>
          <p:spPr>
            <a:xfrm>
              <a:off x="17887950" y="2495550"/>
              <a:ext cx="590550" cy="590550"/>
            </a:xfrm>
            <a:prstGeom prst="rect">
              <a:avLst/>
            </a:prstGeom>
            <a:solidFill>
              <a:srgbClr val="55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3256D5-4933-A0B0-62C2-6F91600C60C5}"/>
                </a:ext>
              </a:extLst>
            </p:cNvPr>
            <p:cNvSpPr/>
            <p:nvPr/>
          </p:nvSpPr>
          <p:spPr>
            <a:xfrm>
              <a:off x="17887950" y="3371850"/>
              <a:ext cx="590550" cy="590550"/>
            </a:xfrm>
            <a:prstGeom prst="rect">
              <a:avLst/>
            </a:prstGeom>
            <a:solidFill>
              <a:srgbClr val="79B8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FD2D27-2F5A-EC40-B9BB-D0E4585B1626}"/>
                </a:ext>
              </a:extLst>
            </p:cNvPr>
            <p:cNvSpPr/>
            <p:nvPr/>
          </p:nvSpPr>
          <p:spPr>
            <a:xfrm>
              <a:off x="17887950" y="4203700"/>
              <a:ext cx="590550" cy="590550"/>
            </a:xfrm>
            <a:prstGeom prst="rect">
              <a:avLst/>
            </a:prstGeom>
            <a:solidFill>
              <a:srgbClr val="00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5D4F19-BC84-7EE7-6195-0BE0E2164F13}"/>
                </a:ext>
              </a:extLst>
            </p:cNvPr>
            <p:cNvSpPr/>
            <p:nvPr/>
          </p:nvSpPr>
          <p:spPr>
            <a:xfrm>
              <a:off x="17887950" y="5035550"/>
              <a:ext cx="590550" cy="590550"/>
            </a:xfrm>
            <a:prstGeom prst="rect">
              <a:avLst/>
            </a:prstGeom>
            <a:solidFill>
              <a:srgbClr val="6173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432A3A9-B22F-98F2-44AD-6371D790DAEA}"/>
              </a:ext>
            </a:extLst>
          </p:cNvPr>
          <p:cNvSpPr txBox="1"/>
          <p:nvPr/>
        </p:nvSpPr>
        <p:spPr>
          <a:xfrm>
            <a:off x="9867900" y="6076950"/>
            <a:ext cx="6838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Lorem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ipsum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dolor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sit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amet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consectetur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adipiscing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elit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Vivamus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ac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efficitur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purus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in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molestie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tellus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Maecenas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a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ultricies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tellus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Donec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auctor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euismod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lacus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quis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semper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enim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lacinia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efficitur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Nullam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sit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amet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tempus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diam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Etiam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congue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ex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et gravida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bibendum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lacus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metus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iaculis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diam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sit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amet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tincidunt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ante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dui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non urna.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Proin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in libero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rutrum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laoreet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sapien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non, porta urna.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Phasellus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eu magna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leo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.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Sed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lobortis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efficitur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nisi</a:t>
            </a:r>
            <a:r>
              <a:rPr lang="pt-BR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id </a:t>
            </a:r>
            <a:r>
              <a:rPr lang="pt-BR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dignissim</a:t>
            </a:r>
            <a:endParaRPr lang="pt-BR" dirty="0">
              <a:solidFill>
                <a:srgbClr val="55505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454A58-0E11-5F03-071C-8D34AA88C1ED}"/>
              </a:ext>
            </a:extLst>
          </p:cNvPr>
          <p:cNvCxnSpPr>
            <a:cxnSpLocks/>
          </p:cNvCxnSpPr>
          <p:nvPr/>
        </p:nvCxnSpPr>
        <p:spPr>
          <a:xfrm>
            <a:off x="10035722" y="4057650"/>
            <a:ext cx="6248400" cy="0"/>
          </a:xfrm>
          <a:prstGeom prst="line">
            <a:avLst/>
          </a:prstGeom>
          <a:ln>
            <a:solidFill>
              <a:srgbClr val="DD7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6015D2-3C9B-5DF2-205A-30F6AF91675D}"/>
              </a:ext>
            </a:extLst>
          </p:cNvPr>
          <p:cNvCxnSpPr>
            <a:cxnSpLocks/>
          </p:cNvCxnSpPr>
          <p:nvPr/>
        </p:nvCxnSpPr>
        <p:spPr>
          <a:xfrm>
            <a:off x="14992350" y="4057650"/>
            <a:ext cx="1219200" cy="0"/>
          </a:xfrm>
          <a:prstGeom prst="line">
            <a:avLst/>
          </a:prstGeom>
          <a:ln w="76200">
            <a:solidFill>
              <a:srgbClr val="DD7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1F1A5-6B12-F397-A6C9-C8FF2DD9199A}"/>
              </a:ext>
            </a:extLst>
          </p:cNvPr>
          <p:cNvSpPr/>
          <p:nvPr/>
        </p:nvSpPr>
        <p:spPr>
          <a:xfrm>
            <a:off x="1574800" y="5524142"/>
            <a:ext cx="1651000" cy="44196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5CBFAF-9AA4-D783-FDC8-9CA9C15ACD0B}"/>
              </a:ext>
            </a:extLst>
          </p:cNvPr>
          <p:cNvGrpSpPr/>
          <p:nvPr/>
        </p:nvGrpSpPr>
        <p:grpSpPr>
          <a:xfrm>
            <a:off x="7626803" y="429078"/>
            <a:ext cx="2304144" cy="3479800"/>
            <a:chOff x="5025571" y="6394450"/>
            <a:chExt cx="7500258" cy="3479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AEA939-5A9C-1E37-919A-22356E4494FF}"/>
                </a:ext>
              </a:extLst>
            </p:cNvPr>
            <p:cNvSpPr/>
            <p:nvPr/>
          </p:nvSpPr>
          <p:spPr>
            <a:xfrm>
              <a:off x="5025571" y="6394450"/>
              <a:ext cx="7499804" cy="3479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1DF2CC-4022-7F20-BE0C-05D76A12F2E9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39EA3E-A299-68AC-D6CA-E4AB124FF99D}"/>
              </a:ext>
            </a:extLst>
          </p:cNvPr>
          <p:cNvSpPr/>
          <p:nvPr/>
        </p:nvSpPr>
        <p:spPr>
          <a:xfrm>
            <a:off x="1638300" y="4724400"/>
            <a:ext cx="8343900" cy="800100"/>
          </a:xfrm>
          <a:prstGeom prst="rect">
            <a:avLst/>
          </a:prstGeom>
          <a:solidFill>
            <a:srgbClr val="005E7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88EC92B-E7A2-5947-3B62-7109DF4E4B7B}"/>
              </a:ext>
            </a:extLst>
          </p:cNvPr>
          <p:cNvSpPr txBox="1">
            <a:spLocks/>
          </p:cNvSpPr>
          <p:nvPr/>
        </p:nvSpPr>
        <p:spPr>
          <a:xfrm>
            <a:off x="2929228" y="4646426"/>
            <a:ext cx="7453022" cy="9233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6000" b="1" spc="3000" dirty="0">
                <a:solidFill>
                  <a:schemeClr val="bg1"/>
                </a:solidFill>
                <a:latin typeface="Arial Nova" panose="020B0504020202020204" pitchFamily="34" charset="0"/>
              </a:rPr>
              <a:t>propósito</a:t>
            </a:r>
            <a:endParaRPr lang="pt-BR" sz="6000" b="1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grpSp>
        <p:nvGrpSpPr>
          <p:cNvPr id="8" name="Agrupar 29">
            <a:extLst>
              <a:ext uri="{FF2B5EF4-FFF2-40B4-BE49-F238E27FC236}">
                <a16:creationId xmlns:a16="http://schemas.microsoft.com/office/drawing/2014/main" id="{B75018B2-7568-918C-F6F7-890E1E20A272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18" name="Forma livre 40">
              <a:extLst>
                <a:ext uri="{FF2B5EF4-FFF2-40B4-BE49-F238E27FC236}">
                  <a16:creationId xmlns:a16="http://schemas.microsoft.com/office/drawing/2014/main" id="{118FEA43-6E93-F398-2524-46D914AA0396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19" name="Grupo 41">
              <a:extLst>
                <a:ext uri="{FF2B5EF4-FFF2-40B4-BE49-F238E27FC236}">
                  <a16:creationId xmlns:a16="http://schemas.microsoft.com/office/drawing/2014/main" id="{9A92B506-4F6D-2689-C607-73D955F32CAD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Elipse 35">
                <a:extLst>
                  <a:ext uri="{FF2B5EF4-FFF2-40B4-BE49-F238E27FC236}">
                    <a16:creationId xmlns:a16="http://schemas.microsoft.com/office/drawing/2014/main" id="{9302F27B-D0E3-713B-C55A-9E100826A125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" name="Multiplicar 43">
                <a:extLst>
                  <a:ext uri="{FF2B5EF4-FFF2-40B4-BE49-F238E27FC236}">
                    <a16:creationId xmlns:a16="http://schemas.microsoft.com/office/drawing/2014/main" id="{FC57D3BD-92A2-1656-2FB5-122B6EB88D14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1" name="Retângulo 34">
              <a:extLst>
                <a:ext uri="{FF2B5EF4-FFF2-40B4-BE49-F238E27FC236}">
                  <a16:creationId xmlns:a16="http://schemas.microsoft.com/office/drawing/2014/main" id="{97CA81B8-53ED-6A9F-57D5-9E64428EB178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" name="CaixaDeTexto 37">
            <a:extLst>
              <a:ext uri="{FF2B5EF4-FFF2-40B4-BE49-F238E27FC236}">
                <a16:creationId xmlns:a16="http://schemas.microsoft.com/office/drawing/2014/main" id="{2280D093-F220-CF01-63C1-9A0B913BD90A}"/>
              </a:ext>
            </a:extLst>
          </p:cNvPr>
          <p:cNvSpPr txBox="1"/>
          <p:nvPr/>
        </p:nvSpPr>
        <p:spPr>
          <a:xfrm>
            <a:off x="691393" y="1876386"/>
            <a:ext cx="5330584" cy="6172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cor da caixa colorida com transparência (10%) pode ser trocada pela cor que pertença á marca ou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da linha por uma que pertença á marca ou que seja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prédio pode ter seu tamanho alterado ao usar o recurso de cortar. </a:t>
            </a:r>
            <a:b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pode ser substituída usando “alterar imagem” com o botão direito.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262822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2DA5ECF-91A8-C5F0-94AF-BA09886514D9}"/>
              </a:ext>
            </a:extLst>
          </p:cNvPr>
          <p:cNvGrpSpPr/>
          <p:nvPr/>
        </p:nvGrpSpPr>
        <p:grpSpPr>
          <a:xfrm>
            <a:off x="600772" y="721900"/>
            <a:ext cx="5284873" cy="3741039"/>
            <a:chOff x="11374664" y="874300"/>
            <a:chExt cx="5284873" cy="3741039"/>
          </a:xfrm>
          <a:effectLst>
            <a:outerShdw blurRad="241300" dist="1270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4F0A4A0-C571-0081-B28F-499DD8C48298}"/>
                </a:ext>
              </a:extLst>
            </p:cNvPr>
            <p:cNvSpPr/>
            <p:nvPr/>
          </p:nvSpPr>
          <p:spPr>
            <a:xfrm>
              <a:off x="11374664" y="1105150"/>
              <a:ext cx="5284873" cy="351018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475886E-ADEB-B566-1334-8E035DFF7BC4}"/>
                </a:ext>
              </a:extLst>
            </p:cNvPr>
            <p:cNvGrpSpPr/>
            <p:nvPr/>
          </p:nvGrpSpPr>
          <p:grpSpPr>
            <a:xfrm>
              <a:off x="16059086" y="874300"/>
              <a:ext cx="582255" cy="112354"/>
              <a:chOff x="16226512" y="758390"/>
              <a:chExt cx="582255" cy="112354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760E74E-08C6-4BF5-2A26-EF93EECCA9D5}"/>
                  </a:ext>
                </a:extLst>
              </p:cNvPr>
              <p:cNvSpPr/>
              <p:nvPr/>
            </p:nvSpPr>
            <p:spPr>
              <a:xfrm>
                <a:off x="16696413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FFE591E-4AEE-6979-C733-49DBB6D33E9A}"/>
                  </a:ext>
                </a:extLst>
              </p:cNvPr>
              <p:cNvSpPr/>
              <p:nvPr/>
            </p:nvSpPr>
            <p:spPr>
              <a:xfrm>
                <a:off x="16461463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CBAD26B-9BEC-A1F2-8702-3C453FBE87C9}"/>
                  </a:ext>
                </a:extLst>
              </p:cNvPr>
              <p:cNvSpPr/>
              <p:nvPr/>
            </p:nvSpPr>
            <p:spPr>
              <a:xfrm>
                <a:off x="16226512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98545F8-36D9-3BA1-3562-3D807648FC1A}"/>
              </a:ext>
            </a:extLst>
          </p:cNvPr>
          <p:cNvGrpSpPr/>
          <p:nvPr/>
        </p:nvGrpSpPr>
        <p:grpSpPr>
          <a:xfrm>
            <a:off x="9139465" y="4694563"/>
            <a:ext cx="7796439" cy="4633132"/>
            <a:chOff x="9139465" y="4846963"/>
            <a:chExt cx="7796439" cy="4633132"/>
          </a:xfrm>
          <a:effectLst>
            <a:outerShdw blurRad="241300" dist="1270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52FA41B-4492-FA82-9303-799D48A0621A}"/>
                </a:ext>
              </a:extLst>
            </p:cNvPr>
            <p:cNvSpPr/>
            <p:nvPr/>
          </p:nvSpPr>
          <p:spPr>
            <a:xfrm>
              <a:off x="9139465" y="5104132"/>
              <a:ext cx="7796439" cy="43759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6421A66-C487-EF7E-25FA-41EDF655094C}"/>
                </a:ext>
              </a:extLst>
            </p:cNvPr>
            <p:cNvGrpSpPr/>
            <p:nvPr/>
          </p:nvGrpSpPr>
          <p:grpSpPr>
            <a:xfrm>
              <a:off x="16225847" y="4846963"/>
              <a:ext cx="582255" cy="112354"/>
              <a:chOff x="16513174" y="1026700"/>
              <a:chExt cx="582255" cy="112354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7F94BD5-B7EF-57E4-D177-F2439497178E}"/>
                  </a:ext>
                </a:extLst>
              </p:cNvPr>
              <p:cNvSpPr/>
              <p:nvPr/>
            </p:nvSpPr>
            <p:spPr>
              <a:xfrm>
                <a:off x="16983075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0880B-D4A3-D1B0-9A3F-731EA228FA95}"/>
                  </a:ext>
                </a:extLst>
              </p:cNvPr>
              <p:cNvSpPr/>
              <p:nvPr/>
            </p:nvSpPr>
            <p:spPr>
              <a:xfrm>
                <a:off x="16748125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E710D8F-3AF9-B396-6876-85E51A638B89}"/>
                  </a:ext>
                </a:extLst>
              </p:cNvPr>
              <p:cNvSpPr/>
              <p:nvPr/>
            </p:nvSpPr>
            <p:spPr>
              <a:xfrm>
                <a:off x="16513174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71F6D9-0A5B-450B-27C2-808074E85AFD}"/>
              </a:ext>
            </a:extLst>
          </p:cNvPr>
          <p:cNvGrpSpPr/>
          <p:nvPr/>
        </p:nvGrpSpPr>
        <p:grpSpPr>
          <a:xfrm>
            <a:off x="600772" y="4694563"/>
            <a:ext cx="7796439" cy="4633132"/>
            <a:chOff x="9139465" y="4846963"/>
            <a:chExt cx="7796439" cy="4633132"/>
          </a:xfrm>
          <a:effectLst>
            <a:outerShdw blurRad="241300" dist="1270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CFCA14F9-71F0-8054-8EFF-73BD3571C4D5}"/>
                </a:ext>
              </a:extLst>
            </p:cNvPr>
            <p:cNvSpPr/>
            <p:nvPr/>
          </p:nvSpPr>
          <p:spPr>
            <a:xfrm>
              <a:off x="9139465" y="5104132"/>
              <a:ext cx="7796439" cy="43759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F447170-CD1E-9C0E-3EF1-E93B2FB785E8}"/>
                </a:ext>
              </a:extLst>
            </p:cNvPr>
            <p:cNvGrpSpPr/>
            <p:nvPr/>
          </p:nvGrpSpPr>
          <p:grpSpPr>
            <a:xfrm>
              <a:off x="16225847" y="4846963"/>
              <a:ext cx="582255" cy="112354"/>
              <a:chOff x="16513174" y="1026700"/>
              <a:chExt cx="582255" cy="112354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6C5F954-6BC4-B67F-14C9-73A1DF8D2D0C}"/>
                  </a:ext>
                </a:extLst>
              </p:cNvPr>
              <p:cNvSpPr/>
              <p:nvPr/>
            </p:nvSpPr>
            <p:spPr>
              <a:xfrm>
                <a:off x="16983075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F8D5AE3-34EC-FBED-6C70-1915B0A6620A}"/>
                  </a:ext>
                </a:extLst>
              </p:cNvPr>
              <p:cNvSpPr/>
              <p:nvPr/>
            </p:nvSpPr>
            <p:spPr>
              <a:xfrm>
                <a:off x="16748125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F2D1B19-D7D4-AFEE-1FE9-52107FE59F6E}"/>
                  </a:ext>
                </a:extLst>
              </p:cNvPr>
              <p:cNvSpPr/>
              <p:nvPr/>
            </p:nvSpPr>
            <p:spPr>
              <a:xfrm>
                <a:off x="16513174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54CC58-F092-302B-92AD-C08B4BF44E7D}"/>
              </a:ext>
            </a:extLst>
          </p:cNvPr>
          <p:cNvGrpSpPr/>
          <p:nvPr/>
        </p:nvGrpSpPr>
        <p:grpSpPr>
          <a:xfrm>
            <a:off x="9687830" y="429078"/>
            <a:ext cx="2304144" cy="3479800"/>
            <a:chOff x="5025571" y="6394450"/>
            <a:chExt cx="7500258" cy="3479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6F9C4F-C7C1-70A0-2B76-18C815142D6B}"/>
                </a:ext>
              </a:extLst>
            </p:cNvPr>
            <p:cNvSpPr/>
            <p:nvPr/>
          </p:nvSpPr>
          <p:spPr>
            <a:xfrm>
              <a:off x="5025571" y="6394450"/>
              <a:ext cx="7499804" cy="3479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3AD3CB-DAF3-E63E-649A-28A51BA9D67D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26768F9-1F28-6D45-A1E5-B40AB735CDA8}"/>
              </a:ext>
            </a:extLst>
          </p:cNvPr>
          <p:cNvSpPr/>
          <p:nvPr/>
        </p:nvSpPr>
        <p:spPr>
          <a:xfrm>
            <a:off x="6915955" y="862885"/>
            <a:ext cx="3773664" cy="16742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DCD4AA1-8795-AD32-21D3-86EF7B11E775}"/>
              </a:ext>
            </a:extLst>
          </p:cNvPr>
          <p:cNvGrpSpPr/>
          <p:nvPr/>
        </p:nvGrpSpPr>
        <p:grpSpPr>
          <a:xfrm>
            <a:off x="11668258" y="721900"/>
            <a:ext cx="5267645" cy="3741039"/>
            <a:chOff x="11668258" y="874300"/>
            <a:chExt cx="5267645" cy="3741039"/>
          </a:xfrm>
          <a:effectLst>
            <a:outerShdw blurRad="241300" dist="1270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7CE83DD-72B6-D339-BECC-2E61E5F2A42A}"/>
                </a:ext>
              </a:extLst>
            </p:cNvPr>
            <p:cNvSpPr/>
            <p:nvPr/>
          </p:nvSpPr>
          <p:spPr>
            <a:xfrm>
              <a:off x="11668258" y="1105150"/>
              <a:ext cx="5267645" cy="351018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A70596-56A5-D316-3E60-0CE53A063BFE}"/>
                </a:ext>
              </a:extLst>
            </p:cNvPr>
            <p:cNvGrpSpPr/>
            <p:nvPr/>
          </p:nvGrpSpPr>
          <p:grpSpPr>
            <a:xfrm>
              <a:off x="16219106" y="874300"/>
              <a:ext cx="582255" cy="112354"/>
              <a:chOff x="16386532" y="758390"/>
              <a:chExt cx="582255" cy="112354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929A4C8-ADDD-C9E1-93D8-33470EA8696A}"/>
                  </a:ext>
                </a:extLst>
              </p:cNvPr>
              <p:cNvSpPr/>
              <p:nvPr/>
            </p:nvSpPr>
            <p:spPr>
              <a:xfrm>
                <a:off x="16856433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7F6BBB3-E4F1-DE19-EC59-D0A1285F0129}"/>
                  </a:ext>
                </a:extLst>
              </p:cNvPr>
              <p:cNvSpPr/>
              <p:nvPr/>
            </p:nvSpPr>
            <p:spPr>
              <a:xfrm>
                <a:off x="16621483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51094E7-F9A5-9C5F-D9D8-25722B93A40C}"/>
                  </a:ext>
                </a:extLst>
              </p:cNvPr>
              <p:cNvSpPr/>
              <p:nvPr/>
            </p:nvSpPr>
            <p:spPr>
              <a:xfrm>
                <a:off x="16386532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37998F-06ED-19D8-E54E-CD9602EEBE2A}"/>
              </a:ext>
            </a:extLst>
          </p:cNvPr>
          <p:cNvGrpSpPr/>
          <p:nvPr/>
        </p:nvGrpSpPr>
        <p:grpSpPr>
          <a:xfrm>
            <a:off x="4688113" y="2927041"/>
            <a:ext cx="8171543" cy="3997328"/>
            <a:chOff x="4688113" y="3089273"/>
            <a:chExt cx="8171543" cy="399732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A074F2B-2CB6-8C7E-F63C-EDC486C3B6F7}"/>
                </a:ext>
              </a:extLst>
            </p:cNvPr>
            <p:cNvSpPr/>
            <p:nvPr/>
          </p:nvSpPr>
          <p:spPr>
            <a:xfrm>
              <a:off x="4688113" y="4789714"/>
              <a:ext cx="8171543" cy="8563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7BE1BC-5EB5-376B-935D-5C8FFE37BA61}"/>
                </a:ext>
              </a:extLst>
            </p:cNvPr>
            <p:cNvGrpSpPr/>
            <p:nvPr/>
          </p:nvGrpSpPr>
          <p:grpSpPr>
            <a:xfrm>
              <a:off x="4779737" y="3089273"/>
              <a:ext cx="7856765" cy="3997328"/>
              <a:chOff x="4779737" y="3089273"/>
              <a:chExt cx="7856765" cy="399732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2082F29-87CA-430C-1A31-1B27B58C39B5}"/>
                  </a:ext>
                </a:extLst>
              </p:cNvPr>
              <p:cNvGrpSpPr/>
              <p:nvPr/>
            </p:nvGrpSpPr>
            <p:grpSpPr>
              <a:xfrm>
                <a:off x="4944837" y="4965522"/>
                <a:ext cx="7668078" cy="508000"/>
                <a:chOff x="4944837" y="4965522"/>
                <a:chExt cx="7668078" cy="508000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F4ED155C-E01B-2C72-60DB-6E981DDD5E13}"/>
                    </a:ext>
                  </a:extLst>
                </p:cNvPr>
                <p:cNvSpPr/>
                <p:nvPr/>
              </p:nvSpPr>
              <p:spPr>
                <a:xfrm>
                  <a:off x="4944837" y="4965522"/>
                  <a:ext cx="7668078" cy="5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0" name="Agrupar 61">
                  <a:extLst>
                    <a:ext uri="{FF2B5EF4-FFF2-40B4-BE49-F238E27FC236}">
                      <a16:creationId xmlns:a16="http://schemas.microsoft.com/office/drawing/2014/main" id="{85ED4C9D-E8AF-4F1F-9A7A-EE567371E7C3}"/>
                    </a:ext>
                  </a:extLst>
                </p:cNvPr>
                <p:cNvGrpSpPr/>
                <p:nvPr/>
              </p:nvGrpSpPr>
              <p:grpSpPr>
                <a:xfrm>
                  <a:off x="5151295" y="5104555"/>
                  <a:ext cx="252555" cy="255692"/>
                  <a:chOff x="25185688" y="2903538"/>
                  <a:chExt cx="511176" cy="517525"/>
                </a:xfrm>
                <a:noFill/>
              </p:grpSpPr>
              <p:sp>
                <p:nvSpPr>
                  <p:cNvPr id="11" name="Oval 477">
                    <a:extLst>
                      <a:ext uri="{FF2B5EF4-FFF2-40B4-BE49-F238E27FC236}">
                        <a16:creationId xmlns:a16="http://schemas.microsoft.com/office/drawing/2014/main" id="{22371510-2C7F-2E18-6F00-D058D9AE42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85688" y="2903538"/>
                    <a:ext cx="409575" cy="41433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lt1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2" name="Line 478">
                    <a:extLst>
                      <a:ext uri="{FF2B5EF4-FFF2-40B4-BE49-F238E27FC236}">
                        <a16:creationId xmlns:a16="http://schemas.microsoft.com/office/drawing/2014/main" id="{CBF54C53-E912-DA5D-742C-E7AD815FF9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542876" y="3265488"/>
                    <a:ext cx="153988" cy="1555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lt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0622E252-41AE-F3D2-9145-2FC9A593ED51}"/>
                    </a:ext>
                  </a:extLst>
                </p:cNvPr>
                <p:cNvGrpSpPr/>
                <p:nvPr/>
              </p:nvGrpSpPr>
              <p:grpSpPr>
                <a:xfrm>
                  <a:off x="12212792" y="5074169"/>
                  <a:ext cx="198104" cy="316465"/>
                  <a:chOff x="1754949" y="1431682"/>
                  <a:chExt cx="449326" cy="717793"/>
                </a:xfrm>
                <a:noFill/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354E535A-0CEF-B63A-7ED8-731A292104A1}"/>
                      </a:ext>
                    </a:extLst>
                  </p:cNvPr>
                  <p:cNvSpPr/>
                  <p:nvPr/>
                </p:nvSpPr>
                <p:spPr>
                  <a:xfrm>
                    <a:off x="1873111" y="1431682"/>
                    <a:ext cx="213003" cy="454025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59106B8F-C9D2-BBB1-3877-22E8095F3391}"/>
                      </a:ext>
                    </a:extLst>
                  </p:cNvPr>
                  <p:cNvSpPr/>
                  <p:nvPr/>
                </p:nvSpPr>
                <p:spPr>
                  <a:xfrm flipV="1">
                    <a:off x="1754949" y="1552190"/>
                    <a:ext cx="449326" cy="449328"/>
                  </a:xfrm>
                  <a:prstGeom prst="arc">
                    <a:avLst>
                      <a:gd name="adj1" fmla="val 10959041"/>
                      <a:gd name="adj2" fmla="val 0"/>
                    </a:avLst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lt1"/>
                      </a:solidFill>
                    </a:endParaRP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445170FB-AA67-DEA9-FBE8-273DB81FF4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12" y="2006600"/>
                    <a:ext cx="0" cy="1428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A485B44-00C4-B859-78B6-F5D3D4C25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8075" y="5075352"/>
                  <a:ext cx="0" cy="288131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EBAC9AA2-DA41-6CDB-CD7A-34D871145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9737" y="3285262"/>
                <a:ext cx="7856765" cy="168507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b">
                <a:spAutoFit/>
              </a:bodyPr>
              <a:lstStyle>
                <a:lvl1pPr algn="ctr" defTabSz="1316553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639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:r>
                  <a:rPr lang="pt-BR" sz="11500" b="1" spc="-700" dirty="0">
                    <a:solidFill>
                      <a:srgbClr val="79B8B3"/>
                    </a:solidFill>
                    <a:latin typeface="Arial Nova" panose="020B0504020202020204" pitchFamily="34" charset="0"/>
                  </a:rPr>
                  <a:t>Mercado</a:t>
                </a:r>
              </a:p>
            </p:txBody>
          </p:sp>
          <p:pic>
            <p:nvPicPr>
              <p:cNvPr id="24" name="Picture 2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1F12C4A-D121-1A19-4DA0-F04DC6ADC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16" t="35424" r="34443" b="30180"/>
              <a:stretch/>
            </p:blipFill>
            <p:spPr>
              <a:xfrm>
                <a:off x="8530261" y="3671209"/>
                <a:ext cx="3926240" cy="3415392"/>
              </a:xfrm>
              <a:prstGeom prst="rect">
                <a:avLst/>
              </a:prstGeom>
            </p:spPr>
          </p:pic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A1058D94-4009-F2DC-BDDB-357AECACBA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6673" y="3089273"/>
                <a:ext cx="4644404" cy="4247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b">
                <a:spAutoFit/>
              </a:bodyPr>
              <a:lstStyle>
                <a:lvl1pPr algn="ctr" defTabSz="1316553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639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:r>
                  <a:rPr lang="pt-BR" sz="2400" dirty="0">
                    <a:solidFill>
                      <a:schemeClr val="bg2">
                        <a:lumMod val="25000"/>
                      </a:schemeClr>
                    </a:solidFill>
                    <a:latin typeface="Arial Nova" panose="020B0504020202020204" pitchFamily="34" charset="0"/>
                  </a:rPr>
                  <a:t>Macro números do nosso </a:t>
                </a:r>
              </a:p>
            </p:txBody>
          </p:sp>
        </p:grpSp>
      </p:grpSp>
      <p:sp>
        <p:nvSpPr>
          <p:cNvPr id="72" name="Título 1">
            <a:extLst>
              <a:ext uri="{FF2B5EF4-FFF2-40B4-BE49-F238E27FC236}">
                <a16:creationId xmlns:a16="http://schemas.microsoft.com/office/drawing/2014/main" id="{E2D16660-CD60-84D2-928B-98253D29E8B3}"/>
              </a:ext>
            </a:extLst>
          </p:cNvPr>
          <p:cNvSpPr txBox="1">
            <a:spLocks/>
          </p:cNvSpPr>
          <p:nvPr/>
        </p:nvSpPr>
        <p:spPr>
          <a:xfrm>
            <a:off x="11917315" y="1362481"/>
            <a:ext cx="1476713" cy="8679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800" b="1" dirty="0">
                <a:solidFill>
                  <a:srgbClr val="005E77"/>
                </a:solidFill>
                <a:latin typeface="Arial Nova" panose="020B0504020202020204" pitchFamily="34" charset="0"/>
              </a:rPr>
              <a:t>Ticket </a:t>
            </a: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médio</a:t>
            </a:r>
          </a:p>
        </p:txBody>
      </p:sp>
      <p:sp>
        <p:nvSpPr>
          <p:cNvPr id="176" name="Título 1">
            <a:extLst>
              <a:ext uri="{FF2B5EF4-FFF2-40B4-BE49-F238E27FC236}">
                <a16:creationId xmlns:a16="http://schemas.microsoft.com/office/drawing/2014/main" id="{3857DAA1-0BFA-0E5C-857E-3EA5A5B91CB5}"/>
              </a:ext>
            </a:extLst>
          </p:cNvPr>
          <p:cNvSpPr txBox="1">
            <a:spLocks/>
          </p:cNvSpPr>
          <p:nvPr/>
        </p:nvSpPr>
        <p:spPr>
          <a:xfrm>
            <a:off x="944515" y="5299481"/>
            <a:ext cx="3081385" cy="8679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800" b="1" dirty="0">
                <a:solidFill>
                  <a:srgbClr val="005E77"/>
                </a:solidFill>
                <a:latin typeface="Arial Nova" panose="020B0504020202020204" pitchFamily="34" charset="0"/>
              </a:rPr>
              <a:t>Créditos</a:t>
            </a:r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comercializados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56C66B-5370-4A02-9FCB-1887E00C0518}"/>
              </a:ext>
            </a:extLst>
          </p:cNvPr>
          <p:cNvGrpSpPr/>
          <p:nvPr/>
        </p:nvGrpSpPr>
        <p:grpSpPr>
          <a:xfrm>
            <a:off x="889992" y="1601558"/>
            <a:ext cx="4739685" cy="2237460"/>
            <a:chOff x="889992" y="1753958"/>
            <a:chExt cx="4739685" cy="2237460"/>
          </a:xfrm>
        </p:grpSpPr>
        <p:grpSp>
          <p:nvGrpSpPr>
            <p:cNvPr id="177" name="Agrupar 961">
              <a:extLst>
                <a:ext uri="{FF2B5EF4-FFF2-40B4-BE49-F238E27FC236}">
                  <a16:creationId xmlns:a16="http://schemas.microsoft.com/office/drawing/2014/main" id="{661003DE-E4BE-0E33-A4A4-DC80F6860DD4}"/>
                </a:ext>
              </a:extLst>
            </p:cNvPr>
            <p:cNvGrpSpPr/>
            <p:nvPr/>
          </p:nvGrpSpPr>
          <p:grpSpPr>
            <a:xfrm>
              <a:off x="3334407" y="1850301"/>
              <a:ext cx="570975" cy="405523"/>
              <a:chOff x="15103262" y="3964812"/>
              <a:chExt cx="657567" cy="467024"/>
            </a:xfrm>
          </p:grpSpPr>
          <p:sp>
            <p:nvSpPr>
              <p:cNvPr id="178" name="Forma Livre: Forma 962">
                <a:extLst>
                  <a:ext uri="{FF2B5EF4-FFF2-40B4-BE49-F238E27FC236}">
                    <a16:creationId xmlns:a16="http://schemas.microsoft.com/office/drawing/2014/main" id="{B58C27DC-6D31-7692-9808-AC6DEE205C7F}"/>
                  </a:ext>
                </a:extLst>
              </p:cNvPr>
              <p:cNvSpPr/>
              <p:nvPr/>
            </p:nvSpPr>
            <p:spPr>
              <a:xfrm>
                <a:off x="15284274" y="3964812"/>
                <a:ext cx="476555" cy="285933"/>
              </a:xfrm>
              <a:custGeom>
                <a:avLst/>
                <a:gdLst>
                  <a:gd name="connsiteX0" fmla="*/ 230560 w 333375"/>
                  <a:gd name="connsiteY0" fmla="*/ 14288 h 200025"/>
                  <a:gd name="connsiteX1" fmla="*/ 192460 w 333375"/>
                  <a:gd name="connsiteY1" fmla="*/ 45720 h 200025"/>
                  <a:gd name="connsiteX2" fmla="*/ 125785 w 333375"/>
                  <a:gd name="connsiteY2" fmla="*/ 22860 h 200025"/>
                  <a:gd name="connsiteX3" fmla="*/ 15295 w 333375"/>
                  <a:gd name="connsiteY3" fmla="*/ 61913 h 200025"/>
                  <a:gd name="connsiteX4" fmla="*/ 62920 w 333375"/>
                  <a:gd name="connsiteY4" fmla="*/ 96203 h 200025"/>
                  <a:gd name="connsiteX5" fmla="*/ 141025 w 333375"/>
                  <a:gd name="connsiteY5" fmla="*/ 90488 h 200025"/>
                  <a:gd name="connsiteX6" fmla="*/ 240085 w 333375"/>
                  <a:gd name="connsiteY6" fmla="*/ 189547 h 200025"/>
                  <a:gd name="connsiteX7" fmla="*/ 324857 w 333375"/>
                  <a:gd name="connsiteY7" fmla="*/ 109538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375" h="200025">
                    <a:moveTo>
                      <a:pt x="230560" y="14288"/>
                    </a:moveTo>
                    <a:cubicBezTo>
                      <a:pt x="230560" y="14288"/>
                      <a:pt x="196270" y="44767"/>
                      <a:pt x="192460" y="45720"/>
                    </a:cubicBezTo>
                    <a:cubicBezTo>
                      <a:pt x="181982" y="47625"/>
                      <a:pt x="135310" y="25717"/>
                      <a:pt x="125785" y="22860"/>
                    </a:cubicBezTo>
                    <a:cubicBezTo>
                      <a:pt x="116260" y="20955"/>
                      <a:pt x="21962" y="50483"/>
                      <a:pt x="15295" y="61913"/>
                    </a:cubicBezTo>
                    <a:cubicBezTo>
                      <a:pt x="8627" y="73342"/>
                      <a:pt x="36250" y="100013"/>
                      <a:pt x="62920" y="96203"/>
                    </a:cubicBezTo>
                    <a:cubicBezTo>
                      <a:pt x="89590" y="92392"/>
                      <a:pt x="129595" y="79058"/>
                      <a:pt x="141025" y="90488"/>
                    </a:cubicBezTo>
                    <a:cubicBezTo>
                      <a:pt x="160075" y="109538"/>
                      <a:pt x="214367" y="166688"/>
                      <a:pt x="240085" y="189547"/>
                    </a:cubicBezTo>
                    <a:cubicBezTo>
                      <a:pt x="261992" y="208597"/>
                      <a:pt x="324857" y="109538"/>
                      <a:pt x="324857" y="109538"/>
                    </a:cubicBezTo>
                  </a:path>
                </a:pathLst>
              </a:custGeom>
              <a:noFill/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79" name="Forma Livre: Forma 963">
                <a:extLst>
                  <a:ext uri="{FF2B5EF4-FFF2-40B4-BE49-F238E27FC236}">
                    <a16:creationId xmlns:a16="http://schemas.microsoft.com/office/drawing/2014/main" id="{EA094584-E068-1A17-9376-C50EF4EE3FDE}"/>
                  </a:ext>
                </a:extLst>
              </p:cNvPr>
              <p:cNvSpPr/>
              <p:nvPr/>
            </p:nvSpPr>
            <p:spPr>
              <a:xfrm>
                <a:off x="15385110" y="4317462"/>
                <a:ext cx="81695" cy="81695"/>
              </a:xfrm>
              <a:custGeom>
                <a:avLst/>
                <a:gdLst>
                  <a:gd name="connsiteX0" fmla="*/ 44768 w 57150"/>
                  <a:gd name="connsiteY0" fmla="*/ 45720 h 57150"/>
                  <a:gd name="connsiteX1" fmla="*/ 14287 w 57150"/>
                  <a:gd name="connsiteY1" fmla="*/ 1428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4768" y="45720"/>
                    </a:moveTo>
                    <a:lnTo>
                      <a:pt x="14287" y="14287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0" name="Forma Livre: Forma 964">
                <a:extLst>
                  <a:ext uri="{FF2B5EF4-FFF2-40B4-BE49-F238E27FC236}">
                    <a16:creationId xmlns:a16="http://schemas.microsoft.com/office/drawing/2014/main" id="{C363D66D-C2C3-5AA8-9980-C3363241A172}"/>
                  </a:ext>
                </a:extLst>
              </p:cNvPr>
              <p:cNvSpPr/>
              <p:nvPr/>
            </p:nvSpPr>
            <p:spPr>
              <a:xfrm>
                <a:off x="15424596" y="4254829"/>
                <a:ext cx="108927" cy="122543"/>
              </a:xfrm>
              <a:custGeom>
                <a:avLst/>
                <a:gdLst>
                  <a:gd name="connsiteX0" fmla="*/ 68580 w 76200"/>
                  <a:gd name="connsiteY0" fmla="*/ 72390 h 85725"/>
                  <a:gd name="connsiteX1" fmla="*/ 14287 w 76200"/>
                  <a:gd name="connsiteY1" fmla="*/ 14288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200" h="85725">
                    <a:moveTo>
                      <a:pt x="68580" y="72390"/>
                    </a:moveTo>
                    <a:lnTo>
                      <a:pt x="14287" y="14288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1" name="Forma Livre: Forma 965">
                <a:extLst>
                  <a:ext uri="{FF2B5EF4-FFF2-40B4-BE49-F238E27FC236}">
                    <a16:creationId xmlns:a16="http://schemas.microsoft.com/office/drawing/2014/main" id="{D14FDE6A-384B-5C9F-A0A9-F1B2427F9190}"/>
                  </a:ext>
                </a:extLst>
              </p:cNvPr>
              <p:cNvSpPr/>
              <p:nvPr/>
            </p:nvSpPr>
            <p:spPr>
              <a:xfrm>
                <a:off x="15476337" y="4204451"/>
                <a:ext cx="122543" cy="122543"/>
              </a:xfrm>
              <a:custGeom>
                <a:avLst/>
                <a:gdLst>
                  <a:gd name="connsiteX0" fmla="*/ 79057 w 85725"/>
                  <a:gd name="connsiteY0" fmla="*/ 80010 h 85725"/>
                  <a:gd name="connsiteX1" fmla="*/ 14288 w 85725"/>
                  <a:gd name="connsiteY1" fmla="*/ 14288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85725">
                    <a:moveTo>
                      <a:pt x="79057" y="80010"/>
                    </a:moveTo>
                    <a:lnTo>
                      <a:pt x="14288" y="14288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2" name="Forma Livre: Forma 966">
                <a:extLst>
                  <a:ext uri="{FF2B5EF4-FFF2-40B4-BE49-F238E27FC236}">
                    <a16:creationId xmlns:a16="http://schemas.microsoft.com/office/drawing/2014/main" id="{06D8629B-C46E-D0D8-39CC-83DAF681D242}"/>
                  </a:ext>
                </a:extLst>
              </p:cNvPr>
              <p:cNvSpPr/>
              <p:nvPr/>
            </p:nvSpPr>
            <p:spPr>
              <a:xfrm>
                <a:off x="15129131" y="4155417"/>
                <a:ext cx="245086" cy="245086"/>
              </a:xfrm>
              <a:custGeom>
                <a:avLst/>
                <a:gdLst>
                  <a:gd name="connsiteX0" fmla="*/ 115253 w 171450"/>
                  <a:gd name="connsiteY0" fmla="*/ 158126 h 171450"/>
                  <a:gd name="connsiteX1" fmla="*/ 141923 w 171450"/>
                  <a:gd name="connsiteY1" fmla="*/ 158126 h 171450"/>
                  <a:gd name="connsiteX2" fmla="*/ 159068 w 171450"/>
                  <a:gd name="connsiteY2" fmla="*/ 140981 h 171450"/>
                  <a:gd name="connsiteX3" fmla="*/ 156210 w 171450"/>
                  <a:gd name="connsiteY3" fmla="*/ 113359 h 171450"/>
                  <a:gd name="connsiteX4" fmla="*/ 128588 w 171450"/>
                  <a:gd name="connsiteY4" fmla="*/ 110501 h 171450"/>
                  <a:gd name="connsiteX5" fmla="*/ 125730 w 171450"/>
                  <a:gd name="connsiteY5" fmla="*/ 82879 h 171450"/>
                  <a:gd name="connsiteX6" fmla="*/ 98107 w 171450"/>
                  <a:gd name="connsiteY6" fmla="*/ 80021 h 171450"/>
                  <a:gd name="connsiteX7" fmla="*/ 95250 w 171450"/>
                  <a:gd name="connsiteY7" fmla="*/ 52399 h 171450"/>
                  <a:gd name="connsiteX8" fmla="*/ 67628 w 171450"/>
                  <a:gd name="connsiteY8" fmla="*/ 49541 h 171450"/>
                  <a:gd name="connsiteX9" fmla="*/ 64770 w 171450"/>
                  <a:gd name="connsiteY9" fmla="*/ 21919 h 171450"/>
                  <a:gd name="connsiteX10" fmla="*/ 37148 w 171450"/>
                  <a:gd name="connsiteY10" fmla="*/ 19061 h 171450"/>
                  <a:gd name="connsiteX11" fmla="*/ 20003 w 171450"/>
                  <a:gd name="connsiteY11" fmla="*/ 36206 h 171450"/>
                  <a:gd name="connsiteX12" fmla="*/ 20003 w 171450"/>
                  <a:gd name="connsiteY12" fmla="*/ 62876 h 171450"/>
                  <a:gd name="connsiteX13" fmla="*/ 115253 w 171450"/>
                  <a:gd name="connsiteY13" fmla="*/ 158126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1450" h="171450">
                    <a:moveTo>
                      <a:pt x="115253" y="158126"/>
                    </a:moveTo>
                    <a:cubicBezTo>
                      <a:pt x="122873" y="165746"/>
                      <a:pt x="134303" y="165746"/>
                      <a:pt x="141923" y="158126"/>
                    </a:cubicBezTo>
                    <a:lnTo>
                      <a:pt x="159068" y="140981"/>
                    </a:lnTo>
                    <a:cubicBezTo>
                      <a:pt x="166688" y="133361"/>
                      <a:pt x="164783" y="121931"/>
                      <a:pt x="156210" y="113359"/>
                    </a:cubicBezTo>
                    <a:cubicBezTo>
                      <a:pt x="147638" y="104786"/>
                      <a:pt x="136208" y="102881"/>
                      <a:pt x="128588" y="110501"/>
                    </a:cubicBezTo>
                    <a:cubicBezTo>
                      <a:pt x="136208" y="102881"/>
                      <a:pt x="134303" y="91451"/>
                      <a:pt x="125730" y="82879"/>
                    </a:cubicBezTo>
                    <a:cubicBezTo>
                      <a:pt x="117157" y="74306"/>
                      <a:pt x="105728" y="72401"/>
                      <a:pt x="98107" y="80021"/>
                    </a:cubicBezTo>
                    <a:cubicBezTo>
                      <a:pt x="105728" y="72401"/>
                      <a:pt x="103823" y="60971"/>
                      <a:pt x="95250" y="52399"/>
                    </a:cubicBezTo>
                    <a:cubicBezTo>
                      <a:pt x="86678" y="43826"/>
                      <a:pt x="75248" y="41921"/>
                      <a:pt x="67628" y="49541"/>
                    </a:cubicBezTo>
                    <a:cubicBezTo>
                      <a:pt x="75248" y="41921"/>
                      <a:pt x="73343" y="30491"/>
                      <a:pt x="64770" y="21919"/>
                    </a:cubicBezTo>
                    <a:cubicBezTo>
                      <a:pt x="56198" y="13346"/>
                      <a:pt x="44768" y="11441"/>
                      <a:pt x="37148" y="19061"/>
                    </a:cubicBezTo>
                    <a:lnTo>
                      <a:pt x="20003" y="36206"/>
                    </a:lnTo>
                    <a:cubicBezTo>
                      <a:pt x="12382" y="43826"/>
                      <a:pt x="12382" y="55256"/>
                      <a:pt x="20003" y="62876"/>
                    </a:cubicBezTo>
                    <a:lnTo>
                      <a:pt x="115253" y="158126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3" name="Forma Livre: Forma 967">
                <a:extLst>
                  <a:ext uri="{FF2B5EF4-FFF2-40B4-BE49-F238E27FC236}">
                    <a16:creationId xmlns:a16="http://schemas.microsoft.com/office/drawing/2014/main" id="{0EC34616-05B3-873F-7D3F-8A79BABCFF26}"/>
                  </a:ext>
                </a:extLst>
              </p:cNvPr>
              <p:cNvSpPr/>
              <p:nvPr/>
            </p:nvSpPr>
            <p:spPr>
              <a:xfrm>
                <a:off x="15322477" y="4213982"/>
                <a:ext cx="326781" cy="217854"/>
              </a:xfrm>
              <a:custGeom>
                <a:avLst/>
                <a:gdLst>
                  <a:gd name="connsiteX0" fmla="*/ 14288 w 228600"/>
                  <a:gd name="connsiteY0" fmla="*/ 109538 h 152400"/>
                  <a:gd name="connsiteX1" fmla="*/ 20002 w 228600"/>
                  <a:gd name="connsiteY1" fmla="*/ 115252 h 152400"/>
                  <a:gd name="connsiteX2" fmla="*/ 34290 w 228600"/>
                  <a:gd name="connsiteY2" fmla="*/ 129540 h 152400"/>
                  <a:gd name="connsiteX3" fmla="*/ 87630 w 228600"/>
                  <a:gd name="connsiteY3" fmla="*/ 117158 h 152400"/>
                  <a:gd name="connsiteX4" fmla="*/ 139065 w 228600"/>
                  <a:gd name="connsiteY4" fmla="*/ 100013 h 152400"/>
                  <a:gd name="connsiteX5" fmla="*/ 185738 w 228600"/>
                  <a:gd name="connsiteY5" fmla="*/ 73342 h 152400"/>
                  <a:gd name="connsiteX6" fmla="*/ 213360 w 228600"/>
                  <a:gd name="connsiteY6" fmla="*/ 14288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152400">
                    <a:moveTo>
                      <a:pt x="14288" y="109538"/>
                    </a:moveTo>
                    <a:lnTo>
                      <a:pt x="20002" y="115252"/>
                    </a:lnTo>
                    <a:lnTo>
                      <a:pt x="34290" y="129540"/>
                    </a:lnTo>
                    <a:cubicBezTo>
                      <a:pt x="56198" y="151447"/>
                      <a:pt x="77152" y="135255"/>
                      <a:pt x="87630" y="117158"/>
                    </a:cubicBezTo>
                    <a:cubicBezTo>
                      <a:pt x="107633" y="127635"/>
                      <a:pt x="130493" y="116205"/>
                      <a:pt x="139065" y="100013"/>
                    </a:cubicBezTo>
                    <a:cubicBezTo>
                      <a:pt x="164783" y="112395"/>
                      <a:pt x="187643" y="86677"/>
                      <a:pt x="185738" y="73342"/>
                    </a:cubicBezTo>
                    <a:cubicBezTo>
                      <a:pt x="213360" y="71438"/>
                      <a:pt x="232410" y="40005"/>
                      <a:pt x="213360" y="14288"/>
                    </a:cubicBezTo>
                  </a:path>
                </a:pathLst>
              </a:custGeom>
              <a:noFill/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4" name="Forma Livre: Forma 968">
                <a:extLst>
                  <a:ext uri="{FF2B5EF4-FFF2-40B4-BE49-F238E27FC236}">
                    <a16:creationId xmlns:a16="http://schemas.microsoft.com/office/drawing/2014/main" id="{E482BD92-AF7A-E0BC-9249-2BEFFD2566B4}"/>
                  </a:ext>
                </a:extLst>
              </p:cNvPr>
              <p:cNvSpPr/>
              <p:nvPr/>
            </p:nvSpPr>
            <p:spPr>
              <a:xfrm>
                <a:off x="15103262" y="4114586"/>
                <a:ext cx="81695" cy="95311"/>
              </a:xfrm>
              <a:custGeom>
                <a:avLst/>
                <a:gdLst>
                  <a:gd name="connsiteX0" fmla="*/ 14288 w 57150"/>
                  <a:gd name="connsiteY0" fmla="*/ 14288 h 66675"/>
                  <a:gd name="connsiteX1" fmla="*/ 34290 w 57150"/>
                  <a:gd name="connsiteY1" fmla="*/ 35242 h 66675"/>
                  <a:gd name="connsiteX2" fmla="*/ 46673 w 57150"/>
                  <a:gd name="connsiteY2" fmla="*/ 5715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150" h="66675">
                    <a:moveTo>
                      <a:pt x="14288" y="14288"/>
                    </a:moveTo>
                    <a:lnTo>
                      <a:pt x="34290" y="35242"/>
                    </a:lnTo>
                    <a:cubicBezTo>
                      <a:pt x="36195" y="42863"/>
                      <a:pt x="41910" y="50483"/>
                      <a:pt x="46673" y="57150"/>
                    </a:cubicBezTo>
                  </a:path>
                </a:pathLst>
              </a:custGeom>
              <a:noFill/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5" name="Forma Livre: Forma 969">
                <a:extLst>
                  <a:ext uri="{FF2B5EF4-FFF2-40B4-BE49-F238E27FC236}">
                    <a16:creationId xmlns:a16="http://schemas.microsoft.com/office/drawing/2014/main" id="{5E0D78FD-4340-0CD6-9813-BACA1E118F9B}"/>
                  </a:ext>
                </a:extLst>
              </p:cNvPr>
              <p:cNvSpPr/>
              <p:nvPr/>
            </p:nvSpPr>
            <p:spPr>
              <a:xfrm>
                <a:off x="15239421" y="3981151"/>
                <a:ext cx="81695" cy="81695"/>
              </a:xfrm>
              <a:custGeom>
                <a:avLst/>
                <a:gdLst>
                  <a:gd name="connsiteX0" fmla="*/ 48577 w 57150"/>
                  <a:gd name="connsiteY0" fmla="*/ 48578 h 57150"/>
                  <a:gd name="connsiteX1" fmla="*/ 14288 w 57150"/>
                  <a:gd name="connsiteY1" fmla="*/ 1428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8577" y="48578"/>
                    </a:moveTo>
                    <a:lnTo>
                      <a:pt x="14288" y="14287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6" name="Forma Livre: Forma 970">
                <a:extLst>
                  <a:ext uri="{FF2B5EF4-FFF2-40B4-BE49-F238E27FC236}">
                    <a16:creationId xmlns:a16="http://schemas.microsoft.com/office/drawing/2014/main" id="{311AA36D-519D-D3C2-C1DA-9771231971C9}"/>
                  </a:ext>
                </a:extLst>
              </p:cNvPr>
              <p:cNvSpPr/>
              <p:nvPr/>
            </p:nvSpPr>
            <p:spPr>
              <a:xfrm>
                <a:off x="15163172" y="4207174"/>
                <a:ext cx="81695" cy="81695"/>
              </a:xfrm>
              <a:custGeom>
                <a:avLst/>
                <a:gdLst>
                  <a:gd name="connsiteX0" fmla="*/ 43815 w 57150"/>
                  <a:gd name="connsiteY0" fmla="*/ 14288 h 57150"/>
                  <a:gd name="connsiteX1" fmla="*/ 14288 w 57150"/>
                  <a:gd name="connsiteY1" fmla="*/ 4476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3815" y="14288"/>
                    </a:moveTo>
                    <a:lnTo>
                      <a:pt x="14288" y="44768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7" name="Forma Livre: Forma 971">
                <a:extLst>
                  <a:ext uri="{FF2B5EF4-FFF2-40B4-BE49-F238E27FC236}">
                    <a16:creationId xmlns:a16="http://schemas.microsoft.com/office/drawing/2014/main" id="{903DCACA-3986-5DB6-6A3B-A8B538601267}"/>
                  </a:ext>
                </a:extLst>
              </p:cNvPr>
              <p:cNvSpPr/>
              <p:nvPr/>
            </p:nvSpPr>
            <p:spPr>
              <a:xfrm>
                <a:off x="15163172" y="4207174"/>
                <a:ext cx="81695" cy="81695"/>
              </a:xfrm>
              <a:custGeom>
                <a:avLst/>
                <a:gdLst>
                  <a:gd name="connsiteX0" fmla="*/ 43815 w 57150"/>
                  <a:gd name="connsiteY0" fmla="*/ 14288 h 57150"/>
                  <a:gd name="connsiteX1" fmla="*/ 14288 w 57150"/>
                  <a:gd name="connsiteY1" fmla="*/ 4476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3815" y="14288"/>
                    </a:moveTo>
                    <a:lnTo>
                      <a:pt x="14288" y="44768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8" name="Forma Livre: Forma 972">
                <a:extLst>
                  <a:ext uri="{FF2B5EF4-FFF2-40B4-BE49-F238E27FC236}">
                    <a16:creationId xmlns:a16="http://schemas.microsoft.com/office/drawing/2014/main" id="{1293B00D-16FB-BD16-A99C-C431385D67EB}"/>
                  </a:ext>
                </a:extLst>
              </p:cNvPr>
              <p:cNvSpPr/>
              <p:nvPr/>
            </p:nvSpPr>
            <p:spPr>
              <a:xfrm>
                <a:off x="15206742" y="4250745"/>
                <a:ext cx="81695" cy="81695"/>
              </a:xfrm>
              <a:custGeom>
                <a:avLst/>
                <a:gdLst>
                  <a:gd name="connsiteX0" fmla="*/ 43815 w 57150"/>
                  <a:gd name="connsiteY0" fmla="*/ 14288 h 57150"/>
                  <a:gd name="connsiteX1" fmla="*/ 14287 w 57150"/>
                  <a:gd name="connsiteY1" fmla="*/ 4476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3815" y="14288"/>
                    </a:moveTo>
                    <a:lnTo>
                      <a:pt x="14287" y="44767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9" name="Forma Livre: Forma 973">
                <a:extLst>
                  <a:ext uri="{FF2B5EF4-FFF2-40B4-BE49-F238E27FC236}">
                    <a16:creationId xmlns:a16="http://schemas.microsoft.com/office/drawing/2014/main" id="{A3BF3407-1667-28E3-AE57-53A8144A8E93}"/>
                  </a:ext>
                </a:extLst>
              </p:cNvPr>
              <p:cNvSpPr/>
              <p:nvPr/>
            </p:nvSpPr>
            <p:spPr>
              <a:xfrm>
                <a:off x="15250313" y="4294316"/>
                <a:ext cx="81695" cy="81695"/>
              </a:xfrm>
              <a:custGeom>
                <a:avLst/>
                <a:gdLst>
                  <a:gd name="connsiteX0" fmla="*/ 43815 w 57150"/>
                  <a:gd name="connsiteY0" fmla="*/ 14287 h 57150"/>
                  <a:gd name="connsiteX1" fmla="*/ 14288 w 57150"/>
                  <a:gd name="connsiteY1" fmla="*/ 4476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3815" y="14287"/>
                    </a:moveTo>
                    <a:lnTo>
                      <a:pt x="14288" y="44767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grpSp>
          <p:nvGrpSpPr>
            <p:cNvPr id="190" name="Agrupar 306">
              <a:extLst>
                <a:ext uri="{FF2B5EF4-FFF2-40B4-BE49-F238E27FC236}">
                  <a16:creationId xmlns:a16="http://schemas.microsoft.com/office/drawing/2014/main" id="{BF5202EB-90C4-780B-AC9A-E8DCF0E0EF50}"/>
                </a:ext>
              </a:extLst>
            </p:cNvPr>
            <p:cNvGrpSpPr/>
            <p:nvPr/>
          </p:nvGrpSpPr>
          <p:grpSpPr>
            <a:xfrm>
              <a:off x="889992" y="1850301"/>
              <a:ext cx="550046" cy="500765"/>
              <a:chOff x="10235449" y="2889918"/>
              <a:chExt cx="549275" cy="500063"/>
            </a:xfrm>
          </p:grpSpPr>
          <p:sp>
            <p:nvSpPr>
              <p:cNvPr id="191" name="Freeform 179">
                <a:extLst>
                  <a:ext uri="{FF2B5EF4-FFF2-40B4-BE49-F238E27FC236}">
                    <a16:creationId xmlns:a16="http://schemas.microsoft.com/office/drawing/2014/main" id="{A2924581-3BB6-2C7B-99E0-D9316EA5E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5449" y="2889918"/>
                <a:ext cx="549275" cy="500063"/>
              </a:xfrm>
              <a:custGeom>
                <a:avLst/>
                <a:gdLst>
                  <a:gd name="T0" fmla="*/ 86 w 172"/>
                  <a:gd name="T1" fmla="*/ 0 h 155"/>
                  <a:gd name="T2" fmla="*/ 172 w 172"/>
                  <a:gd name="T3" fmla="*/ 70 h 155"/>
                  <a:gd name="T4" fmla="*/ 151 w 172"/>
                  <a:gd name="T5" fmla="*/ 116 h 155"/>
                  <a:gd name="T6" fmla="*/ 158 w 172"/>
                  <a:gd name="T7" fmla="*/ 149 h 155"/>
                  <a:gd name="T8" fmla="*/ 154 w 172"/>
                  <a:gd name="T9" fmla="*/ 155 h 155"/>
                  <a:gd name="T10" fmla="*/ 116 w 172"/>
                  <a:gd name="T11" fmla="*/ 136 h 155"/>
                  <a:gd name="T12" fmla="*/ 86 w 172"/>
                  <a:gd name="T13" fmla="*/ 140 h 155"/>
                  <a:gd name="T14" fmla="*/ 0 w 172"/>
                  <a:gd name="T15" fmla="*/ 70 h 155"/>
                  <a:gd name="T16" fmla="*/ 86 w 172"/>
                  <a:gd name="T17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155">
                    <a:moveTo>
                      <a:pt x="86" y="0"/>
                    </a:moveTo>
                    <a:cubicBezTo>
                      <a:pt x="133" y="0"/>
                      <a:pt x="172" y="31"/>
                      <a:pt x="172" y="70"/>
                    </a:cubicBezTo>
                    <a:cubicBezTo>
                      <a:pt x="172" y="87"/>
                      <a:pt x="164" y="103"/>
                      <a:pt x="151" y="116"/>
                    </a:cubicBezTo>
                    <a:cubicBezTo>
                      <a:pt x="152" y="126"/>
                      <a:pt x="154" y="138"/>
                      <a:pt x="158" y="149"/>
                    </a:cubicBezTo>
                    <a:cubicBezTo>
                      <a:pt x="160" y="152"/>
                      <a:pt x="157" y="155"/>
                      <a:pt x="154" y="155"/>
                    </a:cubicBezTo>
                    <a:cubicBezTo>
                      <a:pt x="135" y="150"/>
                      <a:pt x="123" y="143"/>
                      <a:pt x="116" y="136"/>
                    </a:cubicBezTo>
                    <a:cubicBezTo>
                      <a:pt x="106" y="138"/>
                      <a:pt x="96" y="140"/>
                      <a:pt x="86" y="140"/>
                    </a:cubicBezTo>
                    <a:cubicBezTo>
                      <a:pt x="39" y="140"/>
                      <a:pt x="0" y="109"/>
                      <a:pt x="0" y="70"/>
                    </a:cubicBezTo>
                    <a:cubicBezTo>
                      <a:pt x="0" y="31"/>
                      <a:pt x="39" y="0"/>
                      <a:pt x="86" y="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2" name="Freeform 180">
                <a:extLst>
                  <a:ext uri="{FF2B5EF4-FFF2-40B4-BE49-F238E27FC236}">
                    <a16:creationId xmlns:a16="http://schemas.microsoft.com/office/drawing/2014/main" id="{59F32EBD-3E99-5154-6E85-A4EB30940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449" y="3031206"/>
                <a:ext cx="128588" cy="206375"/>
              </a:xfrm>
              <a:custGeom>
                <a:avLst/>
                <a:gdLst>
                  <a:gd name="T0" fmla="*/ 16 w 40"/>
                  <a:gd name="T1" fmla="*/ 64 h 64"/>
                  <a:gd name="T2" fmla="*/ 40 w 40"/>
                  <a:gd name="T3" fmla="*/ 32 h 64"/>
                  <a:gd name="T4" fmla="*/ 40 w 40"/>
                  <a:gd name="T5" fmla="*/ 24 h 64"/>
                  <a:gd name="T6" fmla="*/ 40 w 40"/>
                  <a:gd name="T7" fmla="*/ 0 h 64"/>
                  <a:gd name="T8" fmla="*/ 0 w 40"/>
                  <a:gd name="T9" fmla="*/ 0 h 64"/>
                  <a:gd name="T10" fmla="*/ 0 w 40"/>
                  <a:gd name="T11" fmla="*/ 32 h 64"/>
                  <a:gd name="T12" fmla="*/ 20 w 40"/>
                  <a:gd name="T13" fmla="*/ 32 h 64"/>
                  <a:gd name="T14" fmla="*/ 8 w 40"/>
                  <a:gd name="T15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64">
                    <a:moveTo>
                      <a:pt x="16" y="64"/>
                    </a:moveTo>
                    <a:cubicBezTo>
                      <a:pt x="35" y="54"/>
                      <a:pt x="40" y="32"/>
                      <a:pt x="40" y="32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45"/>
                      <a:pt x="12" y="53"/>
                      <a:pt x="8" y="56"/>
                    </a:cubicBez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3" name="Freeform 181">
                <a:extLst>
                  <a:ext uri="{FF2B5EF4-FFF2-40B4-BE49-F238E27FC236}">
                    <a16:creationId xmlns:a16="http://schemas.microsoft.com/office/drawing/2014/main" id="{E580B6AF-A474-E1BE-6CA8-7F55A644B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1836" y="3031206"/>
                <a:ext cx="127000" cy="206375"/>
              </a:xfrm>
              <a:custGeom>
                <a:avLst/>
                <a:gdLst>
                  <a:gd name="T0" fmla="*/ 16 w 40"/>
                  <a:gd name="T1" fmla="*/ 64 h 64"/>
                  <a:gd name="T2" fmla="*/ 40 w 40"/>
                  <a:gd name="T3" fmla="*/ 32 h 64"/>
                  <a:gd name="T4" fmla="*/ 40 w 40"/>
                  <a:gd name="T5" fmla="*/ 24 h 64"/>
                  <a:gd name="T6" fmla="*/ 40 w 40"/>
                  <a:gd name="T7" fmla="*/ 0 h 64"/>
                  <a:gd name="T8" fmla="*/ 0 w 40"/>
                  <a:gd name="T9" fmla="*/ 0 h 64"/>
                  <a:gd name="T10" fmla="*/ 0 w 40"/>
                  <a:gd name="T11" fmla="*/ 32 h 64"/>
                  <a:gd name="T12" fmla="*/ 20 w 40"/>
                  <a:gd name="T13" fmla="*/ 32 h 64"/>
                  <a:gd name="T14" fmla="*/ 8 w 40"/>
                  <a:gd name="T15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64">
                    <a:moveTo>
                      <a:pt x="16" y="64"/>
                    </a:moveTo>
                    <a:cubicBezTo>
                      <a:pt x="35" y="54"/>
                      <a:pt x="40" y="32"/>
                      <a:pt x="40" y="32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45"/>
                      <a:pt x="12" y="53"/>
                      <a:pt x="8" y="56"/>
                    </a:cubicBez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</p:grpSp>
        <p:grpSp>
          <p:nvGrpSpPr>
            <p:cNvPr id="194" name="Agrupar 647">
              <a:extLst>
                <a:ext uri="{FF2B5EF4-FFF2-40B4-BE49-F238E27FC236}">
                  <a16:creationId xmlns:a16="http://schemas.microsoft.com/office/drawing/2014/main" id="{8D68091F-637A-FD9C-FAC0-AE3FA3A8D11E}"/>
                </a:ext>
              </a:extLst>
            </p:cNvPr>
            <p:cNvGrpSpPr/>
            <p:nvPr/>
          </p:nvGrpSpPr>
          <p:grpSpPr>
            <a:xfrm>
              <a:off x="901520" y="3135235"/>
              <a:ext cx="486457" cy="608866"/>
              <a:chOff x="20892102" y="4849484"/>
              <a:chExt cx="485775" cy="608012"/>
            </a:xfrm>
          </p:grpSpPr>
          <p:sp>
            <p:nvSpPr>
              <p:cNvPr id="195" name="Freeform 937">
                <a:extLst>
                  <a:ext uri="{FF2B5EF4-FFF2-40B4-BE49-F238E27FC236}">
                    <a16:creationId xmlns:a16="http://schemas.microsoft.com/office/drawing/2014/main" id="{D0CB756E-5A53-1F1D-ECD0-33A281350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3089" y="5120946"/>
                <a:ext cx="204788" cy="246062"/>
              </a:xfrm>
              <a:custGeom>
                <a:avLst/>
                <a:gdLst>
                  <a:gd name="T0" fmla="*/ 96 w 129"/>
                  <a:gd name="T1" fmla="*/ 155 h 155"/>
                  <a:gd name="T2" fmla="*/ 96 w 129"/>
                  <a:gd name="T3" fmla="*/ 74 h 155"/>
                  <a:gd name="T4" fmla="*/ 129 w 129"/>
                  <a:gd name="T5" fmla="*/ 74 h 155"/>
                  <a:gd name="T6" fmla="*/ 64 w 129"/>
                  <a:gd name="T7" fmla="*/ 0 h 155"/>
                  <a:gd name="T8" fmla="*/ 0 w 129"/>
                  <a:gd name="T9" fmla="*/ 74 h 155"/>
                  <a:gd name="T10" fmla="*/ 32 w 129"/>
                  <a:gd name="T11" fmla="*/ 74 h 155"/>
                  <a:gd name="T12" fmla="*/ 32 w 129"/>
                  <a:gd name="T13" fmla="*/ 13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55">
                    <a:moveTo>
                      <a:pt x="96" y="155"/>
                    </a:moveTo>
                    <a:lnTo>
                      <a:pt x="96" y="74"/>
                    </a:lnTo>
                    <a:lnTo>
                      <a:pt x="129" y="74"/>
                    </a:lnTo>
                    <a:lnTo>
                      <a:pt x="64" y="0"/>
                    </a:lnTo>
                    <a:lnTo>
                      <a:pt x="0" y="74"/>
                    </a:lnTo>
                    <a:lnTo>
                      <a:pt x="32" y="74"/>
                    </a:lnTo>
                    <a:lnTo>
                      <a:pt x="32" y="131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6" name="Freeform 938">
                <a:extLst>
                  <a:ext uri="{FF2B5EF4-FFF2-40B4-BE49-F238E27FC236}">
                    <a16:creationId xmlns:a16="http://schemas.microsoft.com/office/drawing/2014/main" id="{544DC584-8E8B-E7CE-107B-71AF22248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4189" y="4849484"/>
                <a:ext cx="177800" cy="233362"/>
              </a:xfrm>
              <a:custGeom>
                <a:avLst/>
                <a:gdLst>
                  <a:gd name="T0" fmla="*/ 80 w 112"/>
                  <a:gd name="T1" fmla="*/ 147 h 147"/>
                  <a:gd name="T2" fmla="*/ 80 w 112"/>
                  <a:gd name="T3" fmla="*/ 65 h 147"/>
                  <a:gd name="T4" fmla="*/ 112 w 112"/>
                  <a:gd name="T5" fmla="*/ 65 h 147"/>
                  <a:gd name="T6" fmla="*/ 56 w 112"/>
                  <a:gd name="T7" fmla="*/ 0 h 147"/>
                  <a:gd name="T8" fmla="*/ 0 w 112"/>
                  <a:gd name="T9" fmla="*/ 65 h 147"/>
                  <a:gd name="T10" fmla="*/ 32 w 112"/>
                  <a:gd name="T11" fmla="*/ 65 h 147"/>
                  <a:gd name="T12" fmla="*/ 32 w 112"/>
                  <a:gd name="T13" fmla="*/ 98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47">
                    <a:moveTo>
                      <a:pt x="80" y="147"/>
                    </a:moveTo>
                    <a:lnTo>
                      <a:pt x="80" y="65"/>
                    </a:lnTo>
                    <a:lnTo>
                      <a:pt x="112" y="65"/>
                    </a:lnTo>
                    <a:lnTo>
                      <a:pt x="56" y="0"/>
                    </a:lnTo>
                    <a:lnTo>
                      <a:pt x="0" y="65"/>
                    </a:lnTo>
                    <a:lnTo>
                      <a:pt x="32" y="65"/>
                    </a:lnTo>
                    <a:lnTo>
                      <a:pt x="32" y="98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7" name="Line 939">
                <a:extLst>
                  <a:ext uri="{FF2B5EF4-FFF2-40B4-BE49-F238E27FC236}">
                    <a16:creationId xmlns:a16="http://schemas.microsoft.com/office/drawing/2014/main" id="{B9D0DCF5-6631-2805-C535-55ED76A222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4689" y="5314621"/>
                <a:ext cx="0" cy="904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8" name="Line 940">
                <a:extLst>
                  <a:ext uri="{FF2B5EF4-FFF2-40B4-BE49-F238E27FC236}">
                    <a16:creationId xmlns:a16="http://schemas.microsoft.com/office/drawing/2014/main" id="{819FAD24-3C95-08E6-2378-291397E891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4689" y="5432096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9" name="Line 941">
                <a:extLst>
                  <a:ext uri="{FF2B5EF4-FFF2-40B4-BE49-F238E27FC236}">
                    <a16:creationId xmlns:a16="http://schemas.microsoft.com/office/drawing/2014/main" id="{BBCD40A2-8935-AFA7-AF3A-D2E022E28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57202" y="5211434"/>
                <a:ext cx="0" cy="1031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0" name="Line 942">
                <a:extLst>
                  <a:ext uri="{FF2B5EF4-FFF2-40B4-BE49-F238E27FC236}">
                    <a16:creationId xmlns:a16="http://schemas.microsoft.com/office/drawing/2014/main" id="{17B7DCE9-3E72-8B1A-00B2-BB465C0EA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57202" y="5341609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1" name="Line 943">
                <a:extLst>
                  <a:ext uri="{FF2B5EF4-FFF2-40B4-BE49-F238E27FC236}">
                    <a16:creationId xmlns:a16="http://schemas.microsoft.com/office/drawing/2014/main" id="{7572C8D9-A272-A97B-9AEA-C585D048C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57202" y="5392409"/>
                <a:ext cx="0" cy="269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2" name="Line 944">
                <a:extLst>
                  <a:ext uri="{FF2B5EF4-FFF2-40B4-BE49-F238E27FC236}">
                    <a16:creationId xmlns:a16="http://schemas.microsoft.com/office/drawing/2014/main" id="{BC238F7B-67B9-D85C-FEBA-E1FA7D379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12789" y="4901871"/>
                <a:ext cx="0" cy="904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3" name="Line 945">
                <a:extLst>
                  <a:ext uri="{FF2B5EF4-FFF2-40B4-BE49-F238E27FC236}">
                    <a16:creationId xmlns:a16="http://schemas.microsoft.com/office/drawing/2014/main" id="{527EAA3E-F685-90B4-FA65-140C22CFF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12789" y="5017759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4" name="Line 946">
                <a:extLst>
                  <a:ext uri="{FF2B5EF4-FFF2-40B4-BE49-F238E27FC236}">
                    <a16:creationId xmlns:a16="http://schemas.microsoft.com/office/drawing/2014/main" id="{91011E0A-C6B6-9DAB-27FE-3EAB555098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12789" y="5070146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5" name="Line 947">
                <a:extLst>
                  <a:ext uri="{FF2B5EF4-FFF2-40B4-BE49-F238E27FC236}">
                    <a16:creationId xmlns:a16="http://schemas.microsoft.com/office/drawing/2014/main" id="{AD7B8CD0-383D-A464-F1B1-A318B9481C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06402" y="5301921"/>
                <a:ext cx="0" cy="1031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6" name="Line 948">
                <a:extLst>
                  <a:ext uri="{FF2B5EF4-FFF2-40B4-BE49-F238E27FC236}">
                    <a16:creationId xmlns:a16="http://schemas.microsoft.com/office/drawing/2014/main" id="{7BFCCF28-2FE5-F98B-8136-E151C50726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06402" y="5432096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7" name="Freeform 949">
                <a:extLst>
                  <a:ext uri="{FF2B5EF4-FFF2-40B4-BE49-F238E27FC236}">
                    <a16:creationId xmlns:a16="http://schemas.microsoft.com/office/drawing/2014/main" id="{546FA8B5-B17D-5239-9426-A4C977400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2102" y="4979659"/>
                <a:ext cx="293688" cy="284162"/>
              </a:xfrm>
              <a:custGeom>
                <a:avLst/>
                <a:gdLst>
                  <a:gd name="T0" fmla="*/ 137 w 185"/>
                  <a:gd name="T1" fmla="*/ 179 h 179"/>
                  <a:gd name="T2" fmla="*/ 137 w 185"/>
                  <a:gd name="T3" fmla="*/ 97 h 179"/>
                  <a:gd name="T4" fmla="*/ 185 w 185"/>
                  <a:gd name="T5" fmla="*/ 97 h 179"/>
                  <a:gd name="T6" fmla="*/ 96 w 185"/>
                  <a:gd name="T7" fmla="*/ 0 h 179"/>
                  <a:gd name="T8" fmla="*/ 0 w 185"/>
                  <a:gd name="T9" fmla="*/ 97 h 179"/>
                  <a:gd name="T10" fmla="*/ 56 w 185"/>
                  <a:gd name="T11" fmla="*/ 97 h 179"/>
                  <a:gd name="T12" fmla="*/ 56 w 185"/>
                  <a:gd name="T13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79">
                    <a:moveTo>
                      <a:pt x="137" y="179"/>
                    </a:moveTo>
                    <a:lnTo>
                      <a:pt x="137" y="97"/>
                    </a:lnTo>
                    <a:lnTo>
                      <a:pt x="185" y="97"/>
                    </a:lnTo>
                    <a:lnTo>
                      <a:pt x="96" y="0"/>
                    </a:lnTo>
                    <a:lnTo>
                      <a:pt x="0" y="97"/>
                    </a:lnTo>
                    <a:lnTo>
                      <a:pt x="56" y="97"/>
                    </a:lnTo>
                    <a:lnTo>
                      <a:pt x="56" y="179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</p:grpSp>
        <p:grpSp>
          <p:nvGrpSpPr>
            <p:cNvPr id="208" name="Graphic 2">
              <a:extLst>
                <a:ext uri="{FF2B5EF4-FFF2-40B4-BE49-F238E27FC236}">
                  <a16:creationId xmlns:a16="http://schemas.microsoft.com/office/drawing/2014/main" id="{8EBA1D46-CDD8-9FF4-C737-4A645CBA83C8}"/>
                </a:ext>
              </a:extLst>
            </p:cNvPr>
            <p:cNvGrpSpPr/>
            <p:nvPr/>
          </p:nvGrpSpPr>
          <p:grpSpPr>
            <a:xfrm>
              <a:off x="3377706" y="3135236"/>
              <a:ext cx="527676" cy="527676"/>
              <a:chOff x="15290329" y="3942245"/>
              <a:chExt cx="678484" cy="678484"/>
            </a:xfrm>
            <a:noFill/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4F3777E-A708-19C6-11C6-C396D5832A1B}"/>
                  </a:ext>
                </a:extLst>
              </p:cNvPr>
              <p:cNvSpPr/>
              <p:nvPr/>
            </p:nvSpPr>
            <p:spPr>
              <a:xfrm>
                <a:off x="15558896" y="4182541"/>
                <a:ext cx="141351" cy="197891"/>
              </a:xfrm>
              <a:custGeom>
                <a:avLst/>
                <a:gdLst>
                  <a:gd name="connsiteX0" fmla="*/ 141351 w 141351"/>
                  <a:gd name="connsiteY0" fmla="*/ 70676 h 197891"/>
                  <a:gd name="connsiteX1" fmla="*/ 70676 w 141351"/>
                  <a:gd name="connsiteY1" fmla="*/ 0 h 197891"/>
                  <a:gd name="connsiteX2" fmla="*/ 0 w 141351"/>
                  <a:gd name="connsiteY2" fmla="*/ 70676 h 197891"/>
                  <a:gd name="connsiteX3" fmla="*/ 29684 w 141351"/>
                  <a:gd name="connsiteY3" fmla="*/ 128205 h 197891"/>
                  <a:gd name="connsiteX4" fmla="*/ 42405 w 141351"/>
                  <a:gd name="connsiteY4" fmla="*/ 151670 h 197891"/>
                  <a:gd name="connsiteX5" fmla="*/ 42405 w 141351"/>
                  <a:gd name="connsiteY5" fmla="*/ 176689 h 197891"/>
                  <a:gd name="connsiteX6" fmla="*/ 63608 w 141351"/>
                  <a:gd name="connsiteY6" fmla="*/ 197891 h 197891"/>
                  <a:gd name="connsiteX7" fmla="*/ 77743 w 141351"/>
                  <a:gd name="connsiteY7" fmla="*/ 197891 h 197891"/>
                  <a:gd name="connsiteX8" fmla="*/ 98946 w 141351"/>
                  <a:gd name="connsiteY8" fmla="*/ 176689 h 197891"/>
                  <a:gd name="connsiteX9" fmla="*/ 98946 w 141351"/>
                  <a:gd name="connsiteY9" fmla="*/ 151670 h 197891"/>
                  <a:gd name="connsiteX10" fmla="*/ 111667 w 141351"/>
                  <a:gd name="connsiteY10" fmla="*/ 128205 h 197891"/>
                  <a:gd name="connsiteX11" fmla="*/ 141351 w 141351"/>
                  <a:gd name="connsiteY11" fmla="*/ 70676 h 19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1351" h="197891">
                    <a:moveTo>
                      <a:pt x="141351" y="70676"/>
                    </a:moveTo>
                    <a:cubicBezTo>
                      <a:pt x="141351" y="31663"/>
                      <a:pt x="109688" y="0"/>
                      <a:pt x="70676" y="0"/>
                    </a:cubicBezTo>
                    <a:cubicBezTo>
                      <a:pt x="31663" y="0"/>
                      <a:pt x="0" y="31663"/>
                      <a:pt x="0" y="70676"/>
                    </a:cubicBezTo>
                    <a:cubicBezTo>
                      <a:pt x="0" y="94422"/>
                      <a:pt x="11732" y="115342"/>
                      <a:pt x="29684" y="128205"/>
                    </a:cubicBezTo>
                    <a:cubicBezTo>
                      <a:pt x="37458" y="133718"/>
                      <a:pt x="42405" y="142199"/>
                      <a:pt x="42405" y="151670"/>
                    </a:cubicBezTo>
                    <a:lnTo>
                      <a:pt x="42405" y="176689"/>
                    </a:lnTo>
                    <a:cubicBezTo>
                      <a:pt x="42405" y="188421"/>
                      <a:pt x="51876" y="197891"/>
                      <a:pt x="63608" y="197891"/>
                    </a:cubicBezTo>
                    <a:lnTo>
                      <a:pt x="77743" y="197891"/>
                    </a:lnTo>
                    <a:cubicBezTo>
                      <a:pt x="89475" y="197891"/>
                      <a:pt x="98946" y="188421"/>
                      <a:pt x="98946" y="176689"/>
                    </a:cubicBezTo>
                    <a:lnTo>
                      <a:pt x="98946" y="151670"/>
                    </a:lnTo>
                    <a:cubicBezTo>
                      <a:pt x="98946" y="142199"/>
                      <a:pt x="103893" y="133718"/>
                      <a:pt x="111667" y="128205"/>
                    </a:cubicBezTo>
                    <a:cubicBezTo>
                      <a:pt x="129619" y="115342"/>
                      <a:pt x="141351" y="94422"/>
                      <a:pt x="141351" y="70676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3BF9E72-EA15-561C-BAFB-74DC16290342}"/>
                  </a:ext>
                </a:extLst>
              </p:cNvPr>
              <p:cNvSpPr/>
              <p:nvPr/>
            </p:nvSpPr>
            <p:spPr>
              <a:xfrm>
                <a:off x="15599181" y="4323892"/>
                <a:ext cx="60780" cy="14135"/>
              </a:xfrm>
              <a:custGeom>
                <a:avLst/>
                <a:gdLst>
                  <a:gd name="connsiteX0" fmla="*/ 0 w 60780"/>
                  <a:gd name="connsiteY0" fmla="*/ 0 h 14135"/>
                  <a:gd name="connsiteX1" fmla="*/ 60781 w 60780"/>
                  <a:gd name="connsiteY1" fmla="*/ 0 h 1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780" h="14135">
                    <a:moveTo>
                      <a:pt x="0" y="0"/>
                    </a:moveTo>
                    <a:lnTo>
                      <a:pt x="60781" y="0"/>
                    </a:lnTo>
                  </a:path>
                </a:pathLst>
              </a:custGeom>
              <a:ln w="28575" cap="flat">
                <a:solidFill>
                  <a:srgbClr val="005E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024FE854-D866-B1A0-DBA7-CD6E96E53C12}"/>
                  </a:ext>
                </a:extLst>
              </p:cNvPr>
              <p:cNvSpPr/>
              <p:nvPr/>
            </p:nvSpPr>
            <p:spPr>
              <a:xfrm>
                <a:off x="15290329" y="3942245"/>
                <a:ext cx="678484" cy="678484"/>
              </a:xfrm>
              <a:custGeom>
                <a:avLst/>
                <a:gdLst>
                  <a:gd name="connsiteX0" fmla="*/ 541516 w 678484"/>
                  <a:gd name="connsiteY0" fmla="*/ 67000 h 678484"/>
                  <a:gd name="connsiteX1" fmla="*/ 339242 w 678484"/>
                  <a:gd name="connsiteY1" fmla="*/ 0 h 678484"/>
                  <a:gd name="connsiteX2" fmla="*/ 0 w 678484"/>
                  <a:gd name="connsiteY2" fmla="*/ 339242 h 678484"/>
                  <a:gd name="connsiteX3" fmla="*/ 339242 w 678484"/>
                  <a:gd name="connsiteY3" fmla="*/ 678485 h 678484"/>
                  <a:gd name="connsiteX4" fmla="*/ 678485 w 678484"/>
                  <a:gd name="connsiteY4" fmla="*/ 339242 h 678484"/>
                  <a:gd name="connsiteX5" fmla="*/ 611484 w 678484"/>
                  <a:gd name="connsiteY5" fmla="*/ 136969 h 678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8484" h="678484">
                    <a:moveTo>
                      <a:pt x="541516" y="67000"/>
                    </a:moveTo>
                    <a:cubicBezTo>
                      <a:pt x="484975" y="25019"/>
                      <a:pt x="415007" y="0"/>
                      <a:pt x="339242" y="0"/>
                    </a:cubicBezTo>
                    <a:cubicBezTo>
                      <a:pt x="151952" y="0"/>
                      <a:pt x="0" y="151952"/>
                      <a:pt x="0" y="339242"/>
                    </a:cubicBezTo>
                    <a:cubicBezTo>
                      <a:pt x="0" y="526533"/>
                      <a:pt x="151952" y="678485"/>
                      <a:pt x="339242" y="678485"/>
                    </a:cubicBezTo>
                    <a:cubicBezTo>
                      <a:pt x="526533" y="678485"/>
                      <a:pt x="678485" y="526533"/>
                      <a:pt x="678485" y="339242"/>
                    </a:cubicBezTo>
                    <a:cubicBezTo>
                      <a:pt x="678485" y="263337"/>
                      <a:pt x="653607" y="193368"/>
                      <a:pt x="611484" y="136969"/>
                    </a:cubicBez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D0BE69-520E-0DE1-DD54-176E70BC563B}"/>
                  </a:ext>
                </a:extLst>
              </p:cNvPr>
              <p:cNvSpPr/>
              <p:nvPr/>
            </p:nvSpPr>
            <p:spPr>
              <a:xfrm>
                <a:off x="15459950" y="4111866"/>
                <a:ext cx="339242" cy="339242"/>
              </a:xfrm>
              <a:custGeom>
                <a:avLst/>
                <a:gdLst>
                  <a:gd name="connsiteX0" fmla="*/ 319312 w 339242"/>
                  <a:gd name="connsiteY0" fmla="*/ 249343 h 339242"/>
                  <a:gd name="connsiteX1" fmla="*/ 339242 w 339242"/>
                  <a:gd name="connsiteY1" fmla="*/ 169621 h 339242"/>
                  <a:gd name="connsiteX2" fmla="*/ 169621 w 339242"/>
                  <a:gd name="connsiteY2" fmla="*/ 0 h 339242"/>
                  <a:gd name="connsiteX3" fmla="*/ 0 w 339242"/>
                  <a:gd name="connsiteY3" fmla="*/ 169621 h 339242"/>
                  <a:gd name="connsiteX4" fmla="*/ 169621 w 339242"/>
                  <a:gd name="connsiteY4" fmla="*/ 339242 h 339242"/>
                  <a:gd name="connsiteX5" fmla="*/ 249343 w 339242"/>
                  <a:gd name="connsiteY5" fmla="*/ 319312 h 33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42" h="339242">
                    <a:moveTo>
                      <a:pt x="319312" y="249343"/>
                    </a:moveTo>
                    <a:cubicBezTo>
                      <a:pt x="332033" y="225596"/>
                      <a:pt x="339242" y="198457"/>
                      <a:pt x="339242" y="169621"/>
                    </a:cubicBezTo>
                    <a:cubicBezTo>
                      <a:pt x="339242" y="75905"/>
                      <a:pt x="263337" y="0"/>
                      <a:pt x="169621" y="0"/>
                    </a:cubicBezTo>
                    <a:cubicBezTo>
                      <a:pt x="75906" y="0"/>
                      <a:pt x="0" y="75905"/>
                      <a:pt x="0" y="169621"/>
                    </a:cubicBezTo>
                    <a:cubicBezTo>
                      <a:pt x="0" y="263337"/>
                      <a:pt x="75906" y="339242"/>
                      <a:pt x="169621" y="339242"/>
                    </a:cubicBezTo>
                    <a:cubicBezTo>
                      <a:pt x="198457" y="339242"/>
                      <a:pt x="225596" y="332034"/>
                      <a:pt x="249343" y="319312"/>
                    </a:cubicBez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D1D249D-B345-F8D0-D4B8-D6A111C98BF4}"/>
                  </a:ext>
                </a:extLst>
              </p:cNvPr>
              <p:cNvSpPr/>
              <p:nvPr/>
            </p:nvSpPr>
            <p:spPr>
              <a:xfrm>
                <a:off x="15799192" y="4281487"/>
                <a:ext cx="84810" cy="14135"/>
              </a:xfrm>
              <a:custGeom>
                <a:avLst/>
                <a:gdLst>
                  <a:gd name="connsiteX0" fmla="*/ 0 w 84810"/>
                  <a:gd name="connsiteY0" fmla="*/ 0 h 14135"/>
                  <a:gd name="connsiteX1" fmla="*/ 84811 w 84810"/>
                  <a:gd name="connsiteY1" fmla="*/ 0 h 1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810" h="14135">
                    <a:moveTo>
                      <a:pt x="0" y="0"/>
                    </a:moveTo>
                    <a:lnTo>
                      <a:pt x="84811" y="0"/>
                    </a:lnTo>
                  </a:path>
                </a:pathLst>
              </a:custGeom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179DD64-52E7-77A8-5C9B-28B0B83DBF40}"/>
                  </a:ext>
                </a:extLst>
              </p:cNvPr>
              <p:cNvSpPr/>
              <p:nvPr/>
            </p:nvSpPr>
            <p:spPr>
              <a:xfrm>
                <a:off x="15378956" y="3942245"/>
                <a:ext cx="505047" cy="593674"/>
              </a:xfrm>
              <a:custGeom>
                <a:avLst/>
                <a:gdLst>
                  <a:gd name="connsiteX0" fmla="*/ 0 w 505047"/>
                  <a:gd name="connsiteY0" fmla="*/ 381648 h 593674"/>
                  <a:gd name="connsiteX1" fmla="*/ 250615 w 505047"/>
                  <a:gd name="connsiteY1" fmla="*/ 593674 h 593674"/>
                  <a:gd name="connsiteX2" fmla="*/ 505047 w 505047"/>
                  <a:gd name="connsiteY2" fmla="*/ 339242 h 593674"/>
                  <a:gd name="connsiteX3" fmla="*/ 250615 w 505047"/>
                  <a:gd name="connsiteY3" fmla="*/ 84811 h 593674"/>
                  <a:gd name="connsiteX4" fmla="*/ 250615 w 505047"/>
                  <a:gd name="connsiteY4" fmla="*/ 0 h 59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047" h="593674">
                    <a:moveTo>
                      <a:pt x="0" y="381648"/>
                    </a:moveTo>
                    <a:cubicBezTo>
                      <a:pt x="20213" y="501937"/>
                      <a:pt x="124530" y="593674"/>
                      <a:pt x="250615" y="593674"/>
                    </a:cubicBezTo>
                    <a:cubicBezTo>
                      <a:pt x="391118" y="593674"/>
                      <a:pt x="505047" y="479745"/>
                      <a:pt x="505047" y="339242"/>
                    </a:cubicBezTo>
                    <a:cubicBezTo>
                      <a:pt x="505047" y="198739"/>
                      <a:pt x="391118" y="84811"/>
                      <a:pt x="250615" y="84811"/>
                    </a:cubicBezTo>
                    <a:lnTo>
                      <a:pt x="250615" y="0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5ED9FE4-B39F-49FF-1B28-5377A6ECEDC9}"/>
                  </a:ext>
                </a:extLst>
              </p:cNvPr>
              <p:cNvSpPr/>
              <p:nvPr/>
            </p:nvSpPr>
            <p:spPr>
              <a:xfrm>
                <a:off x="15294852" y="4046844"/>
                <a:ext cx="236904" cy="192237"/>
              </a:xfrm>
              <a:custGeom>
                <a:avLst/>
                <a:gdLst>
                  <a:gd name="connsiteX0" fmla="*/ 236904 w 236904"/>
                  <a:gd name="connsiteY0" fmla="*/ 0 h 192237"/>
                  <a:gd name="connsiteX1" fmla="*/ 84104 w 236904"/>
                  <a:gd name="connsiteY1" fmla="*/ 192237 h 192237"/>
                  <a:gd name="connsiteX2" fmla="*/ 0 w 236904"/>
                  <a:gd name="connsiteY2" fmla="*/ 178809 h 192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904" h="192237">
                    <a:moveTo>
                      <a:pt x="236904" y="0"/>
                    </a:moveTo>
                    <a:cubicBezTo>
                      <a:pt x="157748" y="33218"/>
                      <a:pt x="98804" y="105165"/>
                      <a:pt x="84104" y="192237"/>
                    </a:cubicBezTo>
                    <a:lnTo>
                      <a:pt x="0" y="178809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16" name="Título 1">
              <a:extLst>
                <a:ext uri="{FF2B5EF4-FFF2-40B4-BE49-F238E27FC236}">
                  <a16:creationId xmlns:a16="http://schemas.microsoft.com/office/drawing/2014/main" id="{3E6FBFC2-F6D7-5428-19EB-941D22EAA6B1}"/>
                </a:ext>
              </a:extLst>
            </p:cNvPr>
            <p:cNvSpPr txBox="1">
              <a:spLocks/>
            </p:cNvSpPr>
            <p:nvPr/>
          </p:nvSpPr>
          <p:spPr>
            <a:xfrm>
              <a:off x="1482950" y="1753958"/>
              <a:ext cx="1714500" cy="9787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Aprovações </a:t>
              </a: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XXX,XX 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milhões</a:t>
              </a:r>
              <a:endPara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218" name="Título 1">
              <a:extLst>
                <a:ext uri="{FF2B5EF4-FFF2-40B4-BE49-F238E27FC236}">
                  <a16:creationId xmlns:a16="http://schemas.microsoft.com/office/drawing/2014/main" id="{8E450891-1F54-1109-959F-66B75FE40627}"/>
                </a:ext>
              </a:extLst>
            </p:cNvPr>
            <p:cNvSpPr txBox="1">
              <a:spLocks/>
            </p:cNvSpPr>
            <p:nvPr/>
          </p:nvSpPr>
          <p:spPr>
            <a:xfrm>
              <a:off x="1482950" y="3012689"/>
              <a:ext cx="1714500" cy="9787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Adesões </a:t>
              </a: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XXX,XX 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milhões</a:t>
              </a:r>
              <a:endPara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219" name="Título 1">
              <a:extLst>
                <a:ext uri="{FF2B5EF4-FFF2-40B4-BE49-F238E27FC236}">
                  <a16:creationId xmlns:a16="http://schemas.microsoft.com/office/drawing/2014/main" id="{E9062AA7-2285-6C5F-F572-F2E842E2C7A2}"/>
                </a:ext>
              </a:extLst>
            </p:cNvPr>
            <p:cNvSpPr txBox="1">
              <a:spLocks/>
            </p:cNvSpPr>
            <p:nvPr/>
          </p:nvSpPr>
          <p:spPr>
            <a:xfrm>
              <a:off x="3915177" y="1753958"/>
              <a:ext cx="1661376" cy="9787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Parcerias</a:t>
              </a:r>
              <a:b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</a:b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XXX,XX 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milhões</a:t>
              </a:r>
              <a:endPara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220" name="Título 1">
              <a:extLst>
                <a:ext uri="{FF2B5EF4-FFF2-40B4-BE49-F238E27FC236}">
                  <a16:creationId xmlns:a16="http://schemas.microsoft.com/office/drawing/2014/main" id="{DBFA405F-AAA9-F5DA-5202-BAA2B085D338}"/>
                </a:ext>
              </a:extLst>
            </p:cNvPr>
            <p:cNvSpPr txBox="1">
              <a:spLocks/>
            </p:cNvSpPr>
            <p:nvPr/>
          </p:nvSpPr>
          <p:spPr>
            <a:xfrm>
              <a:off x="3915177" y="3012689"/>
              <a:ext cx="1714500" cy="9787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Inovações </a:t>
              </a: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XXX,XX 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milhões</a:t>
              </a:r>
              <a:endPara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C6F835-D394-BEA2-6D1B-11397FDA593C}"/>
              </a:ext>
            </a:extLst>
          </p:cNvPr>
          <p:cNvGrpSpPr/>
          <p:nvPr/>
        </p:nvGrpSpPr>
        <p:grpSpPr>
          <a:xfrm>
            <a:off x="9340573" y="6068561"/>
            <a:ext cx="6819038" cy="2796008"/>
            <a:chOff x="9340573" y="6220961"/>
            <a:chExt cx="6819038" cy="2796008"/>
          </a:xfrm>
        </p:grpSpPr>
        <p:sp>
          <p:nvSpPr>
            <p:cNvPr id="76" name="Título 1">
              <a:extLst>
                <a:ext uri="{FF2B5EF4-FFF2-40B4-BE49-F238E27FC236}">
                  <a16:creationId xmlns:a16="http://schemas.microsoft.com/office/drawing/2014/main" id="{BFD55A68-D11C-8DB5-063C-129010C6B62C}"/>
                </a:ext>
              </a:extLst>
            </p:cNvPr>
            <p:cNvSpPr txBox="1">
              <a:spLocks/>
            </p:cNvSpPr>
            <p:nvPr/>
          </p:nvSpPr>
          <p:spPr>
            <a:xfrm>
              <a:off x="10303098" y="8010540"/>
              <a:ext cx="2227078" cy="10064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fontAlgn="auto">
                <a:spcAft>
                  <a:spcPts val="0"/>
                </a:spcAft>
              </a:pPr>
              <a:r>
                <a:rPr lang="pt-BR" sz="66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XX%</a:t>
              </a:r>
              <a:endParaRPr lang="pt-BR" sz="4000" dirty="0">
                <a:solidFill>
                  <a:srgbClr val="005E77"/>
                </a:solidFill>
                <a:latin typeface="Arial Nova" panose="020B0504020202020204" pitchFamily="34" charset="0"/>
              </a:endParaRP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D7E559FB-566E-A5FA-BF0E-3DB938B519A7}"/>
                </a:ext>
              </a:extLst>
            </p:cNvPr>
            <p:cNvGrpSpPr/>
            <p:nvPr/>
          </p:nvGrpSpPr>
          <p:grpSpPr>
            <a:xfrm>
              <a:off x="15581623" y="6220961"/>
              <a:ext cx="577988" cy="2645973"/>
              <a:chOff x="13037682" y="6117930"/>
              <a:chExt cx="577988" cy="2645973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2DDA26D7-1FD8-2357-9097-249325D707FC}"/>
                  </a:ext>
                </a:extLst>
              </p:cNvPr>
              <p:cNvGrpSpPr/>
              <p:nvPr/>
            </p:nvGrpSpPr>
            <p:grpSpPr>
              <a:xfrm>
                <a:off x="13248734" y="8254925"/>
                <a:ext cx="366936" cy="508978"/>
                <a:chOff x="13723293" y="8308065"/>
                <a:chExt cx="515472" cy="715012"/>
              </a:xfrm>
            </p:grpSpPr>
            <p:sp>
              <p:nvSpPr>
                <p:cNvPr id="122" name="Freeform 261">
                  <a:extLst>
                    <a:ext uri="{FF2B5EF4-FFF2-40B4-BE49-F238E27FC236}">
                      <a16:creationId xmlns:a16="http://schemas.microsoft.com/office/drawing/2014/main" id="{52BE6CC0-B7D1-90D9-C26D-95EBB307A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23293" y="8308065"/>
                  <a:ext cx="515470" cy="651108"/>
                </a:xfrm>
                <a:custGeom>
                  <a:avLst/>
                  <a:gdLst>
                    <a:gd name="T0" fmla="*/ 28 w 96"/>
                    <a:gd name="T1" fmla="*/ 120 h 121"/>
                    <a:gd name="T2" fmla="*/ 28 w 96"/>
                    <a:gd name="T3" fmla="*/ 112 h 121"/>
                    <a:gd name="T4" fmla="*/ 14 w 96"/>
                    <a:gd name="T5" fmla="*/ 94 h 121"/>
                    <a:gd name="T6" fmla="*/ 0 w 96"/>
                    <a:gd name="T7" fmla="*/ 57 h 121"/>
                    <a:gd name="T8" fmla="*/ 16 w 96"/>
                    <a:gd name="T9" fmla="*/ 57 h 121"/>
                    <a:gd name="T10" fmla="*/ 27 w 96"/>
                    <a:gd name="T11" fmla="*/ 73 h 121"/>
                    <a:gd name="T12" fmla="*/ 32 w 96"/>
                    <a:gd name="T13" fmla="*/ 68 h 121"/>
                    <a:gd name="T14" fmla="*/ 32 w 96"/>
                    <a:gd name="T15" fmla="*/ 8 h 121"/>
                    <a:gd name="T16" fmla="*/ 40 w 96"/>
                    <a:gd name="T17" fmla="*/ 0 h 121"/>
                    <a:gd name="T18" fmla="*/ 40 w 96"/>
                    <a:gd name="T19" fmla="*/ 0 h 121"/>
                    <a:gd name="T20" fmla="*/ 48 w 96"/>
                    <a:gd name="T21" fmla="*/ 8 h 121"/>
                    <a:gd name="T22" fmla="*/ 48 w 96"/>
                    <a:gd name="T23" fmla="*/ 60 h 121"/>
                    <a:gd name="T24" fmla="*/ 48 w 96"/>
                    <a:gd name="T25" fmla="*/ 56 h 121"/>
                    <a:gd name="T26" fmla="*/ 48 w 96"/>
                    <a:gd name="T27" fmla="*/ 36 h 121"/>
                    <a:gd name="T28" fmla="*/ 56 w 96"/>
                    <a:gd name="T29" fmla="*/ 36 h 121"/>
                    <a:gd name="T30" fmla="*/ 64 w 96"/>
                    <a:gd name="T31" fmla="*/ 40 h 121"/>
                    <a:gd name="T32" fmla="*/ 72 w 96"/>
                    <a:gd name="T33" fmla="*/ 40 h 121"/>
                    <a:gd name="T34" fmla="*/ 80 w 96"/>
                    <a:gd name="T35" fmla="*/ 48 h 121"/>
                    <a:gd name="T36" fmla="*/ 88 w 96"/>
                    <a:gd name="T37" fmla="*/ 48 h 121"/>
                    <a:gd name="T38" fmla="*/ 96 w 96"/>
                    <a:gd name="T39" fmla="*/ 56 h 121"/>
                    <a:gd name="T40" fmla="*/ 96 w 96"/>
                    <a:gd name="T41" fmla="*/ 96 h 121"/>
                    <a:gd name="T42" fmla="*/ 88 w 96"/>
                    <a:gd name="T43" fmla="*/ 116 h 121"/>
                    <a:gd name="T44" fmla="*/ 88 w 96"/>
                    <a:gd name="T45" fmla="*/ 120 h 121"/>
                    <a:gd name="connsiteX0" fmla="*/ 2917 w 10000"/>
                    <a:gd name="connsiteY0" fmla="*/ 9917 h 9917"/>
                    <a:gd name="connsiteX1" fmla="*/ 2917 w 10000"/>
                    <a:gd name="connsiteY1" fmla="*/ 9256 h 9917"/>
                    <a:gd name="connsiteX2" fmla="*/ 1458 w 10000"/>
                    <a:gd name="connsiteY2" fmla="*/ 7769 h 9917"/>
                    <a:gd name="connsiteX3" fmla="*/ 0 w 10000"/>
                    <a:gd name="connsiteY3" fmla="*/ 4711 h 9917"/>
                    <a:gd name="connsiteX4" fmla="*/ 1667 w 10000"/>
                    <a:gd name="connsiteY4" fmla="*/ 4711 h 9917"/>
                    <a:gd name="connsiteX5" fmla="*/ 2813 w 10000"/>
                    <a:gd name="connsiteY5" fmla="*/ 6033 h 9917"/>
                    <a:gd name="connsiteX6" fmla="*/ 3333 w 10000"/>
                    <a:gd name="connsiteY6" fmla="*/ 5620 h 9917"/>
                    <a:gd name="connsiteX7" fmla="*/ 3333 w 10000"/>
                    <a:gd name="connsiteY7" fmla="*/ 661 h 9917"/>
                    <a:gd name="connsiteX8" fmla="*/ 4167 w 10000"/>
                    <a:gd name="connsiteY8" fmla="*/ 0 h 9917"/>
                    <a:gd name="connsiteX9" fmla="*/ 4167 w 10000"/>
                    <a:gd name="connsiteY9" fmla="*/ 0 h 9917"/>
                    <a:gd name="connsiteX10" fmla="*/ 5000 w 10000"/>
                    <a:gd name="connsiteY10" fmla="*/ 661 h 9917"/>
                    <a:gd name="connsiteX11" fmla="*/ 5000 w 10000"/>
                    <a:gd name="connsiteY11" fmla="*/ 3554 h 9917"/>
                    <a:gd name="connsiteX12" fmla="*/ 5000 w 10000"/>
                    <a:gd name="connsiteY12" fmla="*/ 4628 h 9917"/>
                    <a:gd name="connsiteX13" fmla="*/ 5000 w 10000"/>
                    <a:gd name="connsiteY13" fmla="*/ 2975 h 9917"/>
                    <a:gd name="connsiteX14" fmla="*/ 5833 w 10000"/>
                    <a:gd name="connsiteY14" fmla="*/ 2975 h 9917"/>
                    <a:gd name="connsiteX15" fmla="*/ 6667 w 10000"/>
                    <a:gd name="connsiteY15" fmla="*/ 3306 h 9917"/>
                    <a:gd name="connsiteX16" fmla="*/ 7500 w 10000"/>
                    <a:gd name="connsiteY16" fmla="*/ 3306 h 9917"/>
                    <a:gd name="connsiteX17" fmla="*/ 8333 w 10000"/>
                    <a:gd name="connsiteY17" fmla="*/ 3967 h 9917"/>
                    <a:gd name="connsiteX18" fmla="*/ 9167 w 10000"/>
                    <a:gd name="connsiteY18" fmla="*/ 3967 h 9917"/>
                    <a:gd name="connsiteX19" fmla="*/ 10000 w 10000"/>
                    <a:gd name="connsiteY19" fmla="*/ 4628 h 9917"/>
                    <a:gd name="connsiteX20" fmla="*/ 10000 w 10000"/>
                    <a:gd name="connsiteY20" fmla="*/ 7934 h 9917"/>
                    <a:gd name="connsiteX21" fmla="*/ 9167 w 10000"/>
                    <a:gd name="connsiteY21" fmla="*/ 9587 h 9917"/>
                    <a:gd name="connsiteX22" fmla="*/ 9167 w 10000"/>
                    <a:gd name="connsiteY22" fmla="*/ 9917 h 9917"/>
                    <a:gd name="connsiteX0" fmla="*/ 2917 w 10000"/>
                    <a:gd name="connsiteY0" fmla="*/ 10000 h 10000"/>
                    <a:gd name="connsiteX1" fmla="*/ 2917 w 10000"/>
                    <a:gd name="connsiteY1" fmla="*/ 9333 h 10000"/>
                    <a:gd name="connsiteX2" fmla="*/ 1458 w 10000"/>
                    <a:gd name="connsiteY2" fmla="*/ 7834 h 10000"/>
                    <a:gd name="connsiteX3" fmla="*/ 0 w 10000"/>
                    <a:gd name="connsiteY3" fmla="*/ 4750 h 10000"/>
                    <a:gd name="connsiteX4" fmla="*/ 1667 w 10000"/>
                    <a:gd name="connsiteY4" fmla="*/ 4750 h 10000"/>
                    <a:gd name="connsiteX5" fmla="*/ 2813 w 10000"/>
                    <a:gd name="connsiteY5" fmla="*/ 6083 h 10000"/>
                    <a:gd name="connsiteX6" fmla="*/ 3333 w 10000"/>
                    <a:gd name="connsiteY6" fmla="*/ 5667 h 10000"/>
                    <a:gd name="connsiteX7" fmla="*/ 3333 w 10000"/>
                    <a:gd name="connsiteY7" fmla="*/ 667 h 10000"/>
                    <a:gd name="connsiteX8" fmla="*/ 4167 w 10000"/>
                    <a:gd name="connsiteY8" fmla="*/ 0 h 10000"/>
                    <a:gd name="connsiteX9" fmla="*/ 4167 w 10000"/>
                    <a:gd name="connsiteY9" fmla="*/ 0 h 10000"/>
                    <a:gd name="connsiteX10" fmla="*/ 5000 w 10000"/>
                    <a:gd name="connsiteY10" fmla="*/ 667 h 10000"/>
                    <a:gd name="connsiteX11" fmla="*/ 5000 w 10000"/>
                    <a:gd name="connsiteY11" fmla="*/ 3584 h 10000"/>
                    <a:gd name="connsiteX12" fmla="*/ 5000 w 10000"/>
                    <a:gd name="connsiteY12" fmla="*/ 4204 h 10000"/>
                    <a:gd name="connsiteX13" fmla="*/ 5000 w 10000"/>
                    <a:gd name="connsiteY13" fmla="*/ 3000 h 10000"/>
                    <a:gd name="connsiteX14" fmla="*/ 5833 w 10000"/>
                    <a:gd name="connsiteY14" fmla="*/ 3000 h 10000"/>
                    <a:gd name="connsiteX15" fmla="*/ 6667 w 10000"/>
                    <a:gd name="connsiteY15" fmla="*/ 3334 h 10000"/>
                    <a:gd name="connsiteX16" fmla="*/ 7500 w 10000"/>
                    <a:gd name="connsiteY16" fmla="*/ 3334 h 10000"/>
                    <a:gd name="connsiteX17" fmla="*/ 8333 w 10000"/>
                    <a:gd name="connsiteY17" fmla="*/ 4000 h 10000"/>
                    <a:gd name="connsiteX18" fmla="*/ 9167 w 10000"/>
                    <a:gd name="connsiteY18" fmla="*/ 4000 h 10000"/>
                    <a:gd name="connsiteX19" fmla="*/ 10000 w 10000"/>
                    <a:gd name="connsiteY19" fmla="*/ 4667 h 10000"/>
                    <a:gd name="connsiteX20" fmla="*/ 10000 w 10000"/>
                    <a:gd name="connsiteY20" fmla="*/ 8000 h 10000"/>
                    <a:gd name="connsiteX21" fmla="*/ 9167 w 10000"/>
                    <a:gd name="connsiteY21" fmla="*/ 9667 h 10000"/>
                    <a:gd name="connsiteX22" fmla="*/ 9167 w 10000"/>
                    <a:gd name="connsiteY22" fmla="*/ 10000 h 10000"/>
                    <a:gd name="connsiteX0" fmla="*/ 2917 w 10000"/>
                    <a:gd name="connsiteY0" fmla="*/ 10000 h 10000"/>
                    <a:gd name="connsiteX1" fmla="*/ 2917 w 10000"/>
                    <a:gd name="connsiteY1" fmla="*/ 9333 h 10000"/>
                    <a:gd name="connsiteX2" fmla="*/ 1458 w 10000"/>
                    <a:gd name="connsiteY2" fmla="*/ 7834 h 10000"/>
                    <a:gd name="connsiteX3" fmla="*/ 0 w 10000"/>
                    <a:gd name="connsiteY3" fmla="*/ 4750 h 10000"/>
                    <a:gd name="connsiteX4" fmla="*/ 1667 w 10000"/>
                    <a:gd name="connsiteY4" fmla="*/ 4750 h 10000"/>
                    <a:gd name="connsiteX5" fmla="*/ 2813 w 10000"/>
                    <a:gd name="connsiteY5" fmla="*/ 6083 h 10000"/>
                    <a:gd name="connsiteX6" fmla="*/ 3333 w 10000"/>
                    <a:gd name="connsiteY6" fmla="*/ 5667 h 10000"/>
                    <a:gd name="connsiteX7" fmla="*/ 3333 w 10000"/>
                    <a:gd name="connsiteY7" fmla="*/ 667 h 10000"/>
                    <a:gd name="connsiteX8" fmla="*/ 4167 w 10000"/>
                    <a:gd name="connsiteY8" fmla="*/ 0 h 10000"/>
                    <a:gd name="connsiteX9" fmla="*/ 4167 w 10000"/>
                    <a:gd name="connsiteY9" fmla="*/ 0 h 10000"/>
                    <a:gd name="connsiteX10" fmla="*/ 5000 w 10000"/>
                    <a:gd name="connsiteY10" fmla="*/ 667 h 10000"/>
                    <a:gd name="connsiteX11" fmla="*/ 5000 w 10000"/>
                    <a:gd name="connsiteY11" fmla="*/ 4204 h 10000"/>
                    <a:gd name="connsiteX12" fmla="*/ 5000 w 10000"/>
                    <a:gd name="connsiteY12" fmla="*/ 3000 h 10000"/>
                    <a:gd name="connsiteX13" fmla="*/ 5833 w 10000"/>
                    <a:gd name="connsiteY13" fmla="*/ 3000 h 10000"/>
                    <a:gd name="connsiteX14" fmla="*/ 6667 w 10000"/>
                    <a:gd name="connsiteY14" fmla="*/ 3334 h 10000"/>
                    <a:gd name="connsiteX15" fmla="*/ 7500 w 10000"/>
                    <a:gd name="connsiteY15" fmla="*/ 3334 h 10000"/>
                    <a:gd name="connsiteX16" fmla="*/ 8333 w 10000"/>
                    <a:gd name="connsiteY16" fmla="*/ 4000 h 10000"/>
                    <a:gd name="connsiteX17" fmla="*/ 9167 w 10000"/>
                    <a:gd name="connsiteY17" fmla="*/ 4000 h 10000"/>
                    <a:gd name="connsiteX18" fmla="*/ 10000 w 10000"/>
                    <a:gd name="connsiteY18" fmla="*/ 4667 h 10000"/>
                    <a:gd name="connsiteX19" fmla="*/ 10000 w 10000"/>
                    <a:gd name="connsiteY19" fmla="*/ 8000 h 10000"/>
                    <a:gd name="connsiteX20" fmla="*/ 9167 w 10000"/>
                    <a:gd name="connsiteY20" fmla="*/ 9667 h 10000"/>
                    <a:gd name="connsiteX21" fmla="*/ 9167 w 10000"/>
                    <a:gd name="connsiteY21" fmla="*/ 10000 h 10000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00 w 10000"/>
                    <a:gd name="connsiteY12" fmla="*/ 3004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00 w 10000"/>
                    <a:gd name="connsiteY12" fmla="*/ 3004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000" h="10004">
                      <a:moveTo>
                        <a:pt x="2917" y="10004"/>
                      </a:moveTo>
                      <a:lnTo>
                        <a:pt x="2917" y="9337"/>
                      </a:lnTo>
                      <a:cubicBezTo>
                        <a:pt x="2917" y="9087"/>
                        <a:pt x="1771" y="8254"/>
                        <a:pt x="1458" y="7838"/>
                      </a:cubicBezTo>
                      <a:cubicBezTo>
                        <a:pt x="1250" y="7671"/>
                        <a:pt x="0" y="4754"/>
                        <a:pt x="0" y="4754"/>
                      </a:cubicBezTo>
                      <a:cubicBezTo>
                        <a:pt x="0" y="4421"/>
                        <a:pt x="1042" y="4004"/>
                        <a:pt x="1667" y="4754"/>
                      </a:cubicBezTo>
                      <a:lnTo>
                        <a:pt x="2813" y="6087"/>
                      </a:lnTo>
                      <a:lnTo>
                        <a:pt x="3333" y="5671"/>
                      </a:lnTo>
                      <a:lnTo>
                        <a:pt x="3333" y="671"/>
                      </a:lnTo>
                      <a:cubicBezTo>
                        <a:pt x="3333" y="338"/>
                        <a:pt x="3750" y="4"/>
                        <a:pt x="4167" y="4"/>
                      </a:cubicBezTo>
                      <a:lnTo>
                        <a:pt x="4167" y="4"/>
                      </a:lnTo>
                      <a:cubicBezTo>
                        <a:pt x="4583" y="4"/>
                        <a:pt x="4861" y="-101"/>
                        <a:pt x="5000" y="671"/>
                      </a:cubicBezTo>
                      <a:cubicBezTo>
                        <a:pt x="5139" y="1443"/>
                        <a:pt x="4996" y="4220"/>
                        <a:pt x="5000" y="4637"/>
                      </a:cubicBezTo>
                      <a:cubicBezTo>
                        <a:pt x="5004" y="5054"/>
                        <a:pt x="5032" y="3477"/>
                        <a:pt x="5024" y="3172"/>
                      </a:cubicBezTo>
                      <a:cubicBezTo>
                        <a:pt x="5022" y="3091"/>
                        <a:pt x="5441" y="2957"/>
                        <a:pt x="5833" y="3004"/>
                      </a:cubicBezTo>
                      <a:cubicBezTo>
                        <a:pt x="6225" y="3051"/>
                        <a:pt x="6458" y="3170"/>
                        <a:pt x="6667" y="3338"/>
                      </a:cubicBezTo>
                      <a:lnTo>
                        <a:pt x="7500" y="3338"/>
                      </a:lnTo>
                      <a:cubicBezTo>
                        <a:pt x="7917" y="3338"/>
                        <a:pt x="8333" y="3670"/>
                        <a:pt x="8333" y="4004"/>
                      </a:cubicBezTo>
                      <a:lnTo>
                        <a:pt x="9167" y="4004"/>
                      </a:lnTo>
                      <a:cubicBezTo>
                        <a:pt x="9583" y="4004"/>
                        <a:pt x="10000" y="4338"/>
                        <a:pt x="10000" y="4671"/>
                      </a:cubicBezTo>
                      <a:lnTo>
                        <a:pt x="10000" y="8004"/>
                      </a:lnTo>
                      <a:cubicBezTo>
                        <a:pt x="10000" y="8671"/>
                        <a:pt x="9167" y="9255"/>
                        <a:pt x="9167" y="9671"/>
                      </a:cubicBezTo>
                      <a:lnTo>
                        <a:pt x="9167" y="10004"/>
                      </a:lnTo>
                    </a:path>
                  </a:pathLst>
                </a:custGeom>
                <a:noFill/>
                <a:ln w="25400" cap="flat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dirty="0"/>
                </a:p>
              </p:txBody>
            </p:sp>
            <p:sp>
              <p:nvSpPr>
                <p:cNvPr id="123" name="Line 262">
                  <a:extLst>
                    <a:ext uri="{FF2B5EF4-FFF2-40B4-BE49-F238E27FC236}">
                      <a16:creationId xmlns:a16="http://schemas.microsoft.com/office/drawing/2014/main" id="{77C4DD69-7672-8385-B28E-6FB081951E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66055" y="8526206"/>
                  <a:ext cx="0" cy="108941"/>
                </a:xfrm>
                <a:prstGeom prst="line">
                  <a:avLst/>
                </a:prstGeom>
                <a:noFill/>
                <a:ln w="25400" cap="flat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dirty="0"/>
                </a:p>
              </p:txBody>
            </p:sp>
            <p:sp>
              <p:nvSpPr>
                <p:cNvPr id="124" name="Line 263">
                  <a:extLst>
                    <a:ext uri="{FF2B5EF4-FFF2-40B4-BE49-F238E27FC236}">
                      <a16:creationId xmlns:a16="http://schemas.microsoft.com/office/drawing/2014/main" id="{BB7B9C6E-3EC5-23EE-5B99-326F743DD2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151081" y="8568719"/>
                  <a:ext cx="0" cy="87684"/>
                </a:xfrm>
                <a:prstGeom prst="line">
                  <a:avLst/>
                </a:prstGeom>
                <a:noFill/>
                <a:ln w="25400" cap="flat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dirty="0"/>
                </a:p>
              </p:txBody>
            </p:sp>
            <p:sp>
              <p:nvSpPr>
                <p:cNvPr id="125" name="Freeform 264">
                  <a:extLst>
                    <a:ext uri="{FF2B5EF4-FFF2-40B4-BE49-F238E27FC236}">
                      <a16:creationId xmlns:a16="http://schemas.microsoft.com/office/drawing/2014/main" id="{FB02E029-6563-82B1-521A-D27BD7398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2234" y="8959307"/>
                  <a:ext cx="406531" cy="63770"/>
                </a:xfrm>
                <a:custGeom>
                  <a:avLst/>
                  <a:gdLst>
                    <a:gd name="T0" fmla="*/ 153 w 153"/>
                    <a:gd name="T1" fmla="*/ 24 h 24"/>
                    <a:gd name="T2" fmla="*/ 153 w 153"/>
                    <a:gd name="T3" fmla="*/ 0 h 24"/>
                    <a:gd name="T4" fmla="*/ 0 w 153"/>
                    <a:gd name="T5" fmla="*/ 0 h 24"/>
                    <a:gd name="T6" fmla="*/ 0 w 153"/>
                    <a:gd name="T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3" h="24">
                      <a:moveTo>
                        <a:pt x="153" y="24"/>
                      </a:moveTo>
                      <a:lnTo>
                        <a:pt x="153" y="0"/>
                      </a:lnTo>
                      <a:lnTo>
                        <a:pt x="0" y="0"/>
                      </a:lnTo>
                      <a:lnTo>
                        <a:pt x="0" y="24"/>
                      </a:lnTo>
                    </a:path>
                  </a:pathLst>
                </a:custGeom>
                <a:noFill/>
                <a:ln w="25400" cap="flat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dirty="0"/>
                </a:p>
              </p:txBody>
            </p:sp>
          </p:grpSp>
          <p:sp>
            <p:nvSpPr>
              <p:cNvPr id="126" name="Freeform 265">
                <a:extLst>
                  <a:ext uri="{FF2B5EF4-FFF2-40B4-BE49-F238E27FC236}">
                    <a16:creationId xmlns:a16="http://schemas.microsoft.com/office/drawing/2014/main" id="{E1A4ED7A-E6AA-E063-7BD5-45CF752C9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7682" y="7986448"/>
                <a:ext cx="452810" cy="431945"/>
              </a:xfrm>
              <a:custGeom>
                <a:avLst/>
                <a:gdLst>
                  <a:gd name="T0" fmla="*/ 66 w 108"/>
                  <a:gd name="T1" fmla="*/ 92 h 102"/>
                  <a:gd name="T2" fmla="*/ 54 w 108"/>
                  <a:gd name="T3" fmla="*/ 86 h 102"/>
                  <a:gd name="T4" fmla="*/ 24 w 108"/>
                  <a:gd name="T5" fmla="*/ 101 h 102"/>
                  <a:gd name="T6" fmla="*/ 20 w 108"/>
                  <a:gd name="T7" fmla="*/ 98 h 102"/>
                  <a:gd name="T8" fmla="*/ 26 w 108"/>
                  <a:gd name="T9" fmla="*/ 66 h 102"/>
                  <a:gd name="T10" fmla="*/ 2 w 108"/>
                  <a:gd name="T11" fmla="*/ 42 h 102"/>
                  <a:gd name="T12" fmla="*/ 3 w 108"/>
                  <a:gd name="T13" fmla="*/ 37 h 102"/>
                  <a:gd name="T14" fmla="*/ 37 w 108"/>
                  <a:gd name="T15" fmla="*/ 34 h 102"/>
                  <a:gd name="T16" fmla="*/ 52 w 108"/>
                  <a:gd name="T17" fmla="*/ 2 h 102"/>
                  <a:gd name="T18" fmla="*/ 56 w 108"/>
                  <a:gd name="T19" fmla="*/ 2 h 102"/>
                  <a:gd name="T20" fmla="*/ 71 w 108"/>
                  <a:gd name="T21" fmla="*/ 34 h 102"/>
                  <a:gd name="T22" fmla="*/ 105 w 108"/>
                  <a:gd name="T23" fmla="*/ 37 h 102"/>
                  <a:gd name="T24" fmla="*/ 106 w 108"/>
                  <a:gd name="T25" fmla="*/ 42 h 102"/>
                  <a:gd name="T26" fmla="*/ 98 w 108"/>
                  <a:gd name="T27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02">
                    <a:moveTo>
                      <a:pt x="66" y="92"/>
                    </a:moveTo>
                    <a:cubicBezTo>
                      <a:pt x="54" y="86"/>
                      <a:pt x="54" y="86"/>
                      <a:pt x="54" y="86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2" y="102"/>
                      <a:pt x="20" y="100"/>
                      <a:pt x="20" y="98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0"/>
                      <a:pt x="1" y="38"/>
                      <a:pt x="3" y="37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5" y="0"/>
                      <a:pt x="56" y="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7" y="38"/>
                      <a:pt x="108" y="40"/>
                      <a:pt x="106" y="42"/>
                    </a:cubicBezTo>
                    <a:cubicBezTo>
                      <a:pt x="98" y="50"/>
                      <a:pt x="98" y="50"/>
                      <a:pt x="98" y="50"/>
                    </a:cubicBez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47D743A-ED2F-2CE3-7EA3-E3938AB2DACA}"/>
                  </a:ext>
                </a:extLst>
              </p:cNvPr>
              <p:cNvSpPr/>
              <p:nvPr/>
            </p:nvSpPr>
            <p:spPr>
              <a:xfrm>
                <a:off x="130391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1A776CA-7C4B-BD75-CD8F-629AB21E9BF3}"/>
                  </a:ext>
                </a:extLst>
              </p:cNvPr>
              <p:cNvSpPr/>
              <p:nvPr/>
            </p:nvSpPr>
            <p:spPr>
              <a:xfrm>
                <a:off x="130391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857EDEF-1D64-48E7-9195-71A77B4D5FC4}"/>
                  </a:ext>
                </a:extLst>
              </p:cNvPr>
              <p:cNvSpPr/>
              <p:nvPr/>
            </p:nvSpPr>
            <p:spPr>
              <a:xfrm>
                <a:off x="130391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131FCCE-42DE-6738-8AE1-2A30CC3EE325}"/>
                  </a:ext>
                </a:extLst>
              </p:cNvPr>
              <p:cNvSpPr/>
              <p:nvPr/>
            </p:nvSpPr>
            <p:spPr>
              <a:xfrm>
                <a:off x="130391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0030D690-176D-E45B-65FA-A1F5ACE5FDC5}"/>
                </a:ext>
              </a:extLst>
            </p:cNvPr>
            <p:cNvGrpSpPr/>
            <p:nvPr/>
          </p:nvGrpSpPr>
          <p:grpSpPr>
            <a:xfrm>
              <a:off x="14877052" y="6220961"/>
              <a:ext cx="444607" cy="2299548"/>
              <a:chOff x="13763048" y="6117930"/>
              <a:chExt cx="444607" cy="2299548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0404894-9787-1DF8-3F14-57656698B65C}"/>
                  </a:ext>
                </a:extLst>
              </p:cNvPr>
              <p:cNvSpPr/>
              <p:nvPr/>
            </p:nvSpPr>
            <p:spPr>
              <a:xfrm>
                <a:off x="137630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D648AB9-16CB-A9F0-039E-03B741874407}"/>
                  </a:ext>
                </a:extLst>
              </p:cNvPr>
              <p:cNvSpPr/>
              <p:nvPr/>
            </p:nvSpPr>
            <p:spPr>
              <a:xfrm>
                <a:off x="137630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3298E46-B60B-F66D-AEE0-664F47336D2A}"/>
                  </a:ext>
                </a:extLst>
              </p:cNvPr>
              <p:cNvSpPr/>
              <p:nvPr/>
            </p:nvSpPr>
            <p:spPr>
              <a:xfrm>
                <a:off x="137630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00AC3A2-144C-C576-2B28-7E8755EBE887}"/>
                  </a:ext>
                </a:extLst>
              </p:cNvPr>
              <p:cNvSpPr/>
              <p:nvPr/>
            </p:nvSpPr>
            <p:spPr>
              <a:xfrm>
                <a:off x="137630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Freeform 168">
                <a:extLst>
                  <a:ext uri="{FF2B5EF4-FFF2-40B4-BE49-F238E27FC236}">
                    <a16:creationId xmlns:a16="http://schemas.microsoft.com/office/drawing/2014/main" id="{016EC743-8967-59A5-825C-1F5BE8F2D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5932" y="7993744"/>
                <a:ext cx="441723" cy="423734"/>
              </a:xfrm>
              <a:custGeom>
                <a:avLst/>
                <a:gdLst>
                  <a:gd name="T0" fmla="*/ 57 w 110"/>
                  <a:gd name="T1" fmla="*/ 2 h 104"/>
                  <a:gd name="T2" fmla="*/ 72 w 110"/>
                  <a:gd name="T3" fmla="*/ 35 h 104"/>
                  <a:gd name="T4" fmla="*/ 107 w 110"/>
                  <a:gd name="T5" fmla="*/ 38 h 104"/>
                  <a:gd name="T6" fmla="*/ 109 w 110"/>
                  <a:gd name="T7" fmla="*/ 42 h 104"/>
                  <a:gd name="T8" fmla="*/ 83 w 110"/>
                  <a:gd name="T9" fmla="*/ 67 h 104"/>
                  <a:gd name="T10" fmla="*/ 90 w 110"/>
                  <a:gd name="T11" fmla="*/ 100 h 104"/>
                  <a:gd name="T12" fmla="*/ 86 w 110"/>
                  <a:gd name="T13" fmla="*/ 103 h 104"/>
                  <a:gd name="T14" fmla="*/ 55 w 110"/>
                  <a:gd name="T15" fmla="*/ 88 h 104"/>
                  <a:gd name="T16" fmla="*/ 24 w 110"/>
                  <a:gd name="T17" fmla="*/ 103 h 104"/>
                  <a:gd name="T18" fmla="*/ 20 w 110"/>
                  <a:gd name="T19" fmla="*/ 100 h 104"/>
                  <a:gd name="T20" fmla="*/ 27 w 110"/>
                  <a:gd name="T21" fmla="*/ 67 h 104"/>
                  <a:gd name="T22" fmla="*/ 1 w 110"/>
                  <a:gd name="T23" fmla="*/ 42 h 104"/>
                  <a:gd name="T24" fmla="*/ 3 w 110"/>
                  <a:gd name="T25" fmla="*/ 38 h 104"/>
                  <a:gd name="T26" fmla="*/ 37 w 110"/>
                  <a:gd name="T27" fmla="*/ 35 h 104"/>
                  <a:gd name="T28" fmla="*/ 52 w 110"/>
                  <a:gd name="T29" fmla="*/ 2 h 104"/>
                  <a:gd name="T30" fmla="*/ 57 w 110"/>
                  <a:gd name="T31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04">
                    <a:moveTo>
                      <a:pt x="57" y="2"/>
                    </a:moveTo>
                    <a:cubicBezTo>
                      <a:pt x="72" y="35"/>
                      <a:pt x="72" y="35"/>
                      <a:pt x="72" y="35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9" y="38"/>
                      <a:pt x="110" y="41"/>
                      <a:pt x="109" y="42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2"/>
                      <a:pt x="88" y="104"/>
                      <a:pt x="86" y="103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2" y="104"/>
                      <a:pt x="20" y="102"/>
                      <a:pt x="20" y="100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1"/>
                      <a:pt x="1" y="38"/>
                      <a:pt x="3" y="38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6" y="0"/>
                      <a:pt x="57" y="2"/>
                    </a:cubicBezTo>
                    <a:close/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53187E1D-B3A6-BE0F-4D00-D56FC22D187B}"/>
                </a:ext>
              </a:extLst>
            </p:cNvPr>
            <p:cNvGrpSpPr/>
            <p:nvPr/>
          </p:nvGrpSpPr>
          <p:grpSpPr>
            <a:xfrm>
              <a:off x="12735822" y="6220961"/>
              <a:ext cx="444607" cy="2299548"/>
              <a:chOff x="14436148" y="6117930"/>
              <a:chExt cx="444607" cy="2299548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9AA881-5DD3-A20D-C209-BA4488014A6F}"/>
                  </a:ext>
                </a:extLst>
              </p:cNvPr>
              <p:cNvSpPr/>
              <p:nvPr/>
            </p:nvSpPr>
            <p:spPr>
              <a:xfrm>
                <a:off x="144361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5E8F229-8E2E-0318-B310-74613ECD20B3}"/>
                  </a:ext>
                </a:extLst>
              </p:cNvPr>
              <p:cNvSpPr/>
              <p:nvPr/>
            </p:nvSpPr>
            <p:spPr>
              <a:xfrm>
                <a:off x="144361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A81DC4A-BA7A-9EA9-8C5B-2FFC1A7BE7C7}"/>
                  </a:ext>
                </a:extLst>
              </p:cNvPr>
              <p:cNvSpPr/>
              <p:nvPr/>
            </p:nvSpPr>
            <p:spPr>
              <a:xfrm>
                <a:off x="144361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7FC1472-1FB5-04A4-9316-17825A26DBD0}"/>
                  </a:ext>
                </a:extLst>
              </p:cNvPr>
              <p:cNvSpPr/>
              <p:nvPr/>
            </p:nvSpPr>
            <p:spPr>
              <a:xfrm>
                <a:off x="144361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1" name="Freeform 168">
                <a:extLst>
                  <a:ext uri="{FF2B5EF4-FFF2-40B4-BE49-F238E27FC236}">
                    <a16:creationId xmlns:a16="http://schemas.microsoft.com/office/drawing/2014/main" id="{AB640073-7F1D-4524-C6BB-A9813F25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39032" y="7993744"/>
                <a:ext cx="441723" cy="423734"/>
              </a:xfrm>
              <a:custGeom>
                <a:avLst/>
                <a:gdLst>
                  <a:gd name="T0" fmla="*/ 57 w 110"/>
                  <a:gd name="T1" fmla="*/ 2 h 104"/>
                  <a:gd name="T2" fmla="*/ 72 w 110"/>
                  <a:gd name="T3" fmla="*/ 35 h 104"/>
                  <a:gd name="T4" fmla="*/ 107 w 110"/>
                  <a:gd name="T5" fmla="*/ 38 h 104"/>
                  <a:gd name="T6" fmla="*/ 109 w 110"/>
                  <a:gd name="T7" fmla="*/ 42 h 104"/>
                  <a:gd name="T8" fmla="*/ 83 w 110"/>
                  <a:gd name="T9" fmla="*/ 67 h 104"/>
                  <a:gd name="T10" fmla="*/ 90 w 110"/>
                  <a:gd name="T11" fmla="*/ 100 h 104"/>
                  <a:gd name="T12" fmla="*/ 86 w 110"/>
                  <a:gd name="T13" fmla="*/ 103 h 104"/>
                  <a:gd name="T14" fmla="*/ 55 w 110"/>
                  <a:gd name="T15" fmla="*/ 88 h 104"/>
                  <a:gd name="T16" fmla="*/ 24 w 110"/>
                  <a:gd name="T17" fmla="*/ 103 h 104"/>
                  <a:gd name="T18" fmla="*/ 20 w 110"/>
                  <a:gd name="T19" fmla="*/ 100 h 104"/>
                  <a:gd name="T20" fmla="*/ 27 w 110"/>
                  <a:gd name="T21" fmla="*/ 67 h 104"/>
                  <a:gd name="T22" fmla="*/ 1 w 110"/>
                  <a:gd name="T23" fmla="*/ 42 h 104"/>
                  <a:gd name="T24" fmla="*/ 3 w 110"/>
                  <a:gd name="T25" fmla="*/ 38 h 104"/>
                  <a:gd name="T26" fmla="*/ 37 w 110"/>
                  <a:gd name="T27" fmla="*/ 35 h 104"/>
                  <a:gd name="T28" fmla="*/ 52 w 110"/>
                  <a:gd name="T29" fmla="*/ 2 h 104"/>
                  <a:gd name="T30" fmla="*/ 57 w 110"/>
                  <a:gd name="T31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04">
                    <a:moveTo>
                      <a:pt x="57" y="2"/>
                    </a:moveTo>
                    <a:cubicBezTo>
                      <a:pt x="72" y="35"/>
                      <a:pt x="72" y="35"/>
                      <a:pt x="72" y="35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9" y="38"/>
                      <a:pt x="110" y="41"/>
                      <a:pt x="109" y="42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2"/>
                      <a:pt x="88" y="104"/>
                      <a:pt x="86" y="103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2" y="104"/>
                      <a:pt x="20" y="102"/>
                      <a:pt x="20" y="100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1"/>
                      <a:pt x="1" y="38"/>
                      <a:pt x="3" y="38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6" y="0"/>
                      <a:pt x="57" y="2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F4ECAB1-841A-19C4-1BDF-BE96529F6443}"/>
                </a:ext>
              </a:extLst>
            </p:cNvPr>
            <p:cNvGrpSpPr/>
            <p:nvPr/>
          </p:nvGrpSpPr>
          <p:grpSpPr>
            <a:xfrm>
              <a:off x="13449565" y="6220961"/>
              <a:ext cx="444607" cy="2299548"/>
              <a:chOff x="15121948" y="6117930"/>
              <a:chExt cx="444607" cy="2299548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B6C8F06-E5A8-AD7B-6BEF-9D23C1721BFE}"/>
                  </a:ext>
                </a:extLst>
              </p:cNvPr>
              <p:cNvSpPr/>
              <p:nvPr/>
            </p:nvSpPr>
            <p:spPr>
              <a:xfrm>
                <a:off x="151219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E0A1F9F-E626-E247-C25E-0B74B7AC9097}"/>
                  </a:ext>
                </a:extLst>
              </p:cNvPr>
              <p:cNvSpPr/>
              <p:nvPr/>
            </p:nvSpPr>
            <p:spPr>
              <a:xfrm>
                <a:off x="151219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A676F9E-B809-B6B6-D6BD-9A1142F72369}"/>
                  </a:ext>
                </a:extLst>
              </p:cNvPr>
              <p:cNvSpPr/>
              <p:nvPr/>
            </p:nvSpPr>
            <p:spPr>
              <a:xfrm>
                <a:off x="151219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A314394-E714-BD0F-2387-FB3CA3C400AB}"/>
                  </a:ext>
                </a:extLst>
              </p:cNvPr>
              <p:cNvSpPr/>
              <p:nvPr/>
            </p:nvSpPr>
            <p:spPr>
              <a:xfrm>
                <a:off x="151219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6" name="Freeform 168">
                <a:extLst>
                  <a:ext uri="{FF2B5EF4-FFF2-40B4-BE49-F238E27FC236}">
                    <a16:creationId xmlns:a16="http://schemas.microsoft.com/office/drawing/2014/main" id="{731A6FA6-45F7-FBAB-AE6B-04943FB2F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4832" y="7993744"/>
                <a:ext cx="441723" cy="423734"/>
              </a:xfrm>
              <a:custGeom>
                <a:avLst/>
                <a:gdLst>
                  <a:gd name="T0" fmla="*/ 57 w 110"/>
                  <a:gd name="T1" fmla="*/ 2 h 104"/>
                  <a:gd name="T2" fmla="*/ 72 w 110"/>
                  <a:gd name="T3" fmla="*/ 35 h 104"/>
                  <a:gd name="T4" fmla="*/ 107 w 110"/>
                  <a:gd name="T5" fmla="*/ 38 h 104"/>
                  <a:gd name="T6" fmla="*/ 109 w 110"/>
                  <a:gd name="T7" fmla="*/ 42 h 104"/>
                  <a:gd name="T8" fmla="*/ 83 w 110"/>
                  <a:gd name="T9" fmla="*/ 67 h 104"/>
                  <a:gd name="T10" fmla="*/ 90 w 110"/>
                  <a:gd name="T11" fmla="*/ 100 h 104"/>
                  <a:gd name="T12" fmla="*/ 86 w 110"/>
                  <a:gd name="T13" fmla="*/ 103 h 104"/>
                  <a:gd name="T14" fmla="*/ 55 w 110"/>
                  <a:gd name="T15" fmla="*/ 88 h 104"/>
                  <a:gd name="T16" fmla="*/ 24 w 110"/>
                  <a:gd name="T17" fmla="*/ 103 h 104"/>
                  <a:gd name="T18" fmla="*/ 20 w 110"/>
                  <a:gd name="T19" fmla="*/ 100 h 104"/>
                  <a:gd name="T20" fmla="*/ 27 w 110"/>
                  <a:gd name="T21" fmla="*/ 67 h 104"/>
                  <a:gd name="T22" fmla="*/ 1 w 110"/>
                  <a:gd name="T23" fmla="*/ 42 h 104"/>
                  <a:gd name="T24" fmla="*/ 3 w 110"/>
                  <a:gd name="T25" fmla="*/ 38 h 104"/>
                  <a:gd name="T26" fmla="*/ 37 w 110"/>
                  <a:gd name="T27" fmla="*/ 35 h 104"/>
                  <a:gd name="T28" fmla="*/ 52 w 110"/>
                  <a:gd name="T29" fmla="*/ 2 h 104"/>
                  <a:gd name="T30" fmla="*/ 57 w 110"/>
                  <a:gd name="T31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04">
                    <a:moveTo>
                      <a:pt x="57" y="2"/>
                    </a:moveTo>
                    <a:cubicBezTo>
                      <a:pt x="72" y="35"/>
                      <a:pt x="72" y="35"/>
                      <a:pt x="72" y="35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9" y="38"/>
                      <a:pt x="110" y="41"/>
                      <a:pt x="109" y="42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2"/>
                      <a:pt x="88" y="104"/>
                      <a:pt x="86" y="103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2" y="104"/>
                      <a:pt x="20" y="102"/>
                      <a:pt x="20" y="100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1"/>
                      <a:pt x="1" y="38"/>
                      <a:pt x="3" y="38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6" y="0"/>
                      <a:pt x="57" y="2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3B7BC00-DC7D-E174-EDB9-71175279F59F}"/>
                </a:ext>
              </a:extLst>
            </p:cNvPr>
            <p:cNvGrpSpPr/>
            <p:nvPr/>
          </p:nvGrpSpPr>
          <p:grpSpPr>
            <a:xfrm>
              <a:off x="14163308" y="6220961"/>
              <a:ext cx="444607" cy="2299548"/>
              <a:chOff x="15795048" y="6117930"/>
              <a:chExt cx="444607" cy="2299548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F2E1FA3-0368-BFD4-4A97-AB0743DC7BCA}"/>
                  </a:ext>
                </a:extLst>
              </p:cNvPr>
              <p:cNvSpPr/>
              <p:nvPr/>
            </p:nvSpPr>
            <p:spPr>
              <a:xfrm>
                <a:off x="157950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989A49D-68BB-2075-FFE6-376BC5771238}"/>
                  </a:ext>
                </a:extLst>
              </p:cNvPr>
              <p:cNvSpPr/>
              <p:nvPr/>
            </p:nvSpPr>
            <p:spPr>
              <a:xfrm>
                <a:off x="157950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FB15FC2-1A78-DE2D-7C02-26038ECECC80}"/>
                  </a:ext>
                </a:extLst>
              </p:cNvPr>
              <p:cNvSpPr/>
              <p:nvPr/>
            </p:nvSpPr>
            <p:spPr>
              <a:xfrm>
                <a:off x="157950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FD41952-9747-D39A-D404-8C058E5C0D21}"/>
                  </a:ext>
                </a:extLst>
              </p:cNvPr>
              <p:cNvSpPr/>
              <p:nvPr/>
            </p:nvSpPr>
            <p:spPr>
              <a:xfrm>
                <a:off x="157950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1" name="Freeform 168">
                <a:extLst>
                  <a:ext uri="{FF2B5EF4-FFF2-40B4-BE49-F238E27FC236}">
                    <a16:creationId xmlns:a16="http://schemas.microsoft.com/office/drawing/2014/main" id="{1B564CF2-6C0A-B117-D805-707B88673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97932" y="7993744"/>
                <a:ext cx="441723" cy="423734"/>
              </a:xfrm>
              <a:custGeom>
                <a:avLst/>
                <a:gdLst>
                  <a:gd name="T0" fmla="*/ 57 w 110"/>
                  <a:gd name="T1" fmla="*/ 2 h 104"/>
                  <a:gd name="T2" fmla="*/ 72 w 110"/>
                  <a:gd name="T3" fmla="*/ 35 h 104"/>
                  <a:gd name="T4" fmla="*/ 107 w 110"/>
                  <a:gd name="T5" fmla="*/ 38 h 104"/>
                  <a:gd name="T6" fmla="*/ 109 w 110"/>
                  <a:gd name="T7" fmla="*/ 42 h 104"/>
                  <a:gd name="T8" fmla="*/ 83 w 110"/>
                  <a:gd name="T9" fmla="*/ 67 h 104"/>
                  <a:gd name="T10" fmla="*/ 90 w 110"/>
                  <a:gd name="T11" fmla="*/ 100 h 104"/>
                  <a:gd name="T12" fmla="*/ 86 w 110"/>
                  <a:gd name="T13" fmla="*/ 103 h 104"/>
                  <a:gd name="T14" fmla="*/ 55 w 110"/>
                  <a:gd name="T15" fmla="*/ 88 h 104"/>
                  <a:gd name="T16" fmla="*/ 24 w 110"/>
                  <a:gd name="T17" fmla="*/ 103 h 104"/>
                  <a:gd name="T18" fmla="*/ 20 w 110"/>
                  <a:gd name="T19" fmla="*/ 100 h 104"/>
                  <a:gd name="T20" fmla="*/ 27 w 110"/>
                  <a:gd name="T21" fmla="*/ 67 h 104"/>
                  <a:gd name="T22" fmla="*/ 1 w 110"/>
                  <a:gd name="T23" fmla="*/ 42 h 104"/>
                  <a:gd name="T24" fmla="*/ 3 w 110"/>
                  <a:gd name="T25" fmla="*/ 38 h 104"/>
                  <a:gd name="T26" fmla="*/ 37 w 110"/>
                  <a:gd name="T27" fmla="*/ 35 h 104"/>
                  <a:gd name="T28" fmla="*/ 52 w 110"/>
                  <a:gd name="T29" fmla="*/ 2 h 104"/>
                  <a:gd name="T30" fmla="*/ 57 w 110"/>
                  <a:gd name="T31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04">
                    <a:moveTo>
                      <a:pt x="57" y="2"/>
                    </a:moveTo>
                    <a:cubicBezTo>
                      <a:pt x="72" y="35"/>
                      <a:pt x="72" y="35"/>
                      <a:pt x="72" y="35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9" y="38"/>
                      <a:pt x="110" y="41"/>
                      <a:pt x="109" y="42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2"/>
                      <a:pt x="88" y="104"/>
                      <a:pt x="86" y="103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2" y="104"/>
                      <a:pt x="20" y="102"/>
                      <a:pt x="20" y="100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1"/>
                      <a:pt x="1" y="38"/>
                      <a:pt x="3" y="38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6" y="0"/>
                      <a:pt x="57" y="2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22" name="Título 1">
              <a:extLst>
                <a:ext uri="{FF2B5EF4-FFF2-40B4-BE49-F238E27FC236}">
                  <a16:creationId xmlns:a16="http://schemas.microsoft.com/office/drawing/2014/main" id="{3A62257D-4EDF-EF2F-8FB0-707DBE32EB57}"/>
                </a:ext>
              </a:extLst>
            </p:cNvPr>
            <p:cNvSpPr txBox="1">
              <a:spLocks/>
            </p:cNvSpPr>
            <p:nvPr/>
          </p:nvSpPr>
          <p:spPr>
            <a:xfrm>
              <a:off x="9340573" y="7183123"/>
              <a:ext cx="3189603" cy="867930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fontAlgn="auto">
                <a:spcAft>
                  <a:spcPts val="0"/>
                </a:spcAft>
              </a:pP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Participantes </a:t>
              </a:r>
              <a:r>
                <a:rPr lang="pt-BR" sz="28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ativos</a:t>
              </a: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EFBC586-F7B0-F6B8-7F23-CADCA8D9479E}"/>
                </a:ext>
              </a:extLst>
            </p:cNvPr>
            <p:cNvCxnSpPr>
              <a:cxnSpLocks/>
            </p:cNvCxnSpPr>
            <p:nvPr/>
          </p:nvCxnSpPr>
          <p:spPr>
            <a:xfrm>
              <a:off x="12801601" y="8731876"/>
              <a:ext cx="2678805" cy="0"/>
            </a:xfrm>
            <a:prstGeom prst="line">
              <a:avLst/>
            </a:prstGeom>
            <a:ln>
              <a:solidFill>
                <a:srgbClr val="55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FC08CA86-4BF9-23C9-257D-038AC7326379}"/>
              </a:ext>
            </a:extLst>
          </p:cNvPr>
          <p:cNvGrpSpPr/>
          <p:nvPr/>
        </p:nvGrpSpPr>
        <p:grpSpPr>
          <a:xfrm>
            <a:off x="1079500" y="6283644"/>
            <a:ext cx="6820737" cy="2711648"/>
            <a:chOff x="1079500" y="6283644"/>
            <a:chExt cx="6820737" cy="2711648"/>
          </a:xfrm>
        </p:grpSpPr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38E56A20-32F4-C6F9-358E-436E934FB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311" y="8869364"/>
              <a:ext cx="84138" cy="84138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>
                <a:latin typeface="Arial Nova" panose="020B05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9264ED12-474E-9203-FCC3-DAC8DB361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311" y="8869364"/>
              <a:ext cx="82550" cy="8413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>
                <a:latin typeface="Arial Nova" panose="020B0504020202020204" pitchFamily="34" charset="0"/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38DC5DD7-5946-A1AF-C554-6595480B7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724" y="8869364"/>
              <a:ext cx="84138" cy="8413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>
                <a:latin typeface="Arial Nova" panose="020B0504020202020204" pitchFamily="34" charset="0"/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06581EE1-88BD-E908-328D-7EDF04509135}"/>
                </a:ext>
              </a:extLst>
            </p:cNvPr>
            <p:cNvSpPr/>
            <p:nvPr/>
          </p:nvSpPr>
          <p:spPr>
            <a:xfrm>
              <a:off x="1079500" y="6604000"/>
              <a:ext cx="510540" cy="164592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51F4B87-7804-1928-6B78-6B2D328664B1}"/>
                </a:ext>
              </a:extLst>
            </p:cNvPr>
            <p:cNvSpPr/>
            <p:nvPr/>
          </p:nvSpPr>
          <p:spPr>
            <a:xfrm>
              <a:off x="1635760" y="7327900"/>
              <a:ext cx="510540" cy="92202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CEA6FBE8-7918-DF4B-0824-ECE05BB9EFFF}"/>
                </a:ext>
              </a:extLst>
            </p:cNvPr>
            <p:cNvSpPr/>
            <p:nvPr/>
          </p:nvSpPr>
          <p:spPr>
            <a:xfrm>
              <a:off x="2199640" y="7503160"/>
              <a:ext cx="510540" cy="746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C08115D-8253-C8C9-FAE0-5B626C9A7822}"/>
                </a:ext>
              </a:extLst>
            </p:cNvPr>
            <p:cNvSpPr/>
            <p:nvPr/>
          </p:nvSpPr>
          <p:spPr>
            <a:xfrm>
              <a:off x="2824480" y="6604000"/>
              <a:ext cx="510540" cy="164592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558B31A2-9543-6A41-5842-E88E73E93390}"/>
                </a:ext>
              </a:extLst>
            </p:cNvPr>
            <p:cNvSpPr/>
            <p:nvPr/>
          </p:nvSpPr>
          <p:spPr>
            <a:xfrm>
              <a:off x="3380740" y="7327900"/>
              <a:ext cx="510540" cy="92202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56B9710-EE54-BE1A-BBFB-D9D164C08441}"/>
                </a:ext>
              </a:extLst>
            </p:cNvPr>
            <p:cNvSpPr/>
            <p:nvPr/>
          </p:nvSpPr>
          <p:spPr>
            <a:xfrm>
              <a:off x="3944620" y="7503160"/>
              <a:ext cx="510540" cy="746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564C1CF8-8E9E-EC6E-4A54-8AB1FDB502EE}"/>
                </a:ext>
              </a:extLst>
            </p:cNvPr>
            <p:cNvSpPr/>
            <p:nvPr/>
          </p:nvSpPr>
          <p:spPr>
            <a:xfrm>
              <a:off x="4546600" y="6604000"/>
              <a:ext cx="510540" cy="164592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173933E4-3198-37E0-0434-64E812B5AB3F}"/>
                </a:ext>
              </a:extLst>
            </p:cNvPr>
            <p:cNvSpPr/>
            <p:nvPr/>
          </p:nvSpPr>
          <p:spPr>
            <a:xfrm>
              <a:off x="5102860" y="7327900"/>
              <a:ext cx="510540" cy="92202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CB042B48-0205-3002-79DF-590DFFFA67F3}"/>
                </a:ext>
              </a:extLst>
            </p:cNvPr>
            <p:cNvSpPr/>
            <p:nvPr/>
          </p:nvSpPr>
          <p:spPr>
            <a:xfrm>
              <a:off x="5666740" y="7503160"/>
              <a:ext cx="510540" cy="746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C508A3C0-FF9A-FBEB-6BF7-282545EE971B}"/>
                </a:ext>
              </a:extLst>
            </p:cNvPr>
            <p:cNvSpPr/>
            <p:nvPr/>
          </p:nvSpPr>
          <p:spPr>
            <a:xfrm>
              <a:off x="6268720" y="6604000"/>
              <a:ext cx="510540" cy="164592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B6791709-BD3B-9152-BC16-904E374E3AA9}"/>
                </a:ext>
              </a:extLst>
            </p:cNvPr>
            <p:cNvSpPr/>
            <p:nvPr/>
          </p:nvSpPr>
          <p:spPr>
            <a:xfrm>
              <a:off x="6824980" y="7327900"/>
              <a:ext cx="510540" cy="92202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5F262C4D-6853-CD31-C404-CD5A6E392265}"/>
                </a:ext>
              </a:extLst>
            </p:cNvPr>
            <p:cNvSpPr/>
            <p:nvPr/>
          </p:nvSpPr>
          <p:spPr>
            <a:xfrm>
              <a:off x="7388860" y="7503160"/>
              <a:ext cx="510540" cy="746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C5215CB0-63A6-FD1F-5D56-1881724D2B67}"/>
                </a:ext>
              </a:extLst>
            </p:cNvPr>
            <p:cNvGrpSpPr/>
            <p:nvPr/>
          </p:nvGrpSpPr>
          <p:grpSpPr>
            <a:xfrm>
              <a:off x="1473836" y="8280084"/>
              <a:ext cx="5927926" cy="184666"/>
              <a:chOff x="5857876" y="2758124"/>
              <a:chExt cx="5927926" cy="184666"/>
            </a:xfrm>
          </p:grpSpPr>
          <p:sp>
            <p:nvSpPr>
              <p:cNvPr id="50" name="Rectangle 8">
                <a:extLst>
                  <a:ext uri="{FF2B5EF4-FFF2-40B4-BE49-F238E27FC236}">
                    <a16:creationId xmlns:a16="http://schemas.microsoft.com/office/drawing/2014/main" id="{9DDE33F8-9E50-99D0-2C71-90BB8598C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6" y="2758124"/>
                <a:ext cx="74950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Category</a:t>
                </a:r>
                <a:r>
                  <a:rPr kumimoji="0" lang="pt-BR" altLang="pt-B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 1</a:t>
                </a:r>
                <a:endParaRPr kumimoji="0" lang="pt-BR" altLang="pt-B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1" name="Rectangle 9">
                <a:extLst>
                  <a:ext uri="{FF2B5EF4-FFF2-40B4-BE49-F238E27FC236}">
                    <a16:creationId xmlns:a16="http://schemas.microsoft.com/office/drawing/2014/main" id="{24D103AB-765B-D739-9517-35DDB3414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5076" y="2758124"/>
                <a:ext cx="74950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Category 2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2" name="Rectangle 10">
                <a:extLst>
                  <a:ext uri="{FF2B5EF4-FFF2-40B4-BE49-F238E27FC236}">
                    <a16:creationId xmlns:a16="http://schemas.microsoft.com/office/drawing/2014/main" id="{DB12DFAB-74FA-9353-76A9-2D3E7AE2D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0689" y="2758124"/>
                <a:ext cx="74950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Category 3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3" name="Rectangle 11">
                <a:extLst>
                  <a:ext uri="{FF2B5EF4-FFF2-40B4-BE49-F238E27FC236}">
                    <a16:creationId xmlns:a16="http://schemas.microsoft.com/office/drawing/2014/main" id="{48CC23AB-A373-D317-8C18-16427C8FA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6301" y="2758124"/>
                <a:ext cx="74950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Category 4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AAD3390B-65F4-A5C0-C32C-527E39D0E413}"/>
                </a:ext>
              </a:extLst>
            </p:cNvPr>
            <p:cNvGrpSpPr/>
            <p:nvPr/>
          </p:nvGrpSpPr>
          <p:grpSpPr>
            <a:xfrm>
              <a:off x="3312161" y="8810626"/>
              <a:ext cx="2591464" cy="184666"/>
              <a:chOff x="7696201" y="3372486"/>
              <a:chExt cx="2591464" cy="184666"/>
            </a:xfrm>
          </p:grpSpPr>
          <p:sp>
            <p:nvSpPr>
              <p:cNvPr id="55" name="Rectangle 13">
                <a:extLst>
                  <a:ext uri="{FF2B5EF4-FFF2-40B4-BE49-F238E27FC236}">
                    <a16:creationId xmlns:a16="http://schemas.microsoft.com/office/drawing/2014/main" id="{99362509-FE79-D600-F17F-73EA8F9C0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6201" y="3372486"/>
                <a:ext cx="5610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Series 1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6" name="Rectangle 15">
                <a:extLst>
                  <a:ext uri="{FF2B5EF4-FFF2-40B4-BE49-F238E27FC236}">
                    <a16:creationId xmlns:a16="http://schemas.microsoft.com/office/drawing/2014/main" id="{ACDAD5FD-3A99-6EB8-CE06-BB5C2CB32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2201" y="3372486"/>
                <a:ext cx="5610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Series 2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7" name="Rectangle 17">
                <a:extLst>
                  <a:ext uri="{FF2B5EF4-FFF2-40B4-BE49-F238E27FC236}">
                    <a16:creationId xmlns:a16="http://schemas.microsoft.com/office/drawing/2014/main" id="{438F5923-A4D4-BE7F-C2E1-2975EF946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6614" y="3372486"/>
                <a:ext cx="5610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Series 3</a:t>
                </a:r>
                <a:endParaRPr kumimoji="0" lang="pt-BR" altLang="pt-B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BE95D8A4-4A0F-6CD2-C1C8-1EA6378313B4}"/>
                </a:ext>
              </a:extLst>
            </p:cNvPr>
            <p:cNvGrpSpPr/>
            <p:nvPr/>
          </p:nvGrpSpPr>
          <p:grpSpPr>
            <a:xfrm>
              <a:off x="1102258" y="6283644"/>
              <a:ext cx="1593519" cy="1114901"/>
              <a:chOff x="5394858" y="3756344"/>
              <a:chExt cx="1593519" cy="1114901"/>
            </a:xfrm>
          </p:grpSpPr>
          <p:sp>
            <p:nvSpPr>
              <p:cNvPr id="59" name="Rectangle 8">
                <a:extLst>
                  <a:ext uri="{FF2B5EF4-FFF2-40B4-BE49-F238E27FC236}">
                    <a16:creationId xmlns:a16="http://schemas.microsoft.com/office/drawing/2014/main" id="{C3CF948C-3564-8FBA-9FC9-1CDE3C572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858" y="375634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005E77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005E77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0" name="Rectangle 8">
                <a:extLst>
                  <a:ext uri="{FF2B5EF4-FFF2-40B4-BE49-F238E27FC236}">
                    <a16:creationId xmlns:a16="http://schemas.microsoft.com/office/drawing/2014/main" id="{62714EF3-26C4-C08E-80DE-F04F6AB4E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498" y="445738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1" name="Rectangle 8">
                <a:extLst>
                  <a:ext uri="{FF2B5EF4-FFF2-40B4-BE49-F238E27FC236}">
                    <a16:creationId xmlns:a16="http://schemas.microsoft.com/office/drawing/2014/main" id="{CD0CBF60-D36E-CC08-BD65-F99357F0B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238" y="462502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A5A5A5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A5A5A5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52E5065A-98D1-8D52-6828-C285F212C0A2}"/>
                </a:ext>
              </a:extLst>
            </p:cNvPr>
            <p:cNvGrpSpPr/>
            <p:nvPr/>
          </p:nvGrpSpPr>
          <p:grpSpPr>
            <a:xfrm>
              <a:off x="2831998" y="6283644"/>
              <a:ext cx="1593519" cy="1114901"/>
              <a:chOff x="5394858" y="3756344"/>
              <a:chExt cx="1593519" cy="1114901"/>
            </a:xfrm>
          </p:grpSpPr>
          <p:sp>
            <p:nvSpPr>
              <p:cNvPr id="63" name="Rectangle 8">
                <a:extLst>
                  <a:ext uri="{FF2B5EF4-FFF2-40B4-BE49-F238E27FC236}">
                    <a16:creationId xmlns:a16="http://schemas.microsoft.com/office/drawing/2014/main" id="{C2ED37BE-772C-B560-757B-0BADFEABD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858" y="375634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005E77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005E77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4" name="Rectangle 8">
                <a:extLst>
                  <a:ext uri="{FF2B5EF4-FFF2-40B4-BE49-F238E27FC236}">
                    <a16:creationId xmlns:a16="http://schemas.microsoft.com/office/drawing/2014/main" id="{FA560518-57A0-4569-5A19-278F38E52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498" y="445738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5" name="Rectangle 8">
                <a:extLst>
                  <a:ext uri="{FF2B5EF4-FFF2-40B4-BE49-F238E27FC236}">
                    <a16:creationId xmlns:a16="http://schemas.microsoft.com/office/drawing/2014/main" id="{1882311C-5A77-34EB-E4E0-EE217B83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238" y="462502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A5A5A5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A5A5A5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6AD0456B-C16A-13F8-F22F-7F48D65ADEFE}"/>
                </a:ext>
              </a:extLst>
            </p:cNvPr>
            <p:cNvGrpSpPr/>
            <p:nvPr/>
          </p:nvGrpSpPr>
          <p:grpSpPr>
            <a:xfrm>
              <a:off x="4584598" y="6283644"/>
              <a:ext cx="1593519" cy="1114901"/>
              <a:chOff x="5394858" y="3756344"/>
              <a:chExt cx="1593519" cy="1114901"/>
            </a:xfrm>
          </p:grpSpPr>
          <p:sp>
            <p:nvSpPr>
              <p:cNvPr id="68" name="Rectangle 8">
                <a:extLst>
                  <a:ext uri="{FF2B5EF4-FFF2-40B4-BE49-F238E27FC236}">
                    <a16:creationId xmlns:a16="http://schemas.microsoft.com/office/drawing/2014/main" id="{A8A16E7E-238A-3797-A2E6-745590CF8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858" y="375634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005E77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005E77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9" name="Rectangle 8">
                <a:extLst>
                  <a:ext uri="{FF2B5EF4-FFF2-40B4-BE49-F238E27FC236}">
                    <a16:creationId xmlns:a16="http://schemas.microsoft.com/office/drawing/2014/main" id="{62978A5E-D96E-1289-93E7-A894BE54A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1118" y="445738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70" name="Rectangle 8">
                <a:extLst>
                  <a:ext uri="{FF2B5EF4-FFF2-40B4-BE49-F238E27FC236}">
                    <a16:creationId xmlns:a16="http://schemas.microsoft.com/office/drawing/2014/main" id="{8D843721-9BC8-FA82-F05E-031E05C27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238" y="462502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A5A5A5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A5A5A5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8B334FB5-035B-C201-B323-654CC4FD5408}"/>
                </a:ext>
              </a:extLst>
            </p:cNvPr>
            <p:cNvGrpSpPr/>
            <p:nvPr/>
          </p:nvGrpSpPr>
          <p:grpSpPr>
            <a:xfrm>
              <a:off x="6306718" y="6283644"/>
              <a:ext cx="1593519" cy="1114901"/>
              <a:chOff x="5394858" y="3756344"/>
              <a:chExt cx="1593519" cy="1114901"/>
            </a:xfrm>
          </p:grpSpPr>
          <p:sp>
            <p:nvSpPr>
              <p:cNvPr id="73" name="Rectangle 8">
                <a:extLst>
                  <a:ext uri="{FF2B5EF4-FFF2-40B4-BE49-F238E27FC236}">
                    <a16:creationId xmlns:a16="http://schemas.microsoft.com/office/drawing/2014/main" id="{11851BEC-7294-55CE-8201-5C8330228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858" y="375634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005E77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005E77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74" name="Rectangle 8">
                <a:extLst>
                  <a:ext uri="{FF2B5EF4-FFF2-40B4-BE49-F238E27FC236}">
                    <a16:creationId xmlns:a16="http://schemas.microsoft.com/office/drawing/2014/main" id="{1C7D1A24-8999-D806-FE37-0B5E6625B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1118" y="445738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75" name="Rectangle 8">
                <a:extLst>
                  <a:ext uri="{FF2B5EF4-FFF2-40B4-BE49-F238E27FC236}">
                    <a16:creationId xmlns:a16="http://schemas.microsoft.com/office/drawing/2014/main" id="{68D95CAC-BE16-6C1F-E3F2-B8510076E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238" y="462502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A5A5A5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A5A5A5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D94FD733-368D-2D3A-6DDF-06F9F3C8B792}"/>
              </a:ext>
            </a:extLst>
          </p:cNvPr>
          <p:cNvGrpSpPr/>
          <p:nvPr/>
        </p:nvGrpSpPr>
        <p:grpSpPr>
          <a:xfrm>
            <a:off x="12044817" y="1177472"/>
            <a:ext cx="4410758" cy="2946400"/>
            <a:chOff x="6427788" y="3456215"/>
            <a:chExt cx="4410758" cy="2946400"/>
          </a:xfrm>
        </p:grpSpPr>
        <p:sp>
          <p:nvSpPr>
            <p:cNvPr id="85" name="Círculo Parcial 84">
              <a:extLst>
                <a:ext uri="{FF2B5EF4-FFF2-40B4-BE49-F238E27FC236}">
                  <a16:creationId xmlns:a16="http://schemas.microsoft.com/office/drawing/2014/main" id="{CF82EACF-C7CE-7067-0D96-BFF9F6A59747}"/>
                </a:ext>
              </a:extLst>
            </p:cNvPr>
            <p:cNvSpPr/>
            <p:nvPr/>
          </p:nvSpPr>
          <p:spPr>
            <a:xfrm>
              <a:off x="7892146" y="3456215"/>
              <a:ext cx="2946400" cy="2946400"/>
            </a:xfrm>
            <a:prstGeom prst="pie">
              <a:avLst>
                <a:gd name="adj1" fmla="val 16227723"/>
                <a:gd name="adj2" fmla="val 7211817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6" name="Círculo Parcial 85">
              <a:extLst>
                <a:ext uri="{FF2B5EF4-FFF2-40B4-BE49-F238E27FC236}">
                  <a16:creationId xmlns:a16="http://schemas.microsoft.com/office/drawing/2014/main" id="{38FFC53E-00BB-0995-2864-91238B6BB48F}"/>
                </a:ext>
              </a:extLst>
            </p:cNvPr>
            <p:cNvSpPr/>
            <p:nvPr/>
          </p:nvSpPr>
          <p:spPr>
            <a:xfrm>
              <a:off x="7892146" y="3456215"/>
              <a:ext cx="2946400" cy="2946400"/>
            </a:xfrm>
            <a:prstGeom prst="pie">
              <a:avLst>
                <a:gd name="adj1" fmla="val 7170813"/>
                <a:gd name="adj2" fmla="val 12251291"/>
              </a:avLst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7" name="Círculo Parcial 86">
              <a:extLst>
                <a:ext uri="{FF2B5EF4-FFF2-40B4-BE49-F238E27FC236}">
                  <a16:creationId xmlns:a16="http://schemas.microsoft.com/office/drawing/2014/main" id="{4FAE46C8-0CBB-A3B8-A39B-69802D7571E4}"/>
                </a:ext>
              </a:extLst>
            </p:cNvPr>
            <p:cNvSpPr/>
            <p:nvPr/>
          </p:nvSpPr>
          <p:spPr>
            <a:xfrm>
              <a:off x="7892146" y="3456215"/>
              <a:ext cx="2946400" cy="2946400"/>
            </a:xfrm>
            <a:prstGeom prst="pie">
              <a:avLst>
                <a:gd name="adj1" fmla="val 12205024"/>
                <a:gd name="adj2" fmla="val 14460797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8" name="Círculo Parcial 87">
              <a:extLst>
                <a:ext uri="{FF2B5EF4-FFF2-40B4-BE49-F238E27FC236}">
                  <a16:creationId xmlns:a16="http://schemas.microsoft.com/office/drawing/2014/main" id="{4998047E-2672-A422-1177-11825677D8B5}"/>
                </a:ext>
              </a:extLst>
            </p:cNvPr>
            <p:cNvSpPr/>
            <p:nvPr/>
          </p:nvSpPr>
          <p:spPr>
            <a:xfrm>
              <a:off x="7892146" y="3456215"/>
              <a:ext cx="2946400" cy="2946400"/>
            </a:xfrm>
            <a:prstGeom prst="pie">
              <a:avLst>
                <a:gd name="adj1" fmla="val 14450028"/>
                <a:gd name="adj2" fmla="val 16270406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8868F326-177C-7BCF-0C23-5E209C690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4850" y="5038725"/>
              <a:ext cx="5145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2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Nova" panose="020B0504020202020204" pitchFamily="34" charset="0"/>
                </a:rPr>
                <a:t>58%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26">
              <a:extLst>
                <a:ext uri="{FF2B5EF4-FFF2-40B4-BE49-F238E27FC236}">
                  <a16:creationId xmlns:a16="http://schemas.microsoft.com/office/drawing/2014/main" id="{50C98BFE-DE31-BB6F-3411-DB05E00F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225" y="5021263"/>
              <a:ext cx="5145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2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Nova" panose="020B0504020202020204" pitchFamily="34" charset="0"/>
                </a:rPr>
                <a:t>23%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D862868C-CAA3-3EB9-6151-E11239031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412" y="4145871"/>
              <a:ext cx="5145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2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Nova" panose="020B0504020202020204" pitchFamily="34" charset="0"/>
                </a:rPr>
                <a:t>10%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EB9CC5E5-DCF4-8C6E-1F63-2C22D0092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235" y="3756025"/>
              <a:ext cx="3686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2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Nova" panose="020B0504020202020204" pitchFamily="34" charset="0"/>
                </a:rPr>
                <a:t>9%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050C56F6-8318-8D28-5AF5-9F5189A04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5060950"/>
              <a:ext cx="98425" cy="9842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750FADB8-00F5-88D1-828C-627C03EA1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3834" y="4994275"/>
              <a:ext cx="5434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4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1st </a:t>
              </a:r>
              <a:r>
                <a:rPr kumimoji="0" lang="pt-BR" altLang="pt-BR" sz="1400" b="0" i="0" u="none" strike="noStrike" cap="none" normalizeH="0" baseline="0" dirty="0" err="1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Qtr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A49C1802-FFD7-6F53-363C-96993A615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5380038"/>
              <a:ext cx="98425" cy="9525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C944461-35FD-35D6-5118-C8BF3D6BD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800" y="5313363"/>
              <a:ext cx="60753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400" b="0" i="0" u="none" strike="noStrike" cap="none" normalizeH="0" baseline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2nd Qtr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D95E7458-96E2-7C87-903E-AB7B0F741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5699125"/>
              <a:ext cx="98425" cy="9525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98" name="Rectangle 34">
              <a:extLst>
                <a:ext uri="{FF2B5EF4-FFF2-40B4-BE49-F238E27FC236}">
                  <a16:creationId xmlns:a16="http://schemas.microsoft.com/office/drawing/2014/main" id="{437C4E8A-EBEF-A9F8-7B8A-342A0150C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2910" y="5629275"/>
              <a:ext cx="57054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400" b="0" i="0" u="none" strike="noStrike" cap="none" normalizeH="0" baseline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3rd Qtr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35">
              <a:extLst>
                <a:ext uri="{FF2B5EF4-FFF2-40B4-BE49-F238E27FC236}">
                  <a16:creationId xmlns:a16="http://schemas.microsoft.com/office/drawing/2014/main" id="{DF6AD053-8327-BDD9-19D0-217214E65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6016625"/>
              <a:ext cx="98425" cy="9683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100" name="Rectangle 36">
              <a:extLst>
                <a:ext uri="{FF2B5EF4-FFF2-40B4-BE49-F238E27FC236}">
                  <a16:creationId xmlns:a16="http://schemas.microsoft.com/office/drawing/2014/main" id="{452FE016-6FDC-DA00-A02C-2B7F36163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3694" y="5949950"/>
              <a:ext cx="55784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400" b="0" i="0" u="none" strike="noStrike" cap="none" normalizeH="0" baseline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4th Qtr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6533C091-8BBA-765F-51FD-3CE3BE982452}"/>
              </a:ext>
            </a:extLst>
          </p:cNvPr>
          <p:cNvSpPr txBox="1"/>
          <p:nvPr/>
        </p:nvSpPr>
        <p:spPr>
          <a:xfrm>
            <a:off x="521072" y="335100"/>
            <a:ext cx="4390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sz="1400" dirty="0">
                <a:solidFill>
                  <a:srgbClr val="595959"/>
                </a:solidFill>
                <a:latin typeface="Arial Nova Light" panose="020B0304020202020204" pitchFamily="34" charset="0"/>
              </a:rPr>
              <a:t>Fonte: </a:t>
            </a:r>
            <a:r>
              <a:rPr lang="pt-BR" sz="1400" dirty="0" err="1">
                <a:solidFill>
                  <a:srgbClr val="595959"/>
                </a:solidFill>
                <a:latin typeface="Arial Nova Light" panose="020B0304020202020204" pitchFamily="34" charset="0"/>
              </a:rPr>
              <a:t>xxxxxxxxxxxxxxxxxxxxxxxxxx</a:t>
            </a:r>
            <a:endParaRPr lang="pt-BR" sz="1400" dirty="0">
              <a:solidFill>
                <a:srgbClr val="59595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6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2DA5ECF-91A8-C5F0-94AF-BA09886514D9}"/>
              </a:ext>
            </a:extLst>
          </p:cNvPr>
          <p:cNvGrpSpPr/>
          <p:nvPr/>
        </p:nvGrpSpPr>
        <p:grpSpPr>
          <a:xfrm>
            <a:off x="600772" y="721900"/>
            <a:ext cx="5284873" cy="3741039"/>
            <a:chOff x="11374664" y="874300"/>
            <a:chExt cx="5284873" cy="3741039"/>
          </a:xfrm>
          <a:effectLst>
            <a:outerShdw blurRad="241300" dist="1270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4F0A4A0-C571-0081-B28F-499DD8C48298}"/>
                </a:ext>
              </a:extLst>
            </p:cNvPr>
            <p:cNvSpPr/>
            <p:nvPr/>
          </p:nvSpPr>
          <p:spPr>
            <a:xfrm>
              <a:off x="11374664" y="1105150"/>
              <a:ext cx="5284873" cy="351018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475886E-ADEB-B566-1334-8E035DFF7BC4}"/>
                </a:ext>
              </a:extLst>
            </p:cNvPr>
            <p:cNvGrpSpPr/>
            <p:nvPr/>
          </p:nvGrpSpPr>
          <p:grpSpPr>
            <a:xfrm>
              <a:off x="16059086" y="874300"/>
              <a:ext cx="582255" cy="112354"/>
              <a:chOff x="16226512" y="758390"/>
              <a:chExt cx="582255" cy="112354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760E74E-08C6-4BF5-2A26-EF93EECCA9D5}"/>
                  </a:ext>
                </a:extLst>
              </p:cNvPr>
              <p:cNvSpPr/>
              <p:nvPr/>
            </p:nvSpPr>
            <p:spPr>
              <a:xfrm>
                <a:off x="16696413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FFE591E-4AEE-6979-C733-49DBB6D33E9A}"/>
                  </a:ext>
                </a:extLst>
              </p:cNvPr>
              <p:cNvSpPr/>
              <p:nvPr/>
            </p:nvSpPr>
            <p:spPr>
              <a:xfrm>
                <a:off x="16461463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CBAD26B-9BEC-A1F2-8702-3C453FBE87C9}"/>
                  </a:ext>
                </a:extLst>
              </p:cNvPr>
              <p:cNvSpPr/>
              <p:nvPr/>
            </p:nvSpPr>
            <p:spPr>
              <a:xfrm>
                <a:off x="16226512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98545F8-36D9-3BA1-3562-3D807648FC1A}"/>
              </a:ext>
            </a:extLst>
          </p:cNvPr>
          <p:cNvGrpSpPr/>
          <p:nvPr/>
        </p:nvGrpSpPr>
        <p:grpSpPr>
          <a:xfrm>
            <a:off x="9139465" y="4694563"/>
            <a:ext cx="7796439" cy="4633132"/>
            <a:chOff x="9139465" y="4846963"/>
            <a:chExt cx="7796439" cy="4633132"/>
          </a:xfrm>
          <a:effectLst>
            <a:outerShdw blurRad="241300" dist="1270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52FA41B-4492-FA82-9303-799D48A0621A}"/>
                </a:ext>
              </a:extLst>
            </p:cNvPr>
            <p:cNvSpPr/>
            <p:nvPr/>
          </p:nvSpPr>
          <p:spPr>
            <a:xfrm>
              <a:off x="9139465" y="5104132"/>
              <a:ext cx="7796439" cy="43759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6421A66-C487-EF7E-25FA-41EDF655094C}"/>
                </a:ext>
              </a:extLst>
            </p:cNvPr>
            <p:cNvGrpSpPr/>
            <p:nvPr/>
          </p:nvGrpSpPr>
          <p:grpSpPr>
            <a:xfrm>
              <a:off x="16225847" y="4846963"/>
              <a:ext cx="582255" cy="112354"/>
              <a:chOff x="16513174" y="1026700"/>
              <a:chExt cx="582255" cy="112354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7F94BD5-B7EF-57E4-D177-F2439497178E}"/>
                  </a:ext>
                </a:extLst>
              </p:cNvPr>
              <p:cNvSpPr/>
              <p:nvPr/>
            </p:nvSpPr>
            <p:spPr>
              <a:xfrm>
                <a:off x="16983075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0880B-D4A3-D1B0-9A3F-731EA228FA95}"/>
                  </a:ext>
                </a:extLst>
              </p:cNvPr>
              <p:cNvSpPr/>
              <p:nvPr/>
            </p:nvSpPr>
            <p:spPr>
              <a:xfrm>
                <a:off x="16748125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E710D8F-3AF9-B396-6876-85E51A638B89}"/>
                  </a:ext>
                </a:extLst>
              </p:cNvPr>
              <p:cNvSpPr/>
              <p:nvPr/>
            </p:nvSpPr>
            <p:spPr>
              <a:xfrm>
                <a:off x="16513174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71F6D9-0A5B-450B-27C2-808074E85AFD}"/>
              </a:ext>
            </a:extLst>
          </p:cNvPr>
          <p:cNvGrpSpPr/>
          <p:nvPr/>
        </p:nvGrpSpPr>
        <p:grpSpPr>
          <a:xfrm>
            <a:off x="600772" y="4694563"/>
            <a:ext cx="7796439" cy="4633132"/>
            <a:chOff x="9139465" y="4846963"/>
            <a:chExt cx="7796439" cy="4633132"/>
          </a:xfrm>
          <a:effectLst>
            <a:outerShdw blurRad="241300" dist="1270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CFCA14F9-71F0-8054-8EFF-73BD3571C4D5}"/>
                </a:ext>
              </a:extLst>
            </p:cNvPr>
            <p:cNvSpPr/>
            <p:nvPr/>
          </p:nvSpPr>
          <p:spPr>
            <a:xfrm>
              <a:off x="9139465" y="5104132"/>
              <a:ext cx="7796439" cy="43759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F447170-CD1E-9C0E-3EF1-E93B2FB785E8}"/>
                </a:ext>
              </a:extLst>
            </p:cNvPr>
            <p:cNvGrpSpPr/>
            <p:nvPr/>
          </p:nvGrpSpPr>
          <p:grpSpPr>
            <a:xfrm>
              <a:off x="16225847" y="4846963"/>
              <a:ext cx="582255" cy="112354"/>
              <a:chOff x="16513174" y="1026700"/>
              <a:chExt cx="582255" cy="112354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6C5F954-6BC4-B67F-14C9-73A1DF8D2D0C}"/>
                  </a:ext>
                </a:extLst>
              </p:cNvPr>
              <p:cNvSpPr/>
              <p:nvPr/>
            </p:nvSpPr>
            <p:spPr>
              <a:xfrm>
                <a:off x="16983075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F8D5AE3-34EC-FBED-6C70-1915B0A6620A}"/>
                  </a:ext>
                </a:extLst>
              </p:cNvPr>
              <p:cNvSpPr/>
              <p:nvPr/>
            </p:nvSpPr>
            <p:spPr>
              <a:xfrm>
                <a:off x="16748125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F2D1B19-D7D4-AFEE-1FE9-52107FE59F6E}"/>
                  </a:ext>
                </a:extLst>
              </p:cNvPr>
              <p:cNvSpPr/>
              <p:nvPr/>
            </p:nvSpPr>
            <p:spPr>
              <a:xfrm>
                <a:off x="16513174" y="102670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54CC58-F092-302B-92AD-C08B4BF44E7D}"/>
              </a:ext>
            </a:extLst>
          </p:cNvPr>
          <p:cNvGrpSpPr/>
          <p:nvPr/>
        </p:nvGrpSpPr>
        <p:grpSpPr>
          <a:xfrm>
            <a:off x="9687830" y="429078"/>
            <a:ext cx="2304144" cy="3479800"/>
            <a:chOff x="5025571" y="6394450"/>
            <a:chExt cx="7500258" cy="3479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6F9C4F-C7C1-70A0-2B76-18C815142D6B}"/>
                </a:ext>
              </a:extLst>
            </p:cNvPr>
            <p:cNvSpPr/>
            <p:nvPr/>
          </p:nvSpPr>
          <p:spPr>
            <a:xfrm>
              <a:off x="5025571" y="6394450"/>
              <a:ext cx="7499804" cy="3479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3AD3CB-DAF3-E63E-649A-28A51BA9D67D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26768F9-1F28-6D45-A1E5-B40AB735CDA8}"/>
              </a:ext>
            </a:extLst>
          </p:cNvPr>
          <p:cNvSpPr/>
          <p:nvPr/>
        </p:nvSpPr>
        <p:spPr>
          <a:xfrm>
            <a:off x="6915955" y="862885"/>
            <a:ext cx="3773664" cy="16742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DCD4AA1-8795-AD32-21D3-86EF7B11E775}"/>
              </a:ext>
            </a:extLst>
          </p:cNvPr>
          <p:cNvGrpSpPr/>
          <p:nvPr/>
        </p:nvGrpSpPr>
        <p:grpSpPr>
          <a:xfrm>
            <a:off x="11668258" y="721900"/>
            <a:ext cx="5267645" cy="3741039"/>
            <a:chOff x="11668258" y="874300"/>
            <a:chExt cx="5267645" cy="3741039"/>
          </a:xfrm>
          <a:effectLst>
            <a:outerShdw blurRad="241300" dist="1270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7CE83DD-72B6-D339-BECC-2E61E5F2A42A}"/>
                </a:ext>
              </a:extLst>
            </p:cNvPr>
            <p:cNvSpPr/>
            <p:nvPr/>
          </p:nvSpPr>
          <p:spPr>
            <a:xfrm>
              <a:off x="11668258" y="1105150"/>
              <a:ext cx="5267645" cy="351018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A70596-56A5-D316-3E60-0CE53A063BFE}"/>
                </a:ext>
              </a:extLst>
            </p:cNvPr>
            <p:cNvGrpSpPr/>
            <p:nvPr/>
          </p:nvGrpSpPr>
          <p:grpSpPr>
            <a:xfrm>
              <a:off x="16219106" y="874300"/>
              <a:ext cx="582255" cy="112354"/>
              <a:chOff x="16386532" y="758390"/>
              <a:chExt cx="582255" cy="112354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929A4C8-ADDD-C9E1-93D8-33470EA8696A}"/>
                  </a:ext>
                </a:extLst>
              </p:cNvPr>
              <p:cNvSpPr/>
              <p:nvPr/>
            </p:nvSpPr>
            <p:spPr>
              <a:xfrm>
                <a:off x="16856433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7F6BBB3-E4F1-DE19-EC59-D0A1285F0129}"/>
                  </a:ext>
                </a:extLst>
              </p:cNvPr>
              <p:cNvSpPr/>
              <p:nvPr/>
            </p:nvSpPr>
            <p:spPr>
              <a:xfrm>
                <a:off x="16621483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51094E7-F9A5-9C5F-D9D8-25722B93A40C}"/>
                  </a:ext>
                </a:extLst>
              </p:cNvPr>
              <p:cNvSpPr/>
              <p:nvPr/>
            </p:nvSpPr>
            <p:spPr>
              <a:xfrm>
                <a:off x="16386532" y="758390"/>
                <a:ext cx="112354" cy="11235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37998F-06ED-19D8-E54E-CD9602EEBE2A}"/>
              </a:ext>
            </a:extLst>
          </p:cNvPr>
          <p:cNvGrpSpPr/>
          <p:nvPr/>
        </p:nvGrpSpPr>
        <p:grpSpPr>
          <a:xfrm>
            <a:off x="4688113" y="2927041"/>
            <a:ext cx="8171543" cy="3997328"/>
            <a:chOff x="4688113" y="3089273"/>
            <a:chExt cx="8171543" cy="399732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A074F2B-2CB6-8C7E-F63C-EDC486C3B6F7}"/>
                </a:ext>
              </a:extLst>
            </p:cNvPr>
            <p:cNvSpPr/>
            <p:nvPr/>
          </p:nvSpPr>
          <p:spPr>
            <a:xfrm>
              <a:off x="4688113" y="4789714"/>
              <a:ext cx="8171543" cy="8563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7BE1BC-5EB5-376B-935D-5C8FFE37BA61}"/>
                </a:ext>
              </a:extLst>
            </p:cNvPr>
            <p:cNvGrpSpPr/>
            <p:nvPr/>
          </p:nvGrpSpPr>
          <p:grpSpPr>
            <a:xfrm>
              <a:off x="4779737" y="3089273"/>
              <a:ext cx="7856765" cy="3997328"/>
              <a:chOff x="4779737" y="3089273"/>
              <a:chExt cx="7856765" cy="399732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2082F29-87CA-430C-1A31-1B27B58C39B5}"/>
                  </a:ext>
                </a:extLst>
              </p:cNvPr>
              <p:cNvGrpSpPr/>
              <p:nvPr/>
            </p:nvGrpSpPr>
            <p:grpSpPr>
              <a:xfrm>
                <a:off x="4944837" y="4965522"/>
                <a:ext cx="7668078" cy="508000"/>
                <a:chOff x="4944837" y="4965522"/>
                <a:chExt cx="7668078" cy="508000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F4ED155C-E01B-2C72-60DB-6E981DDD5E13}"/>
                    </a:ext>
                  </a:extLst>
                </p:cNvPr>
                <p:cNvSpPr/>
                <p:nvPr/>
              </p:nvSpPr>
              <p:spPr>
                <a:xfrm>
                  <a:off x="4944837" y="4965522"/>
                  <a:ext cx="7668078" cy="5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0" name="Agrupar 61">
                  <a:extLst>
                    <a:ext uri="{FF2B5EF4-FFF2-40B4-BE49-F238E27FC236}">
                      <a16:creationId xmlns:a16="http://schemas.microsoft.com/office/drawing/2014/main" id="{85ED4C9D-E8AF-4F1F-9A7A-EE567371E7C3}"/>
                    </a:ext>
                  </a:extLst>
                </p:cNvPr>
                <p:cNvGrpSpPr/>
                <p:nvPr/>
              </p:nvGrpSpPr>
              <p:grpSpPr>
                <a:xfrm>
                  <a:off x="5151295" y="5104555"/>
                  <a:ext cx="252555" cy="255692"/>
                  <a:chOff x="25185688" y="2903538"/>
                  <a:chExt cx="511176" cy="517525"/>
                </a:xfrm>
                <a:noFill/>
              </p:grpSpPr>
              <p:sp>
                <p:nvSpPr>
                  <p:cNvPr id="11" name="Oval 477">
                    <a:extLst>
                      <a:ext uri="{FF2B5EF4-FFF2-40B4-BE49-F238E27FC236}">
                        <a16:creationId xmlns:a16="http://schemas.microsoft.com/office/drawing/2014/main" id="{22371510-2C7F-2E18-6F00-D058D9AE42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85688" y="2903538"/>
                    <a:ext cx="409575" cy="414338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lt1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2" name="Line 478">
                    <a:extLst>
                      <a:ext uri="{FF2B5EF4-FFF2-40B4-BE49-F238E27FC236}">
                        <a16:creationId xmlns:a16="http://schemas.microsoft.com/office/drawing/2014/main" id="{CBF54C53-E912-DA5D-742C-E7AD815FF9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542876" y="3265488"/>
                    <a:ext cx="153988" cy="1555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lt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0622E252-41AE-F3D2-9145-2FC9A593ED51}"/>
                    </a:ext>
                  </a:extLst>
                </p:cNvPr>
                <p:cNvGrpSpPr/>
                <p:nvPr/>
              </p:nvGrpSpPr>
              <p:grpSpPr>
                <a:xfrm>
                  <a:off x="12212792" y="5074169"/>
                  <a:ext cx="198104" cy="316465"/>
                  <a:chOff x="1754949" y="1431682"/>
                  <a:chExt cx="449326" cy="717793"/>
                </a:xfrm>
                <a:noFill/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354E535A-0CEF-B63A-7ED8-731A292104A1}"/>
                      </a:ext>
                    </a:extLst>
                  </p:cNvPr>
                  <p:cNvSpPr/>
                  <p:nvPr/>
                </p:nvSpPr>
                <p:spPr>
                  <a:xfrm>
                    <a:off x="1873111" y="1431682"/>
                    <a:ext cx="213003" cy="454025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59106B8F-C9D2-BBB1-3877-22E8095F3391}"/>
                      </a:ext>
                    </a:extLst>
                  </p:cNvPr>
                  <p:cNvSpPr/>
                  <p:nvPr/>
                </p:nvSpPr>
                <p:spPr>
                  <a:xfrm flipV="1">
                    <a:off x="1754949" y="1552190"/>
                    <a:ext cx="449326" cy="449328"/>
                  </a:xfrm>
                  <a:prstGeom prst="arc">
                    <a:avLst>
                      <a:gd name="adj1" fmla="val 10959041"/>
                      <a:gd name="adj2" fmla="val 0"/>
                    </a:avLst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lt1"/>
                      </a:solidFill>
                    </a:endParaRP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445170FB-AA67-DEA9-FBE8-273DB81FF4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79612" y="2006600"/>
                    <a:ext cx="0" cy="142875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BA485B44-00C4-B859-78B6-F5D3D4C258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8075" y="5075352"/>
                  <a:ext cx="0" cy="288131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" name="Título 1">
                <a:extLst>
                  <a:ext uri="{FF2B5EF4-FFF2-40B4-BE49-F238E27FC236}">
                    <a16:creationId xmlns:a16="http://schemas.microsoft.com/office/drawing/2014/main" id="{EBAC9AA2-DA41-6CDB-CD7A-34D871145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9737" y="3285262"/>
                <a:ext cx="7856765" cy="168507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b">
                <a:spAutoFit/>
              </a:bodyPr>
              <a:lstStyle>
                <a:lvl1pPr algn="ctr" defTabSz="1316553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639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:r>
                  <a:rPr lang="pt-BR" sz="11500" b="1" spc="-700" dirty="0">
                    <a:solidFill>
                      <a:srgbClr val="79B8B3"/>
                    </a:solidFill>
                    <a:latin typeface="Arial Nova" panose="020B0504020202020204" pitchFamily="34" charset="0"/>
                  </a:rPr>
                  <a:t>Mercado</a:t>
                </a:r>
              </a:p>
            </p:txBody>
          </p:sp>
          <p:pic>
            <p:nvPicPr>
              <p:cNvPr id="24" name="Picture 2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1F12C4A-D121-1A19-4DA0-F04DC6ADC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16" t="35424" r="34443" b="30180"/>
              <a:stretch/>
            </p:blipFill>
            <p:spPr>
              <a:xfrm>
                <a:off x="8530261" y="3671209"/>
                <a:ext cx="3926240" cy="3415392"/>
              </a:xfrm>
              <a:prstGeom prst="rect">
                <a:avLst/>
              </a:prstGeom>
            </p:spPr>
          </p:pic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A1058D94-4009-F2DC-BDDB-357AECACBA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6673" y="3089273"/>
                <a:ext cx="4644404" cy="4247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b">
                <a:spAutoFit/>
              </a:bodyPr>
              <a:lstStyle>
                <a:lvl1pPr algn="ctr" defTabSz="1316553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8639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:r>
                  <a:rPr lang="pt-BR" sz="2400" dirty="0">
                    <a:solidFill>
                      <a:schemeClr val="bg2">
                        <a:lumMod val="25000"/>
                      </a:schemeClr>
                    </a:solidFill>
                    <a:latin typeface="Arial Nova" panose="020B0504020202020204" pitchFamily="34" charset="0"/>
                  </a:rPr>
                  <a:t>Macro números do nosso </a:t>
                </a:r>
              </a:p>
            </p:txBody>
          </p:sp>
        </p:grpSp>
      </p:grpSp>
      <p:sp>
        <p:nvSpPr>
          <p:cNvPr id="72" name="Título 1">
            <a:extLst>
              <a:ext uri="{FF2B5EF4-FFF2-40B4-BE49-F238E27FC236}">
                <a16:creationId xmlns:a16="http://schemas.microsoft.com/office/drawing/2014/main" id="{E2D16660-CD60-84D2-928B-98253D29E8B3}"/>
              </a:ext>
            </a:extLst>
          </p:cNvPr>
          <p:cNvSpPr txBox="1">
            <a:spLocks/>
          </p:cNvSpPr>
          <p:nvPr/>
        </p:nvSpPr>
        <p:spPr>
          <a:xfrm>
            <a:off x="11917315" y="1362481"/>
            <a:ext cx="1476713" cy="8679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800" b="1" dirty="0">
                <a:solidFill>
                  <a:srgbClr val="005E77"/>
                </a:solidFill>
                <a:latin typeface="Arial Nova" panose="020B0504020202020204" pitchFamily="34" charset="0"/>
              </a:rPr>
              <a:t>Ticket </a:t>
            </a: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médio</a:t>
            </a:r>
          </a:p>
        </p:txBody>
      </p:sp>
      <p:sp>
        <p:nvSpPr>
          <p:cNvPr id="176" name="Título 1">
            <a:extLst>
              <a:ext uri="{FF2B5EF4-FFF2-40B4-BE49-F238E27FC236}">
                <a16:creationId xmlns:a16="http://schemas.microsoft.com/office/drawing/2014/main" id="{3857DAA1-0BFA-0E5C-857E-3EA5A5B91CB5}"/>
              </a:ext>
            </a:extLst>
          </p:cNvPr>
          <p:cNvSpPr txBox="1">
            <a:spLocks/>
          </p:cNvSpPr>
          <p:nvPr/>
        </p:nvSpPr>
        <p:spPr>
          <a:xfrm>
            <a:off x="944515" y="5299481"/>
            <a:ext cx="3081385" cy="8679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800" b="1" dirty="0">
                <a:solidFill>
                  <a:srgbClr val="005E77"/>
                </a:solidFill>
                <a:latin typeface="Arial Nova" panose="020B0504020202020204" pitchFamily="34" charset="0"/>
              </a:rPr>
              <a:t>Créditos</a:t>
            </a:r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comercializados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56C66B-5370-4A02-9FCB-1887E00C0518}"/>
              </a:ext>
            </a:extLst>
          </p:cNvPr>
          <p:cNvGrpSpPr/>
          <p:nvPr/>
        </p:nvGrpSpPr>
        <p:grpSpPr>
          <a:xfrm>
            <a:off x="889992" y="1601558"/>
            <a:ext cx="4739685" cy="2237460"/>
            <a:chOff x="889992" y="1753958"/>
            <a:chExt cx="4739685" cy="2237460"/>
          </a:xfrm>
        </p:grpSpPr>
        <p:grpSp>
          <p:nvGrpSpPr>
            <p:cNvPr id="177" name="Agrupar 961">
              <a:extLst>
                <a:ext uri="{FF2B5EF4-FFF2-40B4-BE49-F238E27FC236}">
                  <a16:creationId xmlns:a16="http://schemas.microsoft.com/office/drawing/2014/main" id="{661003DE-E4BE-0E33-A4A4-DC80F6860DD4}"/>
                </a:ext>
              </a:extLst>
            </p:cNvPr>
            <p:cNvGrpSpPr/>
            <p:nvPr/>
          </p:nvGrpSpPr>
          <p:grpSpPr>
            <a:xfrm>
              <a:off x="3334407" y="1850301"/>
              <a:ext cx="570975" cy="405523"/>
              <a:chOff x="15103262" y="3964812"/>
              <a:chExt cx="657567" cy="467024"/>
            </a:xfrm>
          </p:grpSpPr>
          <p:sp>
            <p:nvSpPr>
              <p:cNvPr id="178" name="Forma Livre: Forma 962">
                <a:extLst>
                  <a:ext uri="{FF2B5EF4-FFF2-40B4-BE49-F238E27FC236}">
                    <a16:creationId xmlns:a16="http://schemas.microsoft.com/office/drawing/2014/main" id="{B58C27DC-6D31-7692-9808-AC6DEE205C7F}"/>
                  </a:ext>
                </a:extLst>
              </p:cNvPr>
              <p:cNvSpPr/>
              <p:nvPr/>
            </p:nvSpPr>
            <p:spPr>
              <a:xfrm>
                <a:off x="15284274" y="3964812"/>
                <a:ext cx="476555" cy="285933"/>
              </a:xfrm>
              <a:custGeom>
                <a:avLst/>
                <a:gdLst>
                  <a:gd name="connsiteX0" fmla="*/ 230560 w 333375"/>
                  <a:gd name="connsiteY0" fmla="*/ 14288 h 200025"/>
                  <a:gd name="connsiteX1" fmla="*/ 192460 w 333375"/>
                  <a:gd name="connsiteY1" fmla="*/ 45720 h 200025"/>
                  <a:gd name="connsiteX2" fmla="*/ 125785 w 333375"/>
                  <a:gd name="connsiteY2" fmla="*/ 22860 h 200025"/>
                  <a:gd name="connsiteX3" fmla="*/ 15295 w 333375"/>
                  <a:gd name="connsiteY3" fmla="*/ 61913 h 200025"/>
                  <a:gd name="connsiteX4" fmla="*/ 62920 w 333375"/>
                  <a:gd name="connsiteY4" fmla="*/ 96203 h 200025"/>
                  <a:gd name="connsiteX5" fmla="*/ 141025 w 333375"/>
                  <a:gd name="connsiteY5" fmla="*/ 90488 h 200025"/>
                  <a:gd name="connsiteX6" fmla="*/ 240085 w 333375"/>
                  <a:gd name="connsiteY6" fmla="*/ 189547 h 200025"/>
                  <a:gd name="connsiteX7" fmla="*/ 324857 w 333375"/>
                  <a:gd name="connsiteY7" fmla="*/ 109538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375" h="200025">
                    <a:moveTo>
                      <a:pt x="230560" y="14288"/>
                    </a:moveTo>
                    <a:cubicBezTo>
                      <a:pt x="230560" y="14288"/>
                      <a:pt x="196270" y="44767"/>
                      <a:pt x="192460" y="45720"/>
                    </a:cubicBezTo>
                    <a:cubicBezTo>
                      <a:pt x="181982" y="47625"/>
                      <a:pt x="135310" y="25717"/>
                      <a:pt x="125785" y="22860"/>
                    </a:cubicBezTo>
                    <a:cubicBezTo>
                      <a:pt x="116260" y="20955"/>
                      <a:pt x="21962" y="50483"/>
                      <a:pt x="15295" y="61913"/>
                    </a:cubicBezTo>
                    <a:cubicBezTo>
                      <a:pt x="8627" y="73342"/>
                      <a:pt x="36250" y="100013"/>
                      <a:pt x="62920" y="96203"/>
                    </a:cubicBezTo>
                    <a:cubicBezTo>
                      <a:pt x="89590" y="92392"/>
                      <a:pt x="129595" y="79058"/>
                      <a:pt x="141025" y="90488"/>
                    </a:cubicBezTo>
                    <a:cubicBezTo>
                      <a:pt x="160075" y="109538"/>
                      <a:pt x="214367" y="166688"/>
                      <a:pt x="240085" y="189547"/>
                    </a:cubicBezTo>
                    <a:cubicBezTo>
                      <a:pt x="261992" y="208597"/>
                      <a:pt x="324857" y="109538"/>
                      <a:pt x="324857" y="109538"/>
                    </a:cubicBezTo>
                  </a:path>
                </a:pathLst>
              </a:custGeom>
              <a:noFill/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79" name="Forma Livre: Forma 963">
                <a:extLst>
                  <a:ext uri="{FF2B5EF4-FFF2-40B4-BE49-F238E27FC236}">
                    <a16:creationId xmlns:a16="http://schemas.microsoft.com/office/drawing/2014/main" id="{EA094584-E068-1A17-9376-C50EF4EE3FDE}"/>
                  </a:ext>
                </a:extLst>
              </p:cNvPr>
              <p:cNvSpPr/>
              <p:nvPr/>
            </p:nvSpPr>
            <p:spPr>
              <a:xfrm>
                <a:off x="15385110" y="4317462"/>
                <a:ext cx="81695" cy="81695"/>
              </a:xfrm>
              <a:custGeom>
                <a:avLst/>
                <a:gdLst>
                  <a:gd name="connsiteX0" fmla="*/ 44768 w 57150"/>
                  <a:gd name="connsiteY0" fmla="*/ 45720 h 57150"/>
                  <a:gd name="connsiteX1" fmla="*/ 14287 w 57150"/>
                  <a:gd name="connsiteY1" fmla="*/ 1428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4768" y="45720"/>
                    </a:moveTo>
                    <a:lnTo>
                      <a:pt x="14287" y="14287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0" name="Forma Livre: Forma 964">
                <a:extLst>
                  <a:ext uri="{FF2B5EF4-FFF2-40B4-BE49-F238E27FC236}">
                    <a16:creationId xmlns:a16="http://schemas.microsoft.com/office/drawing/2014/main" id="{C363D66D-C2C3-5AA8-9980-C3363241A172}"/>
                  </a:ext>
                </a:extLst>
              </p:cNvPr>
              <p:cNvSpPr/>
              <p:nvPr/>
            </p:nvSpPr>
            <p:spPr>
              <a:xfrm>
                <a:off x="15424596" y="4254829"/>
                <a:ext cx="108927" cy="122543"/>
              </a:xfrm>
              <a:custGeom>
                <a:avLst/>
                <a:gdLst>
                  <a:gd name="connsiteX0" fmla="*/ 68580 w 76200"/>
                  <a:gd name="connsiteY0" fmla="*/ 72390 h 85725"/>
                  <a:gd name="connsiteX1" fmla="*/ 14287 w 76200"/>
                  <a:gd name="connsiteY1" fmla="*/ 14288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200" h="85725">
                    <a:moveTo>
                      <a:pt x="68580" y="72390"/>
                    </a:moveTo>
                    <a:lnTo>
                      <a:pt x="14287" y="14288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1" name="Forma Livre: Forma 965">
                <a:extLst>
                  <a:ext uri="{FF2B5EF4-FFF2-40B4-BE49-F238E27FC236}">
                    <a16:creationId xmlns:a16="http://schemas.microsoft.com/office/drawing/2014/main" id="{D14FDE6A-384B-5C9F-A0A9-F1B2427F9190}"/>
                  </a:ext>
                </a:extLst>
              </p:cNvPr>
              <p:cNvSpPr/>
              <p:nvPr/>
            </p:nvSpPr>
            <p:spPr>
              <a:xfrm>
                <a:off x="15476337" y="4204451"/>
                <a:ext cx="122543" cy="122543"/>
              </a:xfrm>
              <a:custGeom>
                <a:avLst/>
                <a:gdLst>
                  <a:gd name="connsiteX0" fmla="*/ 79057 w 85725"/>
                  <a:gd name="connsiteY0" fmla="*/ 80010 h 85725"/>
                  <a:gd name="connsiteX1" fmla="*/ 14288 w 85725"/>
                  <a:gd name="connsiteY1" fmla="*/ 14288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725" h="85725">
                    <a:moveTo>
                      <a:pt x="79057" y="80010"/>
                    </a:moveTo>
                    <a:lnTo>
                      <a:pt x="14288" y="14288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2" name="Forma Livre: Forma 966">
                <a:extLst>
                  <a:ext uri="{FF2B5EF4-FFF2-40B4-BE49-F238E27FC236}">
                    <a16:creationId xmlns:a16="http://schemas.microsoft.com/office/drawing/2014/main" id="{06D8629B-C46E-D0D8-39CC-83DAF681D242}"/>
                  </a:ext>
                </a:extLst>
              </p:cNvPr>
              <p:cNvSpPr/>
              <p:nvPr/>
            </p:nvSpPr>
            <p:spPr>
              <a:xfrm>
                <a:off x="15129131" y="4155417"/>
                <a:ext cx="245086" cy="245086"/>
              </a:xfrm>
              <a:custGeom>
                <a:avLst/>
                <a:gdLst>
                  <a:gd name="connsiteX0" fmla="*/ 115253 w 171450"/>
                  <a:gd name="connsiteY0" fmla="*/ 158126 h 171450"/>
                  <a:gd name="connsiteX1" fmla="*/ 141923 w 171450"/>
                  <a:gd name="connsiteY1" fmla="*/ 158126 h 171450"/>
                  <a:gd name="connsiteX2" fmla="*/ 159068 w 171450"/>
                  <a:gd name="connsiteY2" fmla="*/ 140981 h 171450"/>
                  <a:gd name="connsiteX3" fmla="*/ 156210 w 171450"/>
                  <a:gd name="connsiteY3" fmla="*/ 113359 h 171450"/>
                  <a:gd name="connsiteX4" fmla="*/ 128588 w 171450"/>
                  <a:gd name="connsiteY4" fmla="*/ 110501 h 171450"/>
                  <a:gd name="connsiteX5" fmla="*/ 125730 w 171450"/>
                  <a:gd name="connsiteY5" fmla="*/ 82879 h 171450"/>
                  <a:gd name="connsiteX6" fmla="*/ 98107 w 171450"/>
                  <a:gd name="connsiteY6" fmla="*/ 80021 h 171450"/>
                  <a:gd name="connsiteX7" fmla="*/ 95250 w 171450"/>
                  <a:gd name="connsiteY7" fmla="*/ 52399 h 171450"/>
                  <a:gd name="connsiteX8" fmla="*/ 67628 w 171450"/>
                  <a:gd name="connsiteY8" fmla="*/ 49541 h 171450"/>
                  <a:gd name="connsiteX9" fmla="*/ 64770 w 171450"/>
                  <a:gd name="connsiteY9" fmla="*/ 21919 h 171450"/>
                  <a:gd name="connsiteX10" fmla="*/ 37148 w 171450"/>
                  <a:gd name="connsiteY10" fmla="*/ 19061 h 171450"/>
                  <a:gd name="connsiteX11" fmla="*/ 20003 w 171450"/>
                  <a:gd name="connsiteY11" fmla="*/ 36206 h 171450"/>
                  <a:gd name="connsiteX12" fmla="*/ 20003 w 171450"/>
                  <a:gd name="connsiteY12" fmla="*/ 62876 h 171450"/>
                  <a:gd name="connsiteX13" fmla="*/ 115253 w 171450"/>
                  <a:gd name="connsiteY13" fmla="*/ 158126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1450" h="171450">
                    <a:moveTo>
                      <a:pt x="115253" y="158126"/>
                    </a:moveTo>
                    <a:cubicBezTo>
                      <a:pt x="122873" y="165746"/>
                      <a:pt x="134303" y="165746"/>
                      <a:pt x="141923" y="158126"/>
                    </a:cubicBezTo>
                    <a:lnTo>
                      <a:pt x="159068" y="140981"/>
                    </a:lnTo>
                    <a:cubicBezTo>
                      <a:pt x="166688" y="133361"/>
                      <a:pt x="164783" y="121931"/>
                      <a:pt x="156210" y="113359"/>
                    </a:cubicBezTo>
                    <a:cubicBezTo>
                      <a:pt x="147638" y="104786"/>
                      <a:pt x="136208" y="102881"/>
                      <a:pt x="128588" y="110501"/>
                    </a:cubicBezTo>
                    <a:cubicBezTo>
                      <a:pt x="136208" y="102881"/>
                      <a:pt x="134303" y="91451"/>
                      <a:pt x="125730" y="82879"/>
                    </a:cubicBezTo>
                    <a:cubicBezTo>
                      <a:pt x="117157" y="74306"/>
                      <a:pt x="105728" y="72401"/>
                      <a:pt x="98107" y="80021"/>
                    </a:cubicBezTo>
                    <a:cubicBezTo>
                      <a:pt x="105728" y="72401"/>
                      <a:pt x="103823" y="60971"/>
                      <a:pt x="95250" y="52399"/>
                    </a:cubicBezTo>
                    <a:cubicBezTo>
                      <a:pt x="86678" y="43826"/>
                      <a:pt x="75248" y="41921"/>
                      <a:pt x="67628" y="49541"/>
                    </a:cubicBezTo>
                    <a:cubicBezTo>
                      <a:pt x="75248" y="41921"/>
                      <a:pt x="73343" y="30491"/>
                      <a:pt x="64770" y="21919"/>
                    </a:cubicBezTo>
                    <a:cubicBezTo>
                      <a:pt x="56198" y="13346"/>
                      <a:pt x="44768" y="11441"/>
                      <a:pt x="37148" y="19061"/>
                    </a:cubicBezTo>
                    <a:lnTo>
                      <a:pt x="20003" y="36206"/>
                    </a:lnTo>
                    <a:cubicBezTo>
                      <a:pt x="12382" y="43826"/>
                      <a:pt x="12382" y="55256"/>
                      <a:pt x="20003" y="62876"/>
                    </a:cubicBezTo>
                    <a:lnTo>
                      <a:pt x="115253" y="158126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3" name="Forma Livre: Forma 967">
                <a:extLst>
                  <a:ext uri="{FF2B5EF4-FFF2-40B4-BE49-F238E27FC236}">
                    <a16:creationId xmlns:a16="http://schemas.microsoft.com/office/drawing/2014/main" id="{0EC34616-05B3-873F-7D3F-8A79BABCFF26}"/>
                  </a:ext>
                </a:extLst>
              </p:cNvPr>
              <p:cNvSpPr/>
              <p:nvPr/>
            </p:nvSpPr>
            <p:spPr>
              <a:xfrm>
                <a:off x="15322477" y="4213982"/>
                <a:ext cx="326781" cy="217854"/>
              </a:xfrm>
              <a:custGeom>
                <a:avLst/>
                <a:gdLst>
                  <a:gd name="connsiteX0" fmla="*/ 14288 w 228600"/>
                  <a:gd name="connsiteY0" fmla="*/ 109538 h 152400"/>
                  <a:gd name="connsiteX1" fmla="*/ 20002 w 228600"/>
                  <a:gd name="connsiteY1" fmla="*/ 115252 h 152400"/>
                  <a:gd name="connsiteX2" fmla="*/ 34290 w 228600"/>
                  <a:gd name="connsiteY2" fmla="*/ 129540 h 152400"/>
                  <a:gd name="connsiteX3" fmla="*/ 87630 w 228600"/>
                  <a:gd name="connsiteY3" fmla="*/ 117158 h 152400"/>
                  <a:gd name="connsiteX4" fmla="*/ 139065 w 228600"/>
                  <a:gd name="connsiteY4" fmla="*/ 100013 h 152400"/>
                  <a:gd name="connsiteX5" fmla="*/ 185738 w 228600"/>
                  <a:gd name="connsiteY5" fmla="*/ 73342 h 152400"/>
                  <a:gd name="connsiteX6" fmla="*/ 213360 w 228600"/>
                  <a:gd name="connsiteY6" fmla="*/ 14288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152400">
                    <a:moveTo>
                      <a:pt x="14288" y="109538"/>
                    </a:moveTo>
                    <a:lnTo>
                      <a:pt x="20002" y="115252"/>
                    </a:lnTo>
                    <a:lnTo>
                      <a:pt x="34290" y="129540"/>
                    </a:lnTo>
                    <a:cubicBezTo>
                      <a:pt x="56198" y="151447"/>
                      <a:pt x="77152" y="135255"/>
                      <a:pt x="87630" y="117158"/>
                    </a:cubicBezTo>
                    <a:cubicBezTo>
                      <a:pt x="107633" y="127635"/>
                      <a:pt x="130493" y="116205"/>
                      <a:pt x="139065" y="100013"/>
                    </a:cubicBezTo>
                    <a:cubicBezTo>
                      <a:pt x="164783" y="112395"/>
                      <a:pt x="187643" y="86677"/>
                      <a:pt x="185738" y="73342"/>
                    </a:cubicBezTo>
                    <a:cubicBezTo>
                      <a:pt x="213360" y="71438"/>
                      <a:pt x="232410" y="40005"/>
                      <a:pt x="213360" y="14288"/>
                    </a:cubicBezTo>
                  </a:path>
                </a:pathLst>
              </a:custGeom>
              <a:noFill/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4" name="Forma Livre: Forma 968">
                <a:extLst>
                  <a:ext uri="{FF2B5EF4-FFF2-40B4-BE49-F238E27FC236}">
                    <a16:creationId xmlns:a16="http://schemas.microsoft.com/office/drawing/2014/main" id="{E482BD92-AF7A-E0BC-9249-2BEFFD2566B4}"/>
                  </a:ext>
                </a:extLst>
              </p:cNvPr>
              <p:cNvSpPr/>
              <p:nvPr/>
            </p:nvSpPr>
            <p:spPr>
              <a:xfrm>
                <a:off x="15103262" y="4114586"/>
                <a:ext cx="81695" cy="95311"/>
              </a:xfrm>
              <a:custGeom>
                <a:avLst/>
                <a:gdLst>
                  <a:gd name="connsiteX0" fmla="*/ 14288 w 57150"/>
                  <a:gd name="connsiteY0" fmla="*/ 14288 h 66675"/>
                  <a:gd name="connsiteX1" fmla="*/ 34290 w 57150"/>
                  <a:gd name="connsiteY1" fmla="*/ 35242 h 66675"/>
                  <a:gd name="connsiteX2" fmla="*/ 46673 w 57150"/>
                  <a:gd name="connsiteY2" fmla="*/ 5715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150" h="66675">
                    <a:moveTo>
                      <a:pt x="14288" y="14288"/>
                    </a:moveTo>
                    <a:lnTo>
                      <a:pt x="34290" y="35242"/>
                    </a:lnTo>
                    <a:cubicBezTo>
                      <a:pt x="36195" y="42863"/>
                      <a:pt x="41910" y="50483"/>
                      <a:pt x="46673" y="57150"/>
                    </a:cubicBezTo>
                  </a:path>
                </a:pathLst>
              </a:custGeom>
              <a:noFill/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5" name="Forma Livre: Forma 969">
                <a:extLst>
                  <a:ext uri="{FF2B5EF4-FFF2-40B4-BE49-F238E27FC236}">
                    <a16:creationId xmlns:a16="http://schemas.microsoft.com/office/drawing/2014/main" id="{5E0D78FD-4340-0CD6-9813-BACA1E118F9B}"/>
                  </a:ext>
                </a:extLst>
              </p:cNvPr>
              <p:cNvSpPr/>
              <p:nvPr/>
            </p:nvSpPr>
            <p:spPr>
              <a:xfrm>
                <a:off x="15239421" y="3981151"/>
                <a:ext cx="81695" cy="81695"/>
              </a:xfrm>
              <a:custGeom>
                <a:avLst/>
                <a:gdLst>
                  <a:gd name="connsiteX0" fmla="*/ 48577 w 57150"/>
                  <a:gd name="connsiteY0" fmla="*/ 48578 h 57150"/>
                  <a:gd name="connsiteX1" fmla="*/ 14288 w 57150"/>
                  <a:gd name="connsiteY1" fmla="*/ 1428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8577" y="48578"/>
                    </a:moveTo>
                    <a:lnTo>
                      <a:pt x="14288" y="14287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6" name="Forma Livre: Forma 970">
                <a:extLst>
                  <a:ext uri="{FF2B5EF4-FFF2-40B4-BE49-F238E27FC236}">
                    <a16:creationId xmlns:a16="http://schemas.microsoft.com/office/drawing/2014/main" id="{311AA36D-519D-D3C2-C1DA-9771231971C9}"/>
                  </a:ext>
                </a:extLst>
              </p:cNvPr>
              <p:cNvSpPr/>
              <p:nvPr/>
            </p:nvSpPr>
            <p:spPr>
              <a:xfrm>
                <a:off x="15163172" y="4207174"/>
                <a:ext cx="81695" cy="81695"/>
              </a:xfrm>
              <a:custGeom>
                <a:avLst/>
                <a:gdLst>
                  <a:gd name="connsiteX0" fmla="*/ 43815 w 57150"/>
                  <a:gd name="connsiteY0" fmla="*/ 14288 h 57150"/>
                  <a:gd name="connsiteX1" fmla="*/ 14288 w 57150"/>
                  <a:gd name="connsiteY1" fmla="*/ 4476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3815" y="14288"/>
                    </a:moveTo>
                    <a:lnTo>
                      <a:pt x="14288" y="44768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7" name="Forma Livre: Forma 971">
                <a:extLst>
                  <a:ext uri="{FF2B5EF4-FFF2-40B4-BE49-F238E27FC236}">
                    <a16:creationId xmlns:a16="http://schemas.microsoft.com/office/drawing/2014/main" id="{903DCACA-3986-5DB6-6A3B-A8B538601267}"/>
                  </a:ext>
                </a:extLst>
              </p:cNvPr>
              <p:cNvSpPr/>
              <p:nvPr/>
            </p:nvSpPr>
            <p:spPr>
              <a:xfrm>
                <a:off x="15163172" y="4207174"/>
                <a:ext cx="81695" cy="81695"/>
              </a:xfrm>
              <a:custGeom>
                <a:avLst/>
                <a:gdLst>
                  <a:gd name="connsiteX0" fmla="*/ 43815 w 57150"/>
                  <a:gd name="connsiteY0" fmla="*/ 14288 h 57150"/>
                  <a:gd name="connsiteX1" fmla="*/ 14288 w 57150"/>
                  <a:gd name="connsiteY1" fmla="*/ 4476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3815" y="14288"/>
                    </a:moveTo>
                    <a:lnTo>
                      <a:pt x="14288" y="44768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8" name="Forma Livre: Forma 972">
                <a:extLst>
                  <a:ext uri="{FF2B5EF4-FFF2-40B4-BE49-F238E27FC236}">
                    <a16:creationId xmlns:a16="http://schemas.microsoft.com/office/drawing/2014/main" id="{1293B00D-16FB-BD16-A99C-C431385D67EB}"/>
                  </a:ext>
                </a:extLst>
              </p:cNvPr>
              <p:cNvSpPr/>
              <p:nvPr/>
            </p:nvSpPr>
            <p:spPr>
              <a:xfrm>
                <a:off x="15206742" y="4250745"/>
                <a:ext cx="81695" cy="81695"/>
              </a:xfrm>
              <a:custGeom>
                <a:avLst/>
                <a:gdLst>
                  <a:gd name="connsiteX0" fmla="*/ 43815 w 57150"/>
                  <a:gd name="connsiteY0" fmla="*/ 14288 h 57150"/>
                  <a:gd name="connsiteX1" fmla="*/ 14287 w 57150"/>
                  <a:gd name="connsiteY1" fmla="*/ 4476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3815" y="14288"/>
                    </a:moveTo>
                    <a:lnTo>
                      <a:pt x="14287" y="44767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189" name="Forma Livre: Forma 973">
                <a:extLst>
                  <a:ext uri="{FF2B5EF4-FFF2-40B4-BE49-F238E27FC236}">
                    <a16:creationId xmlns:a16="http://schemas.microsoft.com/office/drawing/2014/main" id="{A3BF3407-1667-28E3-AE57-53A8144A8E93}"/>
                  </a:ext>
                </a:extLst>
              </p:cNvPr>
              <p:cNvSpPr/>
              <p:nvPr/>
            </p:nvSpPr>
            <p:spPr>
              <a:xfrm>
                <a:off x="15250313" y="4294316"/>
                <a:ext cx="81695" cy="81695"/>
              </a:xfrm>
              <a:custGeom>
                <a:avLst/>
                <a:gdLst>
                  <a:gd name="connsiteX0" fmla="*/ 43815 w 57150"/>
                  <a:gd name="connsiteY0" fmla="*/ 14287 h 57150"/>
                  <a:gd name="connsiteX1" fmla="*/ 14288 w 57150"/>
                  <a:gd name="connsiteY1" fmla="*/ 4476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43815" y="14287"/>
                    </a:moveTo>
                    <a:lnTo>
                      <a:pt x="14288" y="44767"/>
                    </a:lnTo>
                  </a:path>
                </a:pathLst>
              </a:custGeom>
              <a:ln w="28575" cap="rnd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</p:grpSp>
        <p:grpSp>
          <p:nvGrpSpPr>
            <p:cNvPr id="190" name="Agrupar 306">
              <a:extLst>
                <a:ext uri="{FF2B5EF4-FFF2-40B4-BE49-F238E27FC236}">
                  <a16:creationId xmlns:a16="http://schemas.microsoft.com/office/drawing/2014/main" id="{BF5202EB-90C4-780B-AC9A-E8DCF0E0EF50}"/>
                </a:ext>
              </a:extLst>
            </p:cNvPr>
            <p:cNvGrpSpPr/>
            <p:nvPr/>
          </p:nvGrpSpPr>
          <p:grpSpPr>
            <a:xfrm>
              <a:off x="889992" y="1850301"/>
              <a:ext cx="550046" cy="500765"/>
              <a:chOff x="10235449" y="2889918"/>
              <a:chExt cx="549275" cy="500063"/>
            </a:xfrm>
          </p:grpSpPr>
          <p:sp>
            <p:nvSpPr>
              <p:cNvPr id="191" name="Freeform 179">
                <a:extLst>
                  <a:ext uri="{FF2B5EF4-FFF2-40B4-BE49-F238E27FC236}">
                    <a16:creationId xmlns:a16="http://schemas.microsoft.com/office/drawing/2014/main" id="{A2924581-3BB6-2C7B-99E0-D9316EA5E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5449" y="2889918"/>
                <a:ext cx="549275" cy="500063"/>
              </a:xfrm>
              <a:custGeom>
                <a:avLst/>
                <a:gdLst>
                  <a:gd name="T0" fmla="*/ 86 w 172"/>
                  <a:gd name="T1" fmla="*/ 0 h 155"/>
                  <a:gd name="T2" fmla="*/ 172 w 172"/>
                  <a:gd name="T3" fmla="*/ 70 h 155"/>
                  <a:gd name="T4" fmla="*/ 151 w 172"/>
                  <a:gd name="T5" fmla="*/ 116 h 155"/>
                  <a:gd name="T6" fmla="*/ 158 w 172"/>
                  <a:gd name="T7" fmla="*/ 149 h 155"/>
                  <a:gd name="T8" fmla="*/ 154 w 172"/>
                  <a:gd name="T9" fmla="*/ 155 h 155"/>
                  <a:gd name="T10" fmla="*/ 116 w 172"/>
                  <a:gd name="T11" fmla="*/ 136 h 155"/>
                  <a:gd name="T12" fmla="*/ 86 w 172"/>
                  <a:gd name="T13" fmla="*/ 140 h 155"/>
                  <a:gd name="T14" fmla="*/ 0 w 172"/>
                  <a:gd name="T15" fmla="*/ 70 h 155"/>
                  <a:gd name="T16" fmla="*/ 86 w 172"/>
                  <a:gd name="T17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155">
                    <a:moveTo>
                      <a:pt x="86" y="0"/>
                    </a:moveTo>
                    <a:cubicBezTo>
                      <a:pt x="133" y="0"/>
                      <a:pt x="172" y="31"/>
                      <a:pt x="172" y="70"/>
                    </a:cubicBezTo>
                    <a:cubicBezTo>
                      <a:pt x="172" y="87"/>
                      <a:pt x="164" y="103"/>
                      <a:pt x="151" y="116"/>
                    </a:cubicBezTo>
                    <a:cubicBezTo>
                      <a:pt x="152" y="126"/>
                      <a:pt x="154" y="138"/>
                      <a:pt x="158" y="149"/>
                    </a:cubicBezTo>
                    <a:cubicBezTo>
                      <a:pt x="160" y="152"/>
                      <a:pt x="157" y="155"/>
                      <a:pt x="154" y="155"/>
                    </a:cubicBezTo>
                    <a:cubicBezTo>
                      <a:pt x="135" y="150"/>
                      <a:pt x="123" y="143"/>
                      <a:pt x="116" y="136"/>
                    </a:cubicBezTo>
                    <a:cubicBezTo>
                      <a:pt x="106" y="138"/>
                      <a:pt x="96" y="140"/>
                      <a:pt x="86" y="140"/>
                    </a:cubicBezTo>
                    <a:cubicBezTo>
                      <a:pt x="39" y="140"/>
                      <a:pt x="0" y="109"/>
                      <a:pt x="0" y="70"/>
                    </a:cubicBezTo>
                    <a:cubicBezTo>
                      <a:pt x="0" y="31"/>
                      <a:pt x="39" y="0"/>
                      <a:pt x="86" y="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2" name="Freeform 180">
                <a:extLst>
                  <a:ext uri="{FF2B5EF4-FFF2-40B4-BE49-F238E27FC236}">
                    <a16:creationId xmlns:a16="http://schemas.microsoft.com/office/drawing/2014/main" id="{59F32EBD-3E99-5154-6E85-A4EB30940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449" y="3031206"/>
                <a:ext cx="128588" cy="206375"/>
              </a:xfrm>
              <a:custGeom>
                <a:avLst/>
                <a:gdLst>
                  <a:gd name="T0" fmla="*/ 16 w 40"/>
                  <a:gd name="T1" fmla="*/ 64 h 64"/>
                  <a:gd name="T2" fmla="*/ 40 w 40"/>
                  <a:gd name="T3" fmla="*/ 32 h 64"/>
                  <a:gd name="T4" fmla="*/ 40 w 40"/>
                  <a:gd name="T5" fmla="*/ 24 h 64"/>
                  <a:gd name="T6" fmla="*/ 40 w 40"/>
                  <a:gd name="T7" fmla="*/ 0 h 64"/>
                  <a:gd name="T8" fmla="*/ 0 w 40"/>
                  <a:gd name="T9" fmla="*/ 0 h 64"/>
                  <a:gd name="T10" fmla="*/ 0 w 40"/>
                  <a:gd name="T11" fmla="*/ 32 h 64"/>
                  <a:gd name="T12" fmla="*/ 20 w 40"/>
                  <a:gd name="T13" fmla="*/ 32 h 64"/>
                  <a:gd name="T14" fmla="*/ 8 w 40"/>
                  <a:gd name="T15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64">
                    <a:moveTo>
                      <a:pt x="16" y="64"/>
                    </a:moveTo>
                    <a:cubicBezTo>
                      <a:pt x="35" y="54"/>
                      <a:pt x="40" y="32"/>
                      <a:pt x="40" y="32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45"/>
                      <a:pt x="12" y="53"/>
                      <a:pt x="8" y="56"/>
                    </a:cubicBez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3" name="Freeform 181">
                <a:extLst>
                  <a:ext uri="{FF2B5EF4-FFF2-40B4-BE49-F238E27FC236}">
                    <a16:creationId xmlns:a16="http://schemas.microsoft.com/office/drawing/2014/main" id="{E580B6AF-A474-E1BE-6CA8-7F55A644B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1836" y="3031206"/>
                <a:ext cx="127000" cy="206375"/>
              </a:xfrm>
              <a:custGeom>
                <a:avLst/>
                <a:gdLst>
                  <a:gd name="T0" fmla="*/ 16 w 40"/>
                  <a:gd name="T1" fmla="*/ 64 h 64"/>
                  <a:gd name="T2" fmla="*/ 40 w 40"/>
                  <a:gd name="T3" fmla="*/ 32 h 64"/>
                  <a:gd name="T4" fmla="*/ 40 w 40"/>
                  <a:gd name="T5" fmla="*/ 24 h 64"/>
                  <a:gd name="T6" fmla="*/ 40 w 40"/>
                  <a:gd name="T7" fmla="*/ 0 h 64"/>
                  <a:gd name="T8" fmla="*/ 0 w 40"/>
                  <a:gd name="T9" fmla="*/ 0 h 64"/>
                  <a:gd name="T10" fmla="*/ 0 w 40"/>
                  <a:gd name="T11" fmla="*/ 32 h 64"/>
                  <a:gd name="T12" fmla="*/ 20 w 40"/>
                  <a:gd name="T13" fmla="*/ 32 h 64"/>
                  <a:gd name="T14" fmla="*/ 8 w 40"/>
                  <a:gd name="T15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64">
                    <a:moveTo>
                      <a:pt x="16" y="64"/>
                    </a:moveTo>
                    <a:cubicBezTo>
                      <a:pt x="35" y="54"/>
                      <a:pt x="40" y="32"/>
                      <a:pt x="40" y="32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45"/>
                      <a:pt x="12" y="53"/>
                      <a:pt x="8" y="56"/>
                    </a:cubicBez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</p:grpSp>
        <p:grpSp>
          <p:nvGrpSpPr>
            <p:cNvPr id="194" name="Agrupar 647">
              <a:extLst>
                <a:ext uri="{FF2B5EF4-FFF2-40B4-BE49-F238E27FC236}">
                  <a16:creationId xmlns:a16="http://schemas.microsoft.com/office/drawing/2014/main" id="{8D68091F-637A-FD9C-FAC0-AE3FA3A8D11E}"/>
                </a:ext>
              </a:extLst>
            </p:cNvPr>
            <p:cNvGrpSpPr/>
            <p:nvPr/>
          </p:nvGrpSpPr>
          <p:grpSpPr>
            <a:xfrm>
              <a:off x="901520" y="3135235"/>
              <a:ext cx="486457" cy="608866"/>
              <a:chOff x="20892102" y="4849484"/>
              <a:chExt cx="485775" cy="608012"/>
            </a:xfrm>
          </p:grpSpPr>
          <p:sp>
            <p:nvSpPr>
              <p:cNvPr id="195" name="Freeform 937">
                <a:extLst>
                  <a:ext uri="{FF2B5EF4-FFF2-40B4-BE49-F238E27FC236}">
                    <a16:creationId xmlns:a16="http://schemas.microsoft.com/office/drawing/2014/main" id="{D0CB756E-5A53-1F1D-ECD0-33A281350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3089" y="5120946"/>
                <a:ext cx="204788" cy="246062"/>
              </a:xfrm>
              <a:custGeom>
                <a:avLst/>
                <a:gdLst>
                  <a:gd name="T0" fmla="*/ 96 w 129"/>
                  <a:gd name="T1" fmla="*/ 155 h 155"/>
                  <a:gd name="T2" fmla="*/ 96 w 129"/>
                  <a:gd name="T3" fmla="*/ 74 h 155"/>
                  <a:gd name="T4" fmla="*/ 129 w 129"/>
                  <a:gd name="T5" fmla="*/ 74 h 155"/>
                  <a:gd name="T6" fmla="*/ 64 w 129"/>
                  <a:gd name="T7" fmla="*/ 0 h 155"/>
                  <a:gd name="T8" fmla="*/ 0 w 129"/>
                  <a:gd name="T9" fmla="*/ 74 h 155"/>
                  <a:gd name="T10" fmla="*/ 32 w 129"/>
                  <a:gd name="T11" fmla="*/ 74 h 155"/>
                  <a:gd name="T12" fmla="*/ 32 w 129"/>
                  <a:gd name="T13" fmla="*/ 13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55">
                    <a:moveTo>
                      <a:pt x="96" y="155"/>
                    </a:moveTo>
                    <a:lnTo>
                      <a:pt x="96" y="74"/>
                    </a:lnTo>
                    <a:lnTo>
                      <a:pt x="129" y="74"/>
                    </a:lnTo>
                    <a:lnTo>
                      <a:pt x="64" y="0"/>
                    </a:lnTo>
                    <a:lnTo>
                      <a:pt x="0" y="74"/>
                    </a:lnTo>
                    <a:lnTo>
                      <a:pt x="32" y="74"/>
                    </a:lnTo>
                    <a:lnTo>
                      <a:pt x="32" y="131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6" name="Freeform 938">
                <a:extLst>
                  <a:ext uri="{FF2B5EF4-FFF2-40B4-BE49-F238E27FC236}">
                    <a16:creationId xmlns:a16="http://schemas.microsoft.com/office/drawing/2014/main" id="{544DC584-8E8B-E7CE-107B-71AF22248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84189" y="4849484"/>
                <a:ext cx="177800" cy="233362"/>
              </a:xfrm>
              <a:custGeom>
                <a:avLst/>
                <a:gdLst>
                  <a:gd name="T0" fmla="*/ 80 w 112"/>
                  <a:gd name="T1" fmla="*/ 147 h 147"/>
                  <a:gd name="T2" fmla="*/ 80 w 112"/>
                  <a:gd name="T3" fmla="*/ 65 h 147"/>
                  <a:gd name="T4" fmla="*/ 112 w 112"/>
                  <a:gd name="T5" fmla="*/ 65 h 147"/>
                  <a:gd name="T6" fmla="*/ 56 w 112"/>
                  <a:gd name="T7" fmla="*/ 0 h 147"/>
                  <a:gd name="T8" fmla="*/ 0 w 112"/>
                  <a:gd name="T9" fmla="*/ 65 h 147"/>
                  <a:gd name="T10" fmla="*/ 32 w 112"/>
                  <a:gd name="T11" fmla="*/ 65 h 147"/>
                  <a:gd name="T12" fmla="*/ 32 w 112"/>
                  <a:gd name="T13" fmla="*/ 98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47">
                    <a:moveTo>
                      <a:pt x="80" y="147"/>
                    </a:moveTo>
                    <a:lnTo>
                      <a:pt x="80" y="65"/>
                    </a:lnTo>
                    <a:lnTo>
                      <a:pt x="112" y="65"/>
                    </a:lnTo>
                    <a:lnTo>
                      <a:pt x="56" y="0"/>
                    </a:lnTo>
                    <a:lnTo>
                      <a:pt x="0" y="65"/>
                    </a:lnTo>
                    <a:lnTo>
                      <a:pt x="32" y="65"/>
                    </a:lnTo>
                    <a:lnTo>
                      <a:pt x="32" y="98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7" name="Line 939">
                <a:extLst>
                  <a:ext uri="{FF2B5EF4-FFF2-40B4-BE49-F238E27FC236}">
                    <a16:creationId xmlns:a16="http://schemas.microsoft.com/office/drawing/2014/main" id="{B9D0DCF5-6631-2805-C535-55ED76A222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4689" y="5314621"/>
                <a:ext cx="0" cy="904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8" name="Line 940">
                <a:extLst>
                  <a:ext uri="{FF2B5EF4-FFF2-40B4-BE49-F238E27FC236}">
                    <a16:creationId xmlns:a16="http://schemas.microsoft.com/office/drawing/2014/main" id="{819FAD24-3C95-08E6-2378-291397E891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4689" y="5432096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199" name="Line 941">
                <a:extLst>
                  <a:ext uri="{FF2B5EF4-FFF2-40B4-BE49-F238E27FC236}">
                    <a16:creationId xmlns:a16="http://schemas.microsoft.com/office/drawing/2014/main" id="{BBCD40A2-8935-AFA7-AF3A-D2E022E283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57202" y="5211434"/>
                <a:ext cx="0" cy="1031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0" name="Line 942">
                <a:extLst>
                  <a:ext uri="{FF2B5EF4-FFF2-40B4-BE49-F238E27FC236}">
                    <a16:creationId xmlns:a16="http://schemas.microsoft.com/office/drawing/2014/main" id="{17B7DCE9-3E72-8B1A-00B2-BB465C0EA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57202" y="5341609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1" name="Line 943">
                <a:extLst>
                  <a:ext uri="{FF2B5EF4-FFF2-40B4-BE49-F238E27FC236}">
                    <a16:creationId xmlns:a16="http://schemas.microsoft.com/office/drawing/2014/main" id="{7572C8D9-A272-A97B-9AEA-C585D048C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57202" y="5392409"/>
                <a:ext cx="0" cy="269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2" name="Line 944">
                <a:extLst>
                  <a:ext uri="{FF2B5EF4-FFF2-40B4-BE49-F238E27FC236}">
                    <a16:creationId xmlns:a16="http://schemas.microsoft.com/office/drawing/2014/main" id="{BC238F7B-67B9-D85C-FEBA-E1FA7D379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12789" y="4901871"/>
                <a:ext cx="0" cy="904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3" name="Line 945">
                <a:extLst>
                  <a:ext uri="{FF2B5EF4-FFF2-40B4-BE49-F238E27FC236}">
                    <a16:creationId xmlns:a16="http://schemas.microsoft.com/office/drawing/2014/main" id="{527EAA3E-F685-90B4-FA65-140C22CFF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12789" y="5017759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4" name="Line 946">
                <a:extLst>
                  <a:ext uri="{FF2B5EF4-FFF2-40B4-BE49-F238E27FC236}">
                    <a16:creationId xmlns:a16="http://schemas.microsoft.com/office/drawing/2014/main" id="{91011E0A-C6B6-9DAB-27FE-3EAB555098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12789" y="5070146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5" name="Line 947">
                <a:extLst>
                  <a:ext uri="{FF2B5EF4-FFF2-40B4-BE49-F238E27FC236}">
                    <a16:creationId xmlns:a16="http://schemas.microsoft.com/office/drawing/2014/main" id="{AD7B8CD0-383D-A464-F1B1-A318B9481C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06402" y="5301921"/>
                <a:ext cx="0" cy="103187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6" name="Line 948">
                <a:extLst>
                  <a:ext uri="{FF2B5EF4-FFF2-40B4-BE49-F238E27FC236}">
                    <a16:creationId xmlns:a16="http://schemas.microsoft.com/office/drawing/2014/main" id="{7BFCCF28-2FE5-F98B-8136-E151C50726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06402" y="5432096"/>
                <a:ext cx="0" cy="25400"/>
              </a:xfrm>
              <a:prstGeom prst="line">
                <a:avLst/>
              </a:pr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  <p:sp>
            <p:nvSpPr>
              <p:cNvPr id="207" name="Freeform 949">
                <a:extLst>
                  <a:ext uri="{FF2B5EF4-FFF2-40B4-BE49-F238E27FC236}">
                    <a16:creationId xmlns:a16="http://schemas.microsoft.com/office/drawing/2014/main" id="{546FA8B5-B17D-5239-9426-A4C977400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2102" y="4979659"/>
                <a:ext cx="293688" cy="284162"/>
              </a:xfrm>
              <a:custGeom>
                <a:avLst/>
                <a:gdLst>
                  <a:gd name="T0" fmla="*/ 137 w 185"/>
                  <a:gd name="T1" fmla="*/ 179 h 179"/>
                  <a:gd name="T2" fmla="*/ 137 w 185"/>
                  <a:gd name="T3" fmla="*/ 97 h 179"/>
                  <a:gd name="T4" fmla="*/ 185 w 185"/>
                  <a:gd name="T5" fmla="*/ 97 h 179"/>
                  <a:gd name="T6" fmla="*/ 96 w 185"/>
                  <a:gd name="T7" fmla="*/ 0 h 179"/>
                  <a:gd name="T8" fmla="*/ 0 w 185"/>
                  <a:gd name="T9" fmla="*/ 97 h 179"/>
                  <a:gd name="T10" fmla="*/ 56 w 185"/>
                  <a:gd name="T11" fmla="*/ 97 h 179"/>
                  <a:gd name="T12" fmla="*/ 56 w 185"/>
                  <a:gd name="T13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79">
                    <a:moveTo>
                      <a:pt x="137" y="179"/>
                    </a:moveTo>
                    <a:lnTo>
                      <a:pt x="137" y="97"/>
                    </a:lnTo>
                    <a:lnTo>
                      <a:pt x="185" y="97"/>
                    </a:lnTo>
                    <a:lnTo>
                      <a:pt x="96" y="0"/>
                    </a:lnTo>
                    <a:lnTo>
                      <a:pt x="0" y="97"/>
                    </a:lnTo>
                    <a:lnTo>
                      <a:pt x="56" y="97"/>
                    </a:lnTo>
                    <a:lnTo>
                      <a:pt x="56" y="179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dirty="0"/>
              </a:p>
            </p:txBody>
          </p:sp>
        </p:grpSp>
        <p:grpSp>
          <p:nvGrpSpPr>
            <p:cNvPr id="208" name="Graphic 2">
              <a:extLst>
                <a:ext uri="{FF2B5EF4-FFF2-40B4-BE49-F238E27FC236}">
                  <a16:creationId xmlns:a16="http://schemas.microsoft.com/office/drawing/2014/main" id="{8EBA1D46-CDD8-9FF4-C737-4A645CBA83C8}"/>
                </a:ext>
              </a:extLst>
            </p:cNvPr>
            <p:cNvGrpSpPr/>
            <p:nvPr/>
          </p:nvGrpSpPr>
          <p:grpSpPr>
            <a:xfrm>
              <a:off x="3377706" y="3135236"/>
              <a:ext cx="527676" cy="527676"/>
              <a:chOff x="15290329" y="3942245"/>
              <a:chExt cx="678484" cy="678484"/>
            </a:xfrm>
            <a:noFill/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4F3777E-A708-19C6-11C6-C396D5832A1B}"/>
                  </a:ext>
                </a:extLst>
              </p:cNvPr>
              <p:cNvSpPr/>
              <p:nvPr/>
            </p:nvSpPr>
            <p:spPr>
              <a:xfrm>
                <a:off x="15558896" y="4182541"/>
                <a:ext cx="141351" cy="197891"/>
              </a:xfrm>
              <a:custGeom>
                <a:avLst/>
                <a:gdLst>
                  <a:gd name="connsiteX0" fmla="*/ 141351 w 141351"/>
                  <a:gd name="connsiteY0" fmla="*/ 70676 h 197891"/>
                  <a:gd name="connsiteX1" fmla="*/ 70676 w 141351"/>
                  <a:gd name="connsiteY1" fmla="*/ 0 h 197891"/>
                  <a:gd name="connsiteX2" fmla="*/ 0 w 141351"/>
                  <a:gd name="connsiteY2" fmla="*/ 70676 h 197891"/>
                  <a:gd name="connsiteX3" fmla="*/ 29684 w 141351"/>
                  <a:gd name="connsiteY3" fmla="*/ 128205 h 197891"/>
                  <a:gd name="connsiteX4" fmla="*/ 42405 w 141351"/>
                  <a:gd name="connsiteY4" fmla="*/ 151670 h 197891"/>
                  <a:gd name="connsiteX5" fmla="*/ 42405 w 141351"/>
                  <a:gd name="connsiteY5" fmla="*/ 176689 h 197891"/>
                  <a:gd name="connsiteX6" fmla="*/ 63608 w 141351"/>
                  <a:gd name="connsiteY6" fmla="*/ 197891 h 197891"/>
                  <a:gd name="connsiteX7" fmla="*/ 77743 w 141351"/>
                  <a:gd name="connsiteY7" fmla="*/ 197891 h 197891"/>
                  <a:gd name="connsiteX8" fmla="*/ 98946 w 141351"/>
                  <a:gd name="connsiteY8" fmla="*/ 176689 h 197891"/>
                  <a:gd name="connsiteX9" fmla="*/ 98946 w 141351"/>
                  <a:gd name="connsiteY9" fmla="*/ 151670 h 197891"/>
                  <a:gd name="connsiteX10" fmla="*/ 111667 w 141351"/>
                  <a:gd name="connsiteY10" fmla="*/ 128205 h 197891"/>
                  <a:gd name="connsiteX11" fmla="*/ 141351 w 141351"/>
                  <a:gd name="connsiteY11" fmla="*/ 70676 h 19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1351" h="197891">
                    <a:moveTo>
                      <a:pt x="141351" y="70676"/>
                    </a:moveTo>
                    <a:cubicBezTo>
                      <a:pt x="141351" y="31663"/>
                      <a:pt x="109688" y="0"/>
                      <a:pt x="70676" y="0"/>
                    </a:cubicBezTo>
                    <a:cubicBezTo>
                      <a:pt x="31663" y="0"/>
                      <a:pt x="0" y="31663"/>
                      <a:pt x="0" y="70676"/>
                    </a:cubicBezTo>
                    <a:cubicBezTo>
                      <a:pt x="0" y="94422"/>
                      <a:pt x="11732" y="115342"/>
                      <a:pt x="29684" y="128205"/>
                    </a:cubicBezTo>
                    <a:cubicBezTo>
                      <a:pt x="37458" y="133718"/>
                      <a:pt x="42405" y="142199"/>
                      <a:pt x="42405" y="151670"/>
                    </a:cubicBezTo>
                    <a:lnTo>
                      <a:pt x="42405" y="176689"/>
                    </a:lnTo>
                    <a:cubicBezTo>
                      <a:pt x="42405" y="188421"/>
                      <a:pt x="51876" y="197891"/>
                      <a:pt x="63608" y="197891"/>
                    </a:cubicBezTo>
                    <a:lnTo>
                      <a:pt x="77743" y="197891"/>
                    </a:lnTo>
                    <a:cubicBezTo>
                      <a:pt x="89475" y="197891"/>
                      <a:pt x="98946" y="188421"/>
                      <a:pt x="98946" y="176689"/>
                    </a:cubicBezTo>
                    <a:lnTo>
                      <a:pt x="98946" y="151670"/>
                    </a:lnTo>
                    <a:cubicBezTo>
                      <a:pt x="98946" y="142199"/>
                      <a:pt x="103893" y="133718"/>
                      <a:pt x="111667" y="128205"/>
                    </a:cubicBezTo>
                    <a:cubicBezTo>
                      <a:pt x="129619" y="115342"/>
                      <a:pt x="141351" y="94422"/>
                      <a:pt x="141351" y="70676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3BF9E72-EA15-561C-BAFB-74DC16290342}"/>
                  </a:ext>
                </a:extLst>
              </p:cNvPr>
              <p:cNvSpPr/>
              <p:nvPr/>
            </p:nvSpPr>
            <p:spPr>
              <a:xfrm>
                <a:off x="15599181" y="4323892"/>
                <a:ext cx="60780" cy="14135"/>
              </a:xfrm>
              <a:custGeom>
                <a:avLst/>
                <a:gdLst>
                  <a:gd name="connsiteX0" fmla="*/ 0 w 60780"/>
                  <a:gd name="connsiteY0" fmla="*/ 0 h 14135"/>
                  <a:gd name="connsiteX1" fmla="*/ 60781 w 60780"/>
                  <a:gd name="connsiteY1" fmla="*/ 0 h 1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780" h="14135">
                    <a:moveTo>
                      <a:pt x="0" y="0"/>
                    </a:moveTo>
                    <a:lnTo>
                      <a:pt x="60781" y="0"/>
                    </a:lnTo>
                  </a:path>
                </a:pathLst>
              </a:custGeom>
              <a:ln w="28575" cap="flat">
                <a:solidFill>
                  <a:srgbClr val="005E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024FE854-D866-B1A0-DBA7-CD6E96E53C12}"/>
                  </a:ext>
                </a:extLst>
              </p:cNvPr>
              <p:cNvSpPr/>
              <p:nvPr/>
            </p:nvSpPr>
            <p:spPr>
              <a:xfrm>
                <a:off x="15290329" y="3942245"/>
                <a:ext cx="678484" cy="678484"/>
              </a:xfrm>
              <a:custGeom>
                <a:avLst/>
                <a:gdLst>
                  <a:gd name="connsiteX0" fmla="*/ 541516 w 678484"/>
                  <a:gd name="connsiteY0" fmla="*/ 67000 h 678484"/>
                  <a:gd name="connsiteX1" fmla="*/ 339242 w 678484"/>
                  <a:gd name="connsiteY1" fmla="*/ 0 h 678484"/>
                  <a:gd name="connsiteX2" fmla="*/ 0 w 678484"/>
                  <a:gd name="connsiteY2" fmla="*/ 339242 h 678484"/>
                  <a:gd name="connsiteX3" fmla="*/ 339242 w 678484"/>
                  <a:gd name="connsiteY3" fmla="*/ 678485 h 678484"/>
                  <a:gd name="connsiteX4" fmla="*/ 678485 w 678484"/>
                  <a:gd name="connsiteY4" fmla="*/ 339242 h 678484"/>
                  <a:gd name="connsiteX5" fmla="*/ 611484 w 678484"/>
                  <a:gd name="connsiteY5" fmla="*/ 136969 h 678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8484" h="678484">
                    <a:moveTo>
                      <a:pt x="541516" y="67000"/>
                    </a:moveTo>
                    <a:cubicBezTo>
                      <a:pt x="484975" y="25019"/>
                      <a:pt x="415007" y="0"/>
                      <a:pt x="339242" y="0"/>
                    </a:cubicBezTo>
                    <a:cubicBezTo>
                      <a:pt x="151952" y="0"/>
                      <a:pt x="0" y="151952"/>
                      <a:pt x="0" y="339242"/>
                    </a:cubicBezTo>
                    <a:cubicBezTo>
                      <a:pt x="0" y="526533"/>
                      <a:pt x="151952" y="678485"/>
                      <a:pt x="339242" y="678485"/>
                    </a:cubicBezTo>
                    <a:cubicBezTo>
                      <a:pt x="526533" y="678485"/>
                      <a:pt x="678485" y="526533"/>
                      <a:pt x="678485" y="339242"/>
                    </a:cubicBezTo>
                    <a:cubicBezTo>
                      <a:pt x="678485" y="263337"/>
                      <a:pt x="653607" y="193368"/>
                      <a:pt x="611484" y="136969"/>
                    </a:cubicBez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D0BE69-520E-0DE1-DD54-176E70BC563B}"/>
                  </a:ext>
                </a:extLst>
              </p:cNvPr>
              <p:cNvSpPr/>
              <p:nvPr/>
            </p:nvSpPr>
            <p:spPr>
              <a:xfrm>
                <a:off x="15459950" y="4111866"/>
                <a:ext cx="339242" cy="339242"/>
              </a:xfrm>
              <a:custGeom>
                <a:avLst/>
                <a:gdLst>
                  <a:gd name="connsiteX0" fmla="*/ 319312 w 339242"/>
                  <a:gd name="connsiteY0" fmla="*/ 249343 h 339242"/>
                  <a:gd name="connsiteX1" fmla="*/ 339242 w 339242"/>
                  <a:gd name="connsiteY1" fmla="*/ 169621 h 339242"/>
                  <a:gd name="connsiteX2" fmla="*/ 169621 w 339242"/>
                  <a:gd name="connsiteY2" fmla="*/ 0 h 339242"/>
                  <a:gd name="connsiteX3" fmla="*/ 0 w 339242"/>
                  <a:gd name="connsiteY3" fmla="*/ 169621 h 339242"/>
                  <a:gd name="connsiteX4" fmla="*/ 169621 w 339242"/>
                  <a:gd name="connsiteY4" fmla="*/ 339242 h 339242"/>
                  <a:gd name="connsiteX5" fmla="*/ 249343 w 339242"/>
                  <a:gd name="connsiteY5" fmla="*/ 319312 h 33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9242" h="339242">
                    <a:moveTo>
                      <a:pt x="319312" y="249343"/>
                    </a:moveTo>
                    <a:cubicBezTo>
                      <a:pt x="332033" y="225596"/>
                      <a:pt x="339242" y="198457"/>
                      <a:pt x="339242" y="169621"/>
                    </a:cubicBezTo>
                    <a:cubicBezTo>
                      <a:pt x="339242" y="75905"/>
                      <a:pt x="263337" y="0"/>
                      <a:pt x="169621" y="0"/>
                    </a:cubicBezTo>
                    <a:cubicBezTo>
                      <a:pt x="75906" y="0"/>
                      <a:pt x="0" y="75905"/>
                      <a:pt x="0" y="169621"/>
                    </a:cubicBezTo>
                    <a:cubicBezTo>
                      <a:pt x="0" y="263337"/>
                      <a:pt x="75906" y="339242"/>
                      <a:pt x="169621" y="339242"/>
                    </a:cubicBezTo>
                    <a:cubicBezTo>
                      <a:pt x="198457" y="339242"/>
                      <a:pt x="225596" y="332034"/>
                      <a:pt x="249343" y="319312"/>
                    </a:cubicBez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D1D249D-B345-F8D0-D4B8-D6A111C98BF4}"/>
                  </a:ext>
                </a:extLst>
              </p:cNvPr>
              <p:cNvSpPr/>
              <p:nvPr/>
            </p:nvSpPr>
            <p:spPr>
              <a:xfrm>
                <a:off x="15799192" y="4281487"/>
                <a:ext cx="84810" cy="14135"/>
              </a:xfrm>
              <a:custGeom>
                <a:avLst/>
                <a:gdLst>
                  <a:gd name="connsiteX0" fmla="*/ 0 w 84810"/>
                  <a:gd name="connsiteY0" fmla="*/ 0 h 14135"/>
                  <a:gd name="connsiteX1" fmla="*/ 84811 w 84810"/>
                  <a:gd name="connsiteY1" fmla="*/ 0 h 1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810" h="14135">
                    <a:moveTo>
                      <a:pt x="0" y="0"/>
                    </a:moveTo>
                    <a:lnTo>
                      <a:pt x="84811" y="0"/>
                    </a:lnTo>
                  </a:path>
                </a:pathLst>
              </a:custGeom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179DD64-52E7-77A8-5C9B-28B0B83DBF40}"/>
                  </a:ext>
                </a:extLst>
              </p:cNvPr>
              <p:cNvSpPr/>
              <p:nvPr/>
            </p:nvSpPr>
            <p:spPr>
              <a:xfrm>
                <a:off x="15378956" y="3942245"/>
                <a:ext cx="505047" cy="593674"/>
              </a:xfrm>
              <a:custGeom>
                <a:avLst/>
                <a:gdLst>
                  <a:gd name="connsiteX0" fmla="*/ 0 w 505047"/>
                  <a:gd name="connsiteY0" fmla="*/ 381648 h 593674"/>
                  <a:gd name="connsiteX1" fmla="*/ 250615 w 505047"/>
                  <a:gd name="connsiteY1" fmla="*/ 593674 h 593674"/>
                  <a:gd name="connsiteX2" fmla="*/ 505047 w 505047"/>
                  <a:gd name="connsiteY2" fmla="*/ 339242 h 593674"/>
                  <a:gd name="connsiteX3" fmla="*/ 250615 w 505047"/>
                  <a:gd name="connsiteY3" fmla="*/ 84811 h 593674"/>
                  <a:gd name="connsiteX4" fmla="*/ 250615 w 505047"/>
                  <a:gd name="connsiteY4" fmla="*/ 0 h 59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047" h="593674">
                    <a:moveTo>
                      <a:pt x="0" y="381648"/>
                    </a:moveTo>
                    <a:cubicBezTo>
                      <a:pt x="20213" y="501937"/>
                      <a:pt x="124530" y="593674"/>
                      <a:pt x="250615" y="593674"/>
                    </a:cubicBezTo>
                    <a:cubicBezTo>
                      <a:pt x="391118" y="593674"/>
                      <a:pt x="505047" y="479745"/>
                      <a:pt x="505047" y="339242"/>
                    </a:cubicBezTo>
                    <a:cubicBezTo>
                      <a:pt x="505047" y="198739"/>
                      <a:pt x="391118" y="84811"/>
                      <a:pt x="250615" y="84811"/>
                    </a:cubicBezTo>
                    <a:lnTo>
                      <a:pt x="250615" y="0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5ED9FE4-B39F-49FF-1B28-5377A6ECEDC9}"/>
                  </a:ext>
                </a:extLst>
              </p:cNvPr>
              <p:cNvSpPr/>
              <p:nvPr/>
            </p:nvSpPr>
            <p:spPr>
              <a:xfrm>
                <a:off x="15294852" y="4046844"/>
                <a:ext cx="236904" cy="192237"/>
              </a:xfrm>
              <a:custGeom>
                <a:avLst/>
                <a:gdLst>
                  <a:gd name="connsiteX0" fmla="*/ 236904 w 236904"/>
                  <a:gd name="connsiteY0" fmla="*/ 0 h 192237"/>
                  <a:gd name="connsiteX1" fmla="*/ 84104 w 236904"/>
                  <a:gd name="connsiteY1" fmla="*/ 192237 h 192237"/>
                  <a:gd name="connsiteX2" fmla="*/ 0 w 236904"/>
                  <a:gd name="connsiteY2" fmla="*/ 178809 h 192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904" h="192237">
                    <a:moveTo>
                      <a:pt x="236904" y="0"/>
                    </a:moveTo>
                    <a:cubicBezTo>
                      <a:pt x="157748" y="33218"/>
                      <a:pt x="98804" y="105165"/>
                      <a:pt x="84104" y="192237"/>
                    </a:cubicBezTo>
                    <a:lnTo>
                      <a:pt x="0" y="178809"/>
                    </a:lnTo>
                  </a:path>
                </a:pathLst>
              </a:custGeom>
              <a:noFill/>
              <a:ln w="28575" cap="flat">
                <a:solidFill>
                  <a:srgbClr val="005E7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16" name="Título 1">
              <a:extLst>
                <a:ext uri="{FF2B5EF4-FFF2-40B4-BE49-F238E27FC236}">
                  <a16:creationId xmlns:a16="http://schemas.microsoft.com/office/drawing/2014/main" id="{3E6FBFC2-F6D7-5428-19EB-941D22EAA6B1}"/>
                </a:ext>
              </a:extLst>
            </p:cNvPr>
            <p:cNvSpPr txBox="1">
              <a:spLocks/>
            </p:cNvSpPr>
            <p:nvPr/>
          </p:nvSpPr>
          <p:spPr>
            <a:xfrm>
              <a:off x="1482950" y="1753958"/>
              <a:ext cx="1714500" cy="9787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Aprovações </a:t>
              </a: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XXX,XX 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milhões</a:t>
              </a:r>
              <a:endPara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218" name="Título 1">
              <a:extLst>
                <a:ext uri="{FF2B5EF4-FFF2-40B4-BE49-F238E27FC236}">
                  <a16:creationId xmlns:a16="http://schemas.microsoft.com/office/drawing/2014/main" id="{8E450891-1F54-1109-959F-66B75FE40627}"/>
                </a:ext>
              </a:extLst>
            </p:cNvPr>
            <p:cNvSpPr txBox="1">
              <a:spLocks/>
            </p:cNvSpPr>
            <p:nvPr/>
          </p:nvSpPr>
          <p:spPr>
            <a:xfrm>
              <a:off x="1482950" y="3012689"/>
              <a:ext cx="1714500" cy="9787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Adesões </a:t>
              </a: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XXX,XX 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milhões</a:t>
              </a:r>
              <a:endPara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219" name="Título 1">
              <a:extLst>
                <a:ext uri="{FF2B5EF4-FFF2-40B4-BE49-F238E27FC236}">
                  <a16:creationId xmlns:a16="http://schemas.microsoft.com/office/drawing/2014/main" id="{E9062AA7-2285-6C5F-F572-F2E842E2C7A2}"/>
                </a:ext>
              </a:extLst>
            </p:cNvPr>
            <p:cNvSpPr txBox="1">
              <a:spLocks/>
            </p:cNvSpPr>
            <p:nvPr/>
          </p:nvSpPr>
          <p:spPr>
            <a:xfrm>
              <a:off x="3915177" y="1753958"/>
              <a:ext cx="1661376" cy="9787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Parcerias</a:t>
              </a:r>
              <a:b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</a:b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XXX,XX 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milhões</a:t>
              </a:r>
              <a:endPara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220" name="Título 1">
              <a:extLst>
                <a:ext uri="{FF2B5EF4-FFF2-40B4-BE49-F238E27FC236}">
                  <a16:creationId xmlns:a16="http://schemas.microsoft.com/office/drawing/2014/main" id="{DBFA405F-AAA9-F5DA-5202-BAA2B085D338}"/>
                </a:ext>
              </a:extLst>
            </p:cNvPr>
            <p:cNvSpPr txBox="1">
              <a:spLocks/>
            </p:cNvSpPr>
            <p:nvPr/>
          </p:nvSpPr>
          <p:spPr>
            <a:xfrm>
              <a:off x="3915177" y="3012689"/>
              <a:ext cx="1714500" cy="9787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20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Inovações </a:t>
              </a: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XXX,XX </a:t>
              </a:r>
              <a:r>
                <a:rPr lang="pt-BR" sz="16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milhões</a:t>
              </a:r>
              <a:endParaRPr lang="pt-BR" sz="2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C6F835-D394-BEA2-6D1B-11397FDA593C}"/>
              </a:ext>
            </a:extLst>
          </p:cNvPr>
          <p:cNvGrpSpPr/>
          <p:nvPr/>
        </p:nvGrpSpPr>
        <p:grpSpPr>
          <a:xfrm>
            <a:off x="9340573" y="6068561"/>
            <a:ext cx="6819038" cy="2796008"/>
            <a:chOff x="9340573" y="6220961"/>
            <a:chExt cx="6819038" cy="2796008"/>
          </a:xfrm>
        </p:grpSpPr>
        <p:sp>
          <p:nvSpPr>
            <p:cNvPr id="76" name="Título 1">
              <a:extLst>
                <a:ext uri="{FF2B5EF4-FFF2-40B4-BE49-F238E27FC236}">
                  <a16:creationId xmlns:a16="http://schemas.microsoft.com/office/drawing/2014/main" id="{BFD55A68-D11C-8DB5-063C-129010C6B62C}"/>
                </a:ext>
              </a:extLst>
            </p:cNvPr>
            <p:cNvSpPr txBox="1">
              <a:spLocks/>
            </p:cNvSpPr>
            <p:nvPr/>
          </p:nvSpPr>
          <p:spPr>
            <a:xfrm>
              <a:off x="10303098" y="8010540"/>
              <a:ext cx="2227078" cy="1006429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fontAlgn="auto">
                <a:spcAft>
                  <a:spcPts val="0"/>
                </a:spcAft>
              </a:pPr>
              <a:r>
                <a:rPr lang="pt-BR" sz="6600" b="1" dirty="0">
                  <a:solidFill>
                    <a:srgbClr val="005E77"/>
                  </a:solidFill>
                  <a:latin typeface="Arial Nova" panose="020B0504020202020204" pitchFamily="34" charset="0"/>
                </a:rPr>
                <a:t>XX%</a:t>
              </a:r>
              <a:endParaRPr lang="pt-BR" sz="4000" dirty="0">
                <a:solidFill>
                  <a:srgbClr val="005E77"/>
                </a:solidFill>
                <a:latin typeface="Arial Nova" panose="020B0504020202020204" pitchFamily="34" charset="0"/>
              </a:endParaRP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D7E559FB-566E-A5FA-BF0E-3DB938B519A7}"/>
                </a:ext>
              </a:extLst>
            </p:cNvPr>
            <p:cNvGrpSpPr/>
            <p:nvPr/>
          </p:nvGrpSpPr>
          <p:grpSpPr>
            <a:xfrm>
              <a:off x="15581623" y="6220961"/>
              <a:ext cx="577988" cy="2645973"/>
              <a:chOff x="13037682" y="6117930"/>
              <a:chExt cx="577988" cy="2645973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2DDA26D7-1FD8-2357-9097-249325D707FC}"/>
                  </a:ext>
                </a:extLst>
              </p:cNvPr>
              <p:cNvGrpSpPr/>
              <p:nvPr/>
            </p:nvGrpSpPr>
            <p:grpSpPr>
              <a:xfrm>
                <a:off x="13248734" y="8254925"/>
                <a:ext cx="366936" cy="508978"/>
                <a:chOff x="13723293" y="8308065"/>
                <a:chExt cx="515472" cy="715012"/>
              </a:xfrm>
            </p:grpSpPr>
            <p:sp>
              <p:nvSpPr>
                <p:cNvPr id="122" name="Freeform 261">
                  <a:extLst>
                    <a:ext uri="{FF2B5EF4-FFF2-40B4-BE49-F238E27FC236}">
                      <a16:creationId xmlns:a16="http://schemas.microsoft.com/office/drawing/2014/main" id="{52BE6CC0-B7D1-90D9-C26D-95EBB307A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23293" y="8308065"/>
                  <a:ext cx="515470" cy="651108"/>
                </a:xfrm>
                <a:custGeom>
                  <a:avLst/>
                  <a:gdLst>
                    <a:gd name="T0" fmla="*/ 28 w 96"/>
                    <a:gd name="T1" fmla="*/ 120 h 121"/>
                    <a:gd name="T2" fmla="*/ 28 w 96"/>
                    <a:gd name="T3" fmla="*/ 112 h 121"/>
                    <a:gd name="T4" fmla="*/ 14 w 96"/>
                    <a:gd name="T5" fmla="*/ 94 h 121"/>
                    <a:gd name="T6" fmla="*/ 0 w 96"/>
                    <a:gd name="T7" fmla="*/ 57 h 121"/>
                    <a:gd name="T8" fmla="*/ 16 w 96"/>
                    <a:gd name="T9" fmla="*/ 57 h 121"/>
                    <a:gd name="T10" fmla="*/ 27 w 96"/>
                    <a:gd name="T11" fmla="*/ 73 h 121"/>
                    <a:gd name="T12" fmla="*/ 32 w 96"/>
                    <a:gd name="T13" fmla="*/ 68 h 121"/>
                    <a:gd name="T14" fmla="*/ 32 w 96"/>
                    <a:gd name="T15" fmla="*/ 8 h 121"/>
                    <a:gd name="T16" fmla="*/ 40 w 96"/>
                    <a:gd name="T17" fmla="*/ 0 h 121"/>
                    <a:gd name="T18" fmla="*/ 40 w 96"/>
                    <a:gd name="T19" fmla="*/ 0 h 121"/>
                    <a:gd name="T20" fmla="*/ 48 w 96"/>
                    <a:gd name="T21" fmla="*/ 8 h 121"/>
                    <a:gd name="T22" fmla="*/ 48 w 96"/>
                    <a:gd name="T23" fmla="*/ 60 h 121"/>
                    <a:gd name="T24" fmla="*/ 48 w 96"/>
                    <a:gd name="T25" fmla="*/ 56 h 121"/>
                    <a:gd name="T26" fmla="*/ 48 w 96"/>
                    <a:gd name="T27" fmla="*/ 36 h 121"/>
                    <a:gd name="T28" fmla="*/ 56 w 96"/>
                    <a:gd name="T29" fmla="*/ 36 h 121"/>
                    <a:gd name="T30" fmla="*/ 64 w 96"/>
                    <a:gd name="T31" fmla="*/ 40 h 121"/>
                    <a:gd name="T32" fmla="*/ 72 w 96"/>
                    <a:gd name="T33" fmla="*/ 40 h 121"/>
                    <a:gd name="T34" fmla="*/ 80 w 96"/>
                    <a:gd name="T35" fmla="*/ 48 h 121"/>
                    <a:gd name="T36" fmla="*/ 88 w 96"/>
                    <a:gd name="T37" fmla="*/ 48 h 121"/>
                    <a:gd name="T38" fmla="*/ 96 w 96"/>
                    <a:gd name="T39" fmla="*/ 56 h 121"/>
                    <a:gd name="T40" fmla="*/ 96 w 96"/>
                    <a:gd name="T41" fmla="*/ 96 h 121"/>
                    <a:gd name="T42" fmla="*/ 88 w 96"/>
                    <a:gd name="T43" fmla="*/ 116 h 121"/>
                    <a:gd name="T44" fmla="*/ 88 w 96"/>
                    <a:gd name="T45" fmla="*/ 120 h 121"/>
                    <a:gd name="connsiteX0" fmla="*/ 2917 w 10000"/>
                    <a:gd name="connsiteY0" fmla="*/ 9917 h 9917"/>
                    <a:gd name="connsiteX1" fmla="*/ 2917 w 10000"/>
                    <a:gd name="connsiteY1" fmla="*/ 9256 h 9917"/>
                    <a:gd name="connsiteX2" fmla="*/ 1458 w 10000"/>
                    <a:gd name="connsiteY2" fmla="*/ 7769 h 9917"/>
                    <a:gd name="connsiteX3" fmla="*/ 0 w 10000"/>
                    <a:gd name="connsiteY3" fmla="*/ 4711 h 9917"/>
                    <a:gd name="connsiteX4" fmla="*/ 1667 w 10000"/>
                    <a:gd name="connsiteY4" fmla="*/ 4711 h 9917"/>
                    <a:gd name="connsiteX5" fmla="*/ 2813 w 10000"/>
                    <a:gd name="connsiteY5" fmla="*/ 6033 h 9917"/>
                    <a:gd name="connsiteX6" fmla="*/ 3333 w 10000"/>
                    <a:gd name="connsiteY6" fmla="*/ 5620 h 9917"/>
                    <a:gd name="connsiteX7" fmla="*/ 3333 w 10000"/>
                    <a:gd name="connsiteY7" fmla="*/ 661 h 9917"/>
                    <a:gd name="connsiteX8" fmla="*/ 4167 w 10000"/>
                    <a:gd name="connsiteY8" fmla="*/ 0 h 9917"/>
                    <a:gd name="connsiteX9" fmla="*/ 4167 w 10000"/>
                    <a:gd name="connsiteY9" fmla="*/ 0 h 9917"/>
                    <a:gd name="connsiteX10" fmla="*/ 5000 w 10000"/>
                    <a:gd name="connsiteY10" fmla="*/ 661 h 9917"/>
                    <a:gd name="connsiteX11" fmla="*/ 5000 w 10000"/>
                    <a:gd name="connsiteY11" fmla="*/ 3554 h 9917"/>
                    <a:gd name="connsiteX12" fmla="*/ 5000 w 10000"/>
                    <a:gd name="connsiteY12" fmla="*/ 4628 h 9917"/>
                    <a:gd name="connsiteX13" fmla="*/ 5000 w 10000"/>
                    <a:gd name="connsiteY13" fmla="*/ 2975 h 9917"/>
                    <a:gd name="connsiteX14" fmla="*/ 5833 w 10000"/>
                    <a:gd name="connsiteY14" fmla="*/ 2975 h 9917"/>
                    <a:gd name="connsiteX15" fmla="*/ 6667 w 10000"/>
                    <a:gd name="connsiteY15" fmla="*/ 3306 h 9917"/>
                    <a:gd name="connsiteX16" fmla="*/ 7500 w 10000"/>
                    <a:gd name="connsiteY16" fmla="*/ 3306 h 9917"/>
                    <a:gd name="connsiteX17" fmla="*/ 8333 w 10000"/>
                    <a:gd name="connsiteY17" fmla="*/ 3967 h 9917"/>
                    <a:gd name="connsiteX18" fmla="*/ 9167 w 10000"/>
                    <a:gd name="connsiteY18" fmla="*/ 3967 h 9917"/>
                    <a:gd name="connsiteX19" fmla="*/ 10000 w 10000"/>
                    <a:gd name="connsiteY19" fmla="*/ 4628 h 9917"/>
                    <a:gd name="connsiteX20" fmla="*/ 10000 w 10000"/>
                    <a:gd name="connsiteY20" fmla="*/ 7934 h 9917"/>
                    <a:gd name="connsiteX21" fmla="*/ 9167 w 10000"/>
                    <a:gd name="connsiteY21" fmla="*/ 9587 h 9917"/>
                    <a:gd name="connsiteX22" fmla="*/ 9167 w 10000"/>
                    <a:gd name="connsiteY22" fmla="*/ 9917 h 9917"/>
                    <a:gd name="connsiteX0" fmla="*/ 2917 w 10000"/>
                    <a:gd name="connsiteY0" fmla="*/ 10000 h 10000"/>
                    <a:gd name="connsiteX1" fmla="*/ 2917 w 10000"/>
                    <a:gd name="connsiteY1" fmla="*/ 9333 h 10000"/>
                    <a:gd name="connsiteX2" fmla="*/ 1458 w 10000"/>
                    <a:gd name="connsiteY2" fmla="*/ 7834 h 10000"/>
                    <a:gd name="connsiteX3" fmla="*/ 0 w 10000"/>
                    <a:gd name="connsiteY3" fmla="*/ 4750 h 10000"/>
                    <a:gd name="connsiteX4" fmla="*/ 1667 w 10000"/>
                    <a:gd name="connsiteY4" fmla="*/ 4750 h 10000"/>
                    <a:gd name="connsiteX5" fmla="*/ 2813 w 10000"/>
                    <a:gd name="connsiteY5" fmla="*/ 6083 h 10000"/>
                    <a:gd name="connsiteX6" fmla="*/ 3333 w 10000"/>
                    <a:gd name="connsiteY6" fmla="*/ 5667 h 10000"/>
                    <a:gd name="connsiteX7" fmla="*/ 3333 w 10000"/>
                    <a:gd name="connsiteY7" fmla="*/ 667 h 10000"/>
                    <a:gd name="connsiteX8" fmla="*/ 4167 w 10000"/>
                    <a:gd name="connsiteY8" fmla="*/ 0 h 10000"/>
                    <a:gd name="connsiteX9" fmla="*/ 4167 w 10000"/>
                    <a:gd name="connsiteY9" fmla="*/ 0 h 10000"/>
                    <a:gd name="connsiteX10" fmla="*/ 5000 w 10000"/>
                    <a:gd name="connsiteY10" fmla="*/ 667 h 10000"/>
                    <a:gd name="connsiteX11" fmla="*/ 5000 w 10000"/>
                    <a:gd name="connsiteY11" fmla="*/ 3584 h 10000"/>
                    <a:gd name="connsiteX12" fmla="*/ 5000 w 10000"/>
                    <a:gd name="connsiteY12" fmla="*/ 4204 h 10000"/>
                    <a:gd name="connsiteX13" fmla="*/ 5000 w 10000"/>
                    <a:gd name="connsiteY13" fmla="*/ 3000 h 10000"/>
                    <a:gd name="connsiteX14" fmla="*/ 5833 w 10000"/>
                    <a:gd name="connsiteY14" fmla="*/ 3000 h 10000"/>
                    <a:gd name="connsiteX15" fmla="*/ 6667 w 10000"/>
                    <a:gd name="connsiteY15" fmla="*/ 3334 h 10000"/>
                    <a:gd name="connsiteX16" fmla="*/ 7500 w 10000"/>
                    <a:gd name="connsiteY16" fmla="*/ 3334 h 10000"/>
                    <a:gd name="connsiteX17" fmla="*/ 8333 w 10000"/>
                    <a:gd name="connsiteY17" fmla="*/ 4000 h 10000"/>
                    <a:gd name="connsiteX18" fmla="*/ 9167 w 10000"/>
                    <a:gd name="connsiteY18" fmla="*/ 4000 h 10000"/>
                    <a:gd name="connsiteX19" fmla="*/ 10000 w 10000"/>
                    <a:gd name="connsiteY19" fmla="*/ 4667 h 10000"/>
                    <a:gd name="connsiteX20" fmla="*/ 10000 w 10000"/>
                    <a:gd name="connsiteY20" fmla="*/ 8000 h 10000"/>
                    <a:gd name="connsiteX21" fmla="*/ 9167 w 10000"/>
                    <a:gd name="connsiteY21" fmla="*/ 9667 h 10000"/>
                    <a:gd name="connsiteX22" fmla="*/ 9167 w 10000"/>
                    <a:gd name="connsiteY22" fmla="*/ 10000 h 10000"/>
                    <a:gd name="connsiteX0" fmla="*/ 2917 w 10000"/>
                    <a:gd name="connsiteY0" fmla="*/ 10000 h 10000"/>
                    <a:gd name="connsiteX1" fmla="*/ 2917 w 10000"/>
                    <a:gd name="connsiteY1" fmla="*/ 9333 h 10000"/>
                    <a:gd name="connsiteX2" fmla="*/ 1458 w 10000"/>
                    <a:gd name="connsiteY2" fmla="*/ 7834 h 10000"/>
                    <a:gd name="connsiteX3" fmla="*/ 0 w 10000"/>
                    <a:gd name="connsiteY3" fmla="*/ 4750 h 10000"/>
                    <a:gd name="connsiteX4" fmla="*/ 1667 w 10000"/>
                    <a:gd name="connsiteY4" fmla="*/ 4750 h 10000"/>
                    <a:gd name="connsiteX5" fmla="*/ 2813 w 10000"/>
                    <a:gd name="connsiteY5" fmla="*/ 6083 h 10000"/>
                    <a:gd name="connsiteX6" fmla="*/ 3333 w 10000"/>
                    <a:gd name="connsiteY6" fmla="*/ 5667 h 10000"/>
                    <a:gd name="connsiteX7" fmla="*/ 3333 w 10000"/>
                    <a:gd name="connsiteY7" fmla="*/ 667 h 10000"/>
                    <a:gd name="connsiteX8" fmla="*/ 4167 w 10000"/>
                    <a:gd name="connsiteY8" fmla="*/ 0 h 10000"/>
                    <a:gd name="connsiteX9" fmla="*/ 4167 w 10000"/>
                    <a:gd name="connsiteY9" fmla="*/ 0 h 10000"/>
                    <a:gd name="connsiteX10" fmla="*/ 5000 w 10000"/>
                    <a:gd name="connsiteY10" fmla="*/ 667 h 10000"/>
                    <a:gd name="connsiteX11" fmla="*/ 5000 w 10000"/>
                    <a:gd name="connsiteY11" fmla="*/ 4204 h 10000"/>
                    <a:gd name="connsiteX12" fmla="*/ 5000 w 10000"/>
                    <a:gd name="connsiteY12" fmla="*/ 3000 h 10000"/>
                    <a:gd name="connsiteX13" fmla="*/ 5833 w 10000"/>
                    <a:gd name="connsiteY13" fmla="*/ 3000 h 10000"/>
                    <a:gd name="connsiteX14" fmla="*/ 6667 w 10000"/>
                    <a:gd name="connsiteY14" fmla="*/ 3334 h 10000"/>
                    <a:gd name="connsiteX15" fmla="*/ 7500 w 10000"/>
                    <a:gd name="connsiteY15" fmla="*/ 3334 h 10000"/>
                    <a:gd name="connsiteX16" fmla="*/ 8333 w 10000"/>
                    <a:gd name="connsiteY16" fmla="*/ 4000 h 10000"/>
                    <a:gd name="connsiteX17" fmla="*/ 9167 w 10000"/>
                    <a:gd name="connsiteY17" fmla="*/ 4000 h 10000"/>
                    <a:gd name="connsiteX18" fmla="*/ 10000 w 10000"/>
                    <a:gd name="connsiteY18" fmla="*/ 4667 h 10000"/>
                    <a:gd name="connsiteX19" fmla="*/ 10000 w 10000"/>
                    <a:gd name="connsiteY19" fmla="*/ 8000 h 10000"/>
                    <a:gd name="connsiteX20" fmla="*/ 9167 w 10000"/>
                    <a:gd name="connsiteY20" fmla="*/ 9667 h 10000"/>
                    <a:gd name="connsiteX21" fmla="*/ 9167 w 10000"/>
                    <a:gd name="connsiteY21" fmla="*/ 10000 h 10000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00 w 10000"/>
                    <a:gd name="connsiteY12" fmla="*/ 3004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00 w 10000"/>
                    <a:gd name="connsiteY12" fmla="*/ 3004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  <a:gd name="connsiteX0" fmla="*/ 2917 w 10000"/>
                    <a:gd name="connsiteY0" fmla="*/ 10004 h 10004"/>
                    <a:gd name="connsiteX1" fmla="*/ 2917 w 10000"/>
                    <a:gd name="connsiteY1" fmla="*/ 9337 h 10004"/>
                    <a:gd name="connsiteX2" fmla="*/ 1458 w 10000"/>
                    <a:gd name="connsiteY2" fmla="*/ 7838 h 10004"/>
                    <a:gd name="connsiteX3" fmla="*/ 0 w 10000"/>
                    <a:gd name="connsiteY3" fmla="*/ 4754 h 10004"/>
                    <a:gd name="connsiteX4" fmla="*/ 1667 w 10000"/>
                    <a:gd name="connsiteY4" fmla="*/ 4754 h 10004"/>
                    <a:gd name="connsiteX5" fmla="*/ 2813 w 10000"/>
                    <a:gd name="connsiteY5" fmla="*/ 6087 h 10004"/>
                    <a:gd name="connsiteX6" fmla="*/ 3333 w 10000"/>
                    <a:gd name="connsiteY6" fmla="*/ 5671 h 10004"/>
                    <a:gd name="connsiteX7" fmla="*/ 3333 w 10000"/>
                    <a:gd name="connsiteY7" fmla="*/ 671 h 10004"/>
                    <a:gd name="connsiteX8" fmla="*/ 4167 w 10000"/>
                    <a:gd name="connsiteY8" fmla="*/ 4 h 10004"/>
                    <a:gd name="connsiteX9" fmla="*/ 4167 w 10000"/>
                    <a:gd name="connsiteY9" fmla="*/ 4 h 10004"/>
                    <a:gd name="connsiteX10" fmla="*/ 5000 w 10000"/>
                    <a:gd name="connsiteY10" fmla="*/ 671 h 10004"/>
                    <a:gd name="connsiteX11" fmla="*/ 5000 w 10000"/>
                    <a:gd name="connsiteY11" fmla="*/ 4637 h 10004"/>
                    <a:gd name="connsiteX12" fmla="*/ 5024 w 10000"/>
                    <a:gd name="connsiteY12" fmla="*/ 3172 h 10004"/>
                    <a:gd name="connsiteX13" fmla="*/ 5833 w 10000"/>
                    <a:gd name="connsiteY13" fmla="*/ 3004 h 10004"/>
                    <a:gd name="connsiteX14" fmla="*/ 6667 w 10000"/>
                    <a:gd name="connsiteY14" fmla="*/ 3338 h 10004"/>
                    <a:gd name="connsiteX15" fmla="*/ 7500 w 10000"/>
                    <a:gd name="connsiteY15" fmla="*/ 3338 h 10004"/>
                    <a:gd name="connsiteX16" fmla="*/ 8333 w 10000"/>
                    <a:gd name="connsiteY16" fmla="*/ 4004 h 10004"/>
                    <a:gd name="connsiteX17" fmla="*/ 9167 w 10000"/>
                    <a:gd name="connsiteY17" fmla="*/ 4004 h 10004"/>
                    <a:gd name="connsiteX18" fmla="*/ 10000 w 10000"/>
                    <a:gd name="connsiteY18" fmla="*/ 4671 h 10004"/>
                    <a:gd name="connsiteX19" fmla="*/ 10000 w 10000"/>
                    <a:gd name="connsiteY19" fmla="*/ 8004 h 10004"/>
                    <a:gd name="connsiteX20" fmla="*/ 9167 w 10000"/>
                    <a:gd name="connsiteY20" fmla="*/ 9671 h 10004"/>
                    <a:gd name="connsiteX21" fmla="*/ 9167 w 10000"/>
                    <a:gd name="connsiteY21" fmla="*/ 10004 h 1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000" h="10004">
                      <a:moveTo>
                        <a:pt x="2917" y="10004"/>
                      </a:moveTo>
                      <a:lnTo>
                        <a:pt x="2917" y="9337"/>
                      </a:lnTo>
                      <a:cubicBezTo>
                        <a:pt x="2917" y="9087"/>
                        <a:pt x="1771" y="8254"/>
                        <a:pt x="1458" y="7838"/>
                      </a:cubicBezTo>
                      <a:cubicBezTo>
                        <a:pt x="1250" y="7671"/>
                        <a:pt x="0" y="4754"/>
                        <a:pt x="0" y="4754"/>
                      </a:cubicBezTo>
                      <a:cubicBezTo>
                        <a:pt x="0" y="4421"/>
                        <a:pt x="1042" y="4004"/>
                        <a:pt x="1667" y="4754"/>
                      </a:cubicBezTo>
                      <a:lnTo>
                        <a:pt x="2813" y="6087"/>
                      </a:lnTo>
                      <a:lnTo>
                        <a:pt x="3333" y="5671"/>
                      </a:lnTo>
                      <a:lnTo>
                        <a:pt x="3333" y="671"/>
                      </a:lnTo>
                      <a:cubicBezTo>
                        <a:pt x="3333" y="338"/>
                        <a:pt x="3750" y="4"/>
                        <a:pt x="4167" y="4"/>
                      </a:cubicBezTo>
                      <a:lnTo>
                        <a:pt x="4167" y="4"/>
                      </a:lnTo>
                      <a:cubicBezTo>
                        <a:pt x="4583" y="4"/>
                        <a:pt x="4861" y="-101"/>
                        <a:pt x="5000" y="671"/>
                      </a:cubicBezTo>
                      <a:cubicBezTo>
                        <a:pt x="5139" y="1443"/>
                        <a:pt x="4996" y="4220"/>
                        <a:pt x="5000" y="4637"/>
                      </a:cubicBezTo>
                      <a:cubicBezTo>
                        <a:pt x="5004" y="5054"/>
                        <a:pt x="5032" y="3477"/>
                        <a:pt x="5024" y="3172"/>
                      </a:cubicBezTo>
                      <a:cubicBezTo>
                        <a:pt x="5022" y="3091"/>
                        <a:pt x="5441" y="2957"/>
                        <a:pt x="5833" y="3004"/>
                      </a:cubicBezTo>
                      <a:cubicBezTo>
                        <a:pt x="6225" y="3051"/>
                        <a:pt x="6458" y="3170"/>
                        <a:pt x="6667" y="3338"/>
                      </a:cubicBezTo>
                      <a:lnTo>
                        <a:pt x="7500" y="3338"/>
                      </a:lnTo>
                      <a:cubicBezTo>
                        <a:pt x="7917" y="3338"/>
                        <a:pt x="8333" y="3670"/>
                        <a:pt x="8333" y="4004"/>
                      </a:cubicBezTo>
                      <a:lnTo>
                        <a:pt x="9167" y="4004"/>
                      </a:lnTo>
                      <a:cubicBezTo>
                        <a:pt x="9583" y="4004"/>
                        <a:pt x="10000" y="4338"/>
                        <a:pt x="10000" y="4671"/>
                      </a:cubicBezTo>
                      <a:lnTo>
                        <a:pt x="10000" y="8004"/>
                      </a:lnTo>
                      <a:cubicBezTo>
                        <a:pt x="10000" y="8671"/>
                        <a:pt x="9167" y="9255"/>
                        <a:pt x="9167" y="9671"/>
                      </a:cubicBezTo>
                      <a:lnTo>
                        <a:pt x="9167" y="10004"/>
                      </a:lnTo>
                    </a:path>
                  </a:pathLst>
                </a:custGeom>
                <a:noFill/>
                <a:ln w="25400" cap="flat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dirty="0"/>
                </a:p>
              </p:txBody>
            </p:sp>
            <p:sp>
              <p:nvSpPr>
                <p:cNvPr id="123" name="Line 262">
                  <a:extLst>
                    <a:ext uri="{FF2B5EF4-FFF2-40B4-BE49-F238E27FC236}">
                      <a16:creationId xmlns:a16="http://schemas.microsoft.com/office/drawing/2014/main" id="{77C4DD69-7672-8385-B28E-6FB081951E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66055" y="8526206"/>
                  <a:ext cx="0" cy="108941"/>
                </a:xfrm>
                <a:prstGeom prst="line">
                  <a:avLst/>
                </a:prstGeom>
                <a:noFill/>
                <a:ln w="25400" cap="flat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dirty="0"/>
                </a:p>
              </p:txBody>
            </p:sp>
            <p:sp>
              <p:nvSpPr>
                <p:cNvPr id="124" name="Line 263">
                  <a:extLst>
                    <a:ext uri="{FF2B5EF4-FFF2-40B4-BE49-F238E27FC236}">
                      <a16:creationId xmlns:a16="http://schemas.microsoft.com/office/drawing/2014/main" id="{BB7B9C6E-3EC5-23EE-5B99-326F743DD2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151081" y="8568719"/>
                  <a:ext cx="0" cy="87684"/>
                </a:xfrm>
                <a:prstGeom prst="line">
                  <a:avLst/>
                </a:prstGeom>
                <a:noFill/>
                <a:ln w="25400" cap="flat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dirty="0"/>
                </a:p>
              </p:txBody>
            </p:sp>
            <p:sp>
              <p:nvSpPr>
                <p:cNvPr id="125" name="Freeform 264">
                  <a:extLst>
                    <a:ext uri="{FF2B5EF4-FFF2-40B4-BE49-F238E27FC236}">
                      <a16:creationId xmlns:a16="http://schemas.microsoft.com/office/drawing/2014/main" id="{FB02E029-6563-82B1-521A-D27BD7398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32234" y="8959307"/>
                  <a:ext cx="406531" cy="63770"/>
                </a:xfrm>
                <a:custGeom>
                  <a:avLst/>
                  <a:gdLst>
                    <a:gd name="T0" fmla="*/ 153 w 153"/>
                    <a:gd name="T1" fmla="*/ 24 h 24"/>
                    <a:gd name="T2" fmla="*/ 153 w 153"/>
                    <a:gd name="T3" fmla="*/ 0 h 24"/>
                    <a:gd name="T4" fmla="*/ 0 w 153"/>
                    <a:gd name="T5" fmla="*/ 0 h 24"/>
                    <a:gd name="T6" fmla="*/ 0 w 153"/>
                    <a:gd name="T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3" h="24">
                      <a:moveTo>
                        <a:pt x="153" y="24"/>
                      </a:moveTo>
                      <a:lnTo>
                        <a:pt x="153" y="0"/>
                      </a:lnTo>
                      <a:lnTo>
                        <a:pt x="0" y="0"/>
                      </a:lnTo>
                      <a:lnTo>
                        <a:pt x="0" y="24"/>
                      </a:lnTo>
                    </a:path>
                  </a:pathLst>
                </a:custGeom>
                <a:noFill/>
                <a:ln w="25400" cap="flat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dirty="0"/>
                </a:p>
              </p:txBody>
            </p:sp>
          </p:grpSp>
          <p:sp>
            <p:nvSpPr>
              <p:cNvPr id="126" name="Freeform 265">
                <a:extLst>
                  <a:ext uri="{FF2B5EF4-FFF2-40B4-BE49-F238E27FC236}">
                    <a16:creationId xmlns:a16="http://schemas.microsoft.com/office/drawing/2014/main" id="{E1A4ED7A-E6AA-E063-7BD5-45CF752C9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7682" y="7986448"/>
                <a:ext cx="452810" cy="431945"/>
              </a:xfrm>
              <a:custGeom>
                <a:avLst/>
                <a:gdLst>
                  <a:gd name="T0" fmla="*/ 66 w 108"/>
                  <a:gd name="T1" fmla="*/ 92 h 102"/>
                  <a:gd name="T2" fmla="*/ 54 w 108"/>
                  <a:gd name="T3" fmla="*/ 86 h 102"/>
                  <a:gd name="T4" fmla="*/ 24 w 108"/>
                  <a:gd name="T5" fmla="*/ 101 h 102"/>
                  <a:gd name="T6" fmla="*/ 20 w 108"/>
                  <a:gd name="T7" fmla="*/ 98 h 102"/>
                  <a:gd name="T8" fmla="*/ 26 w 108"/>
                  <a:gd name="T9" fmla="*/ 66 h 102"/>
                  <a:gd name="T10" fmla="*/ 2 w 108"/>
                  <a:gd name="T11" fmla="*/ 42 h 102"/>
                  <a:gd name="T12" fmla="*/ 3 w 108"/>
                  <a:gd name="T13" fmla="*/ 37 h 102"/>
                  <a:gd name="T14" fmla="*/ 37 w 108"/>
                  <a:gd name="T15" fmla="*/ 34 h 102"/>
                  <a:gd name="T16" fmla="*/ 52 w 108"/>
                  <a:gd name="T17" fmla="*/ 2 h 102"/>
                  <a:gd name="T18" fmla="*/ 56 w 108"/>
                  <a:gd name="T19" fmla="*/ 2 h 102"/>
                  <a:gd name="T20" fmla="*/ 71 w 108"/>
                  <a:gd name="T21" fmla="*/ 34 h 102"/>
                  <a:gd name="T22" fmla="*/ 105 w 108"/>
                  <a:gd name="T23" fmla="*/ 37 h 102"/>
                  <a:gd name="T24" fmla="*/ 106 w 108"/>
                  <a:gd name="T25" fmla="*/ 42 h 102"/>
                  <a:gd name="T26" fmla="*/ 98 w 108"/>
                  <a:gd name="T27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8" h="102">
                    <a:moveTo>
                      <a:pt x="66" y="92"/>
                    </a:moveTo>
                    <a:cubicBezTo>
                      <a:pt x="54" y="86"/>
                      <a:pt x="54" y="86"/>
                      <a:pt x="54" y="86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2" y="102"/>
                      <a:pt x="20" y="100"/>
                      <a:pt x="20" y="98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0"/>
                      <a:pt x="1" y="38"/>
                      <a:pt x="3" y="37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5" y="0"/>
                      <a:pt x="56" y="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7" y="38"/>
                      <a:pt x="108" y="40"/>
                      <a:pt x="106" y="42"/>
                    </a:cubicBezTo>
                    <a:cubicBezTo>
                      <a:pt x="98" y="50"/>
                      <a:pt x="98" y="50"/>
                      <a:pt x="98" y="50"/>
                    </a:cubicBez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47D743A-ED2F-2CE3-7EA3-E3938AB2DACA}"/>
                  </a:ext>
                </a:extLst>
              </p:cNvPr>
              <p:cNvSpPr/>
              <p:nvPr/>
            </p:nvSpPr>
            <p:spPr>
              <a:xfrm>
                <a:off x="130391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1A776CA-7C4B-BD75-CD8F-629AB21E9BF3}"/>
                  </a:ext>
                </a:extLst>
              </p:cNvPr>
              <p:cNvSpPr/>
              <p:nvPr/>
            </p:nvSpPr>
            <p:spPr>
              <a:xfrm>
                <a:off x="130391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857EDEF-1D64-48E7-9195-71A77B4D5FC4}"/>
                  </a:ext>
                </a:extLst>
              </p:cNvPr>
              <p:cNvSpPr/>
              <p:nvPr/>
            </p:nvSpPr>
            <p:spPr>
              <a:xfrm>
                <a:off x="130391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131FCCE-42DE-6738-8AE1-2A30CC3EE325}"/>
                  </a:ext>
                </a:extLst>
              </p:cNvPr>
              <p:cNvSpPr/>
              <p:nvPr/>
            </p:nvSpPr>
            <p:spPr>
              <a:xfrm>
                <a:off x="130391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0030D690-176D-E45B-65FA-A1F5ACE5FDC5}"/>
                </a:ext>
              </a:extLst>
            </p:cNvPr>
            <p:cNvGrpSpPr/>
            <p:nvPr/>
          </p:nvGrpSpPr>
          <p:grpSpPr>
            <a:xfrm>
              <a:off x="14877052" y="6220961"/>
              <a:ext cx="444607" cy="2299548"/>
              <a:chOff x="13763048" y="6117930"/>
              <a:chExt cx="444607" cy="2299548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0404894-9787-1DF8-3F14-57656698B65C}"/>
                  </a:ext>
                </a:extLst>
              </p:cNvPr>
              <p:cNvSpPr/>
              <p:nvPr/>
            </p:nvSpPr>
            <p:spPr>
              <a:xfrm>
                <a:off x="137630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D648AB9-16CB-A9F0-039E-03B741874407}"/>
                  </a:ext>
                </a:extLst>
              </p:cNvPr>
              <p:cNvSpPr/>
              <p:nvPr/>
            </p:nvSpPr>
            <p:spPr>
              <a:xfrm>
                <a:off x="137630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3298E46-B60B-F66D-AEE0-664F47336D2A}"/>
                  </a:ext>
                </a:extLst>
              </p:cNvPr>
              <p:cNvSpPr/>
              <p:nvPr/>
            </p:nvSpPr>
            <p:spPr>
              <a:xfrm>
                <a:off x="137630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00AC3A2-144C-C576-2B28-7E8755EBE887}"/>
                  </a:ext>
                </a:extLst>
              </p:cNvPr>
              <p:cNvSpPr/>
              <p:nvPr/>
            </p:nvSpPr>
            <p:spPr>
              <a:xfrm>
                <a:off x="137630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Freeform 168">
                <a:extLst>
                  <a:ext uri="{FF2B5EF4-FFF2-40B4-BE49-F238E27FC236}">
                    <a16:creationId xmlns:a16="http://schemas.microsoft.com/office/drawing/2014/main" id="{016EC743-8967-59A5-825C-1F5BE8F2D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5932" y="7993744"/>
                <a:ext cx="441723" cy="423734"/>
              </a:xfrm>
              <a:custGeom>
                <a:avLst/>
                <a:gdLst>
                  <a:gd name="T0" fmla="*/ 57 w 110"/>
                  <a:gd name="T1" fmla="*/ 2 h 104"/>
                  <a:gd name="T2" fmla="*/ 72 w 110"/>
                  <a:gd name="T3" fmla="*/ 35 h 104"/>
                  <a:gd name="T4" fmla="*/ 107 w 110"/>
                  <a:gd name="T5" fmla="*/ 38 h 104"/>
                  <a:gd name="T6" fmla="*/ 109 w 110"/>
                  <a:gd name="T7" fmla="*/ 42 h 104"/>
                  <a:gd name="T8" fmla="*/ 83 w 110"/>
                  <a:gd name="T9" fmla="*/ 67 h 104"/>
                  <a:gd name="T10" fmla="*/ 90 w 110"/>
                  <a:gd name="T11" fmla="*/ 100 h 104"/>
                  <a:gd name="T12" fmla="*/ 86 w 110"/>
                  <a:gd name="T13" fmla="*/ 103 h 104"/>
                  <a:gd name="T14" fmla="*/ 55 w 110"/>
                  <a:gd name="T15" fmla="*/ 88 h 104"/>
                  <a:gd name="T16" fmla="*/ 24 w 110"/>
                  <a:gd name="T17" fmla="*/ 103 h 104"/>
                  <a:gd name="T18" fmla="*/ 20 w 110"/>
                  <a:gd name="T19" fmla="*/ 100 h 104"/>
                  <a:gd name="T20" fmla="*/ 27 w 110"/>
                  <a:gd name="T21" fmla="*/ 67 h 104"/>
                  <a:gd name="T22" fmla="*/ 1 w 110"/>
                  <a:gd name="T23" fmla="*/ 42 h 104"/>
                  <a:gd name="T24" fmla="*/ 3 w 110"/>
                  <a:gd name="T25" fmla="*/ 38 h 104"/>
                  <a:gd name="T26" fmla="*/ 37 w 110"/>
                  <a:gd name="T27" fmla="*/ 35 h 104"/>
                  <a:gd name="T28" fmla="*/ 52 w 110"/>
                  <a:gd name="T29" fmla="*/ 2 h 104"/>
                  <a:gd name="T30" fmla="*/ 57 w 110"/>
                  <a:gd name="T31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04">
                    <a:moveTo>
                      <a:pt x="57" y="2"/>
                    </a:moveTo>
                    <a:cubicBezTo>
                      <a:pt x="72" y="35"/>
                      <a:pt x="72" y="35"/>
                      <a:pt x="72" y="35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9" y="38"/>
                      <a:pt x="110" y="41"/>
                      <a:pt x="109" y="42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2"/>
                      <a:pt x="88" y="104"/>
                      <a:pt x="86" y="103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2" y="104"/>
                      <a:pt x="20" y="102"/>
                      <a:pt x="20" y="100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1"/>
                      <a:pt x="1" y="38"/>
                      <a:pt x="3" y="38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6" y="0"/>
                      <a:pt x="57" y="2"/>
                    </a:cubicBezTo>
                    <a:close/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53187E1D-B3A6-BE0F-4D00-D56FC22D187B}"/>
                </a:ext>
              </a:extLst>
            </p:cNvPr>
            <p:cNvGrpSpPr/>
            <p:nvPr/>
          </p:nvGrpSpPr>
          <p:grpSpPr>
            <a:xfrm>
              <a:off x="12735822" y="6220961"/>
              <a:ext cx="444607" cy="2299548"/>
              <a:chOff x="14436148" y="6117930"/>
              <a:chExt cx="444607" cy="2299548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9AA881-5DD3-A20D-C209-BA4488014A6F}"/>
                  </a:ext>
                </a:extLst>
              </p:cNvPr>
              <p:cNvSpPr/>
              <p:nvPr/>
            </p:nvSpPr>
            <p:spPr>
              <a:xfrm>
                <a:off x="144361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5E8F229-8E2E-0318-B310-74613ECD20B3}"/>
                  </a:ext>
                </a:extLst>
              </p:cNvPr>
              <p:cNvSpPr/>
              <p:nvPr/>
            </p:nvSpPr>
            <p:spPr>
              <a:xfrm>
                <a:off x="144361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A81DC4A-BA7A-9EA9-8C5B-2FFC1A7BE7C7}"/>
                  </a:ext>
                </a:extLst>
              </p:cNvPr>
              <p:cNvSpPr/>
              <p:nvPr/>
            </p:nvSpPr>
            <p:spPr>
              <a:xfrm>
                <a:off x="144361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7FC1472-1FB5-04A4-9316-17825A26DBD0}"/>
                  </a:ext>
                </a:extLst>
              </p:cNvPr>
              <p:cNvSpPr/>
              <p:nvPr/>
            </p:nvSpPr>
            <p:spPr>
              <a:xfrm>
                <a:off x="144361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1" name="Freeform 168">
                <a:extLst>
                  <a:ext uri="{FF2B5EF4-FFF2-40B4-BE49-F238E27FC236}">
                    <a16:creationId xmlns:a16="http://schemas.microsoft.com/office/drawing/2014/main" id="{AB640073-7F1D-4524-C6BB-A9813F25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39032" y="7993744"/>
                <a:ext cx="441723" cy="423734"/>
              </a:xfrm>
              <a:custGeom>
                <a:avLst/>
                <a:gdLst>
                  <a:gd name="T0" fmla="*/ 57 w 110"/>
                  <a:gd name="T1" fmla="*/ 2 h 104"/>
                  <a:gd name="T2" fmla="*/ 72 w 110"/>
                  <a:gd name="T3" fmla="*/ 35 h 104"/>
                  <a:gd name="T4" fmla="*/ 107 w 110"/>
                  <a:gd name="T5" fmla="*/ 38 h 104"/>
                  <a:gd name="T6" fmla="*/ 109 w 110"/>
                  <a:gd name="T7" fmla="*/ 42 h 104"/>
                  <a:gd name="T8" fmla="*/ 83 w 110"/>
                  <a:gd name="T9" fmla="*/ 67 h 104"/>
                  <a:gd name="T10" fmla="*/ 90 w 110"/>
                  <a:gd name="T11" fmla="*/ 100 h 104"/>
                  <a:gd name="T12" fmla="*/ 86 w 110"/>
                  <a:gd name="T13" fmla="*/ 103 h 104"/>
                  <a:gd name="T14" fmla="*/ 55 w 110"/>
                  <a:gd name="T15" fmla="*/ 88 h 104"/>
                  <a:gd name="T16" fmla="*/ 24 w 110"/>
                  <a:gd name="T17" fmla="*/ 103 h 104"/>
                  <a:gd name="T18" fmla="*/ 20 w 110"/>
                  <a:gd name="T19" fmla="*/ 100 h 104"/>
                  <a:gd name="T20" fmla="*/ 27 w 110"/>
                  <a:gd name="T21" fmla="*/ 67 h 104"/>
                  <a:gd name="T22" fmla="*/ 1 w 110"/>
                  <a:gd name="T23" fmla="*/ 42 h 104"/>
                  <a:gd name="T24" fmla="*/ 3 w 110"/>
                  <a:gd name="T25" fmla="*/ 38 h 104"/>
                  <a:gd name="T26" fmla="*/ 37 w 110"/>
                  <a:gd name="T27" fmla="*/ 35 h 104"/>
                  <a:gd name="T28" fmla="*/ 52 w 110"/>
                  <a:gd name="T29" fmla="*/ 2 h 104"/>
                  <a:gd name="T30" fmla="*/ 57 w 110"/>
                  <a:gd name="T31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04">
                    <a:moveTo>
                      <a:pt x="57" y="2"/>
                    </a:moveTo>
                    <a:cubicBezTo>
                      <a:pt x="72" y="35"/>
                      <a:pt x="72" y="35"/>
                      <a:pt x="72" y="35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9" y="38"/>
                      <a:pt x="110" y="41"/>
                      <a:pt x="109" y="42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2"/>
                      <a:pt x="88" y="104"/>
                      <a:pt x="86" y="103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2" y="104"/>
                      <a:pt x="20" y="102"/>
                      <a:pt x="20" y="100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1"/>
                      <a:pt x="1" y="38"/>
                      <a:pt x="3" y="38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6" y="0"/>
                      <a:pt x="57" y="2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F4ECAB1-841A-19C4-1BDF-BE96529F6443}"/>
                </a:ext>
              </a:extLst>
            </p:cNvPr>
            <p:cNvGrpSpPr/>
            <p:nvPr/>
          </p:nvGrpSpPr>
          <p:grpSpPr>
            <a:xfrm>
              <a:off x="13449565" y="6220961"/>
              <a:ext cx="444607" cy="2299548"/>
              <a:chOff x="15121948" y="6117930"/>
              <a:chExt cx="444607" cy="2299548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B6C8F06-E5A8-AD7B-6BEF-9D23C1721BFE}"/>
                  </a:ext>
                </a:extLst>
              </p:cNvPr>
              <p:cNvSpPr/>
              <p:nvPr/>
            </p:nvSpPr>
            <p:spPr>
              <a:xfrm>
                <a:off x="151219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E0A1F9F-E626-E247-C25E-0B74B7AC9097}"/>
                  </a:ext>
                </a:extLst>
              </p:cNvPr>
              <p:cNvSpPr/>
              <p:nvPr/>
            </p:nvSpPr>
            <p:spPr>
              <a:xfrm>
                <a:off x="151219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A676F9E-B809-B6B6-D6BD-9A1142F72369}"/>
                  </a:ext>
                </a:extLst>
              </p:cNvPr>
              <p:cNvSpPr/>
              <p:nvPr/>
            </p:nvSpPr>
            <p:spPr>
              <a:xfrm>
                <a:off x="151219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A314394-E714-BD0F-2387-FB3CA3C400AB}"/>
                  </a:ext>
                </a:extLst>
              </p:cNvPr>
              <p:cNvSpPr/>
              <p:nvPr/>
            </p:nvSpPr>
            <p:spPr>
              <a:xfrm>
                <a:off x="151219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6" name="Freeform 168">
                <a:extLst>
                  <a:ext uri="{FF2B5EF4-FFF2-40B4-BE49-F238E27FC236}">
                    <a16:creationId xmlns:a16="http://schemas.microsoft.com/office/drawing/2014/main" id="{731A6FA6-45F7-FBAB-AE6B-04943FB2F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4832" y="7993744"/>
                <a:ext cx="441723" cy="423734"/>
              </a:xfrm>
              <a:custGeom>
                <a:avLst/>
                <a:gdLst>
                  <a:gd name="T0" fmla="*/ 57 w 110"/>
                  <a:gd name="T1" fmla="*/ 2 h 104"/>
                  <a:gd name="T2" fmla="*/ 72 w 110"/>
                  <a:gd name="T3" fmla="*/ 35 h 104"/>
                  <a:gd name="T4" fmla="*/ 107 w 110"/>
                  <a:gd name="T5" fmla="*/ 38 h 104"/>
                  <a:gd name="T6" fmla="*/ 109 w 110"/>
                  <a:gd name="T7" fmla="*/ 42 h 104"/>
                  <a:gd name="T8" fmla="*/ 83 w 110"/>
                  <a:gd name="T9" fmla="*/ 67 h 104"/>
                  <a:gd name="T10" fmla="*/ 90 w 110"/>
                  <a:gd name="T11" fmla="*/ 100 h 104"/>
                  <a:gd name="T12" fmla="*/ 86 w 110"/>
                  <a:gd name="T13" fmla="*/ 103 h 104"/>
                  <a:gd name="T14" fmla="*/ 55 w 110"/>
                  <a:gd name="T15" fmla="*/ 88 h 104"/>
                  <a:gd name="T16" fmla="*/ 24 w 110"/>
                  <a:gd name="T17" fmla="*/ 103 h 104"/>
                  <a:gd name="T18" fmla="*/ 20 w 110"/>
                  <a:gd name="T19" fmla="*/ 100 h 104"/>
                  <a:gd name="T20" fmla="*/ 27 w 110"/>
                  <a:gd name="T21" fmla="*/ 67 h 104"/>
                  <a:gd name="T22" fmla="*/ 1 w 110"/>
                  <a:gd name="T23" fmla="*/ 42 h 104"/>
                  <a:gd name="T24" fmla="*/ 3 w 110"/>
                  <a:gd name="T25" fmla="*/ 38 h 104"/>
                  <a:gd name="T26" fmla="*/ 37 w 110"/>
                  <a:gd name="T27" fmla="*/ 35 h 104"/>
                  <a:gd name="T28" fmla="*/ 52 w 110"/>
                  <a:gd name="T29" fmla="*/ 2 h 104"/>
                  <a:gd name="T30" fmla="*/ 57 w 110"/>
                  <a:gd name="T31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04">
                    <a:moveTo>
                      <a:pt x="57" y="2"/>
                    </a:moveTo>
                    <a:cubicBezTo>
                      <a:pt x="72" y="35"/>
                      <a:pt x="72" y="35"/>
                      <a:pt x="72" y="35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9" y="38"/>
                      <a:pt x="110" y="41"/>
                      <a:pt x="109" y="42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2"/>
                      <a:pt x="88" y="104"/>
                      <a:pt x="86" y="103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2" y="104"/>
                      <a:pt x="20" y="102"/>
                      <a:pt x="20" y="100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1"/>
                      <a:pt x="1" y="38"/>
                      <a:pt x="3" y="38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6" y="0"/>
                      <a:pt x="57" y="2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3B7BC00-DC7D-E174-EDB9-71175279F59F}"/>
                </a:ext>
              </a:extLst>
            </p:cNvPr>
            <p:cNvGrpSpPr/>
            <p:nvPr/>
          </p:nvGrpSpPr>
          <p:grpSpPr>
            <a:xfrm>
              <a:off x="14163308" y="6220961"/>
              <a:ext cx="444607" cy="2299548"/>
              <a:chOff x="15795048" y="6117930"/>
              <a:chExt cx="444607" cy="2299548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F2E1FA3-0368-BFD4-4A97-AB0743DC7BCA}"/>
                  </a:ext>
                </a:extLst>
              </p:cNvPr>
              <p:cNvSpPr/>
              <p:nvPr/>
            </p:nvSpPr>
            <p:spPr>
              <a:xfrm>
                <a:off x="15795048" y="7532178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989A49D-68BB-2075-FFE6-376BC5771238}"/>
                  </a:ext>
                </a:extLst>
              </p:cNvPr>
              <p:cNvSpPr/>
              <p:nvPr/>
            </p:nvSpPr>
            <p:spPr>
              <a:xfrm>
                <a:off x="15795048" y="7060761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FB15FC2-1A78-DE2D-7C02-26038ECECC80}"/>
                  </a:ext>
                </a:extLst>
              </p:cNvPr>
              <p:cNvSpPr/>
              <p:nvPr/>
            </p:nvSpPr>
            <p:spPr>
              <a:xfrm>
                <a:off x="15795048" y="6589346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FD41952-9747-D39A-D404-8C058E5C0D21}"/>
                  </a:ext>
                </a:extLst>
              </p:cNvPr>
              <p:cNvSpPr/>
              <p:nvPr/>
            </p:nvSpPr>
            <p:spPr>
              <a:xfrm>
                <a:off x="15795048" y="6117930"/>
                <a:ext cx="444607" cy="426149"/>
              </a:xfrm>
              <a:custGeom>
                <a:avLst/>
                <a:gdLst>
                  <a:gd name="connsiteX0" fmla="*/ 280467 w 566138"/>
                  <a:gd name="connsiteY0" fmla="*/ 0 h 542634"/>
                  <a:gd name="connsiteX1" fmla="*/ 293477 w 566138"/>
                  <a:gd name="connsiteY1" fmla="*/ 7921 h 542634"/>
                  <a:gd name="connsiteX2" fmla="*/ 371541 w 566138"/>
                  <a:gd name="connsiteY2" fmla="*/ 182170 h 542634"/>
                  <a:gd name="connsiteX3" fmla="*/ 553688 w 566138"/>
                  <a:gd name="connsiteY3" fmla="*/ 198011 h 542634"/>
                  <a:gd name="connsiteX4" fmla="*/ 564097 w 566138"/>
                  <a:gd name="connsiteY4" fmla="*/ 219132 h 542634"/>
                  <a:gd name="connsiteX5" fmla="*/ 428787 w 566138"/>
                  <a:gd name="connsiteY5" fmla="*/ 351140 h 542634"/>
                  <a:gd name="connsiteX6" fmla="*/ 465217 w 566138"/>
                  <a:gd name="connsiteY6" fmla="*/ 525389 h 542634"/>
                  <a:gd name="connsiteX7" fmla="*/ 444400 w 566138"/>
                  <a:gd name="connsiteY7" fmla="*/ 541230 h 542634"/>
                  <a:gd name="connsiteX8" fmla="*/ 351131 w 566138"/>
                  <a:gd name="connsiteY8" fmla="*/ 495440 h 542634"/>
                  <a:gd name="connsiteX9" fmla="*/ 345003 w 566138"/>
                  <a:gd name="connsiteY9" fmla="*/ 492432 h 542634"/>
                  <a:gd name="connsiteX10" fmla="*/ 345003 w 566138"/>
                  <a:gd name="connsiteY10" fmla="*/ 416461 h 542634"/>
                  <a:gd name="connsiteX11" fmla="*/ 221137 w 566138"/>
                  <a:gd name="connsiteY11" fmla="*/ 416461 h 542634"/>
                  <a:gd name="connsiteX12" fmla="*/ 221137 w 566138"/>
                  <a:gd name="connsiteY12" fmla="*/ 492432 h 542634"/>
                  <a:gd name="connsiteX13" fmla="*/ 189800 w 566138"/>
                  <a:gd name="connsiteY13" fmla="*/ 507816 h 542634"/>
                  <a:gd name="connsiteX14" fmla="*/ 121738 w 566138"/>
                  <a:gd name="connsiteY14" fmla="*/ 541230 h 542634"/>
                  <a:gd name="connsiteX15" fmla="*/ 100921 w 566138"/>
                  <a:gd name="connsiteY15" fmla="*/ 525389 h 542634"/>
                  <a:gd name="connsiteX16" fmla="*/ 137351 w 566138"/>
                  <a:gd name="connsiteY16" fmla="*/ 351140 h 542634"/>
                  <a:gd name="connsiteX17" fmla="*/ 2041 w 566138"/>
                  <a:gd name="connsiteY17" fmla="*/ 219132 h 542634"/>
                  <a:gd name="connsiteX18" fmla="*/ 12450 w 566138"/>
                  <a:gd name="connsiteY18" fmla="*/ 198011 h 542634"/>
                  <a:gd name="connsiteX19" fmla="*/ 189393 w 566138"/>
                  <a:gd name="connsiteY19" fmla="*/ 182170 h 542634"/>
                  <a:gd name="connsiteX20" fmla="*/ 267456 w 566138"/>
                  <a:gd name="connsiteY20" fmla="*/ 7921 h 542634"/>
                  <a:gd name="connsiteX21" fmla="*/ 280467 w 566138"/>
                  <a:gd name="connsiteY21" fmla="*/ 0 h 542634"/>
                  <a:gd name="connsiteX0" fmla="*/ 221137 w 566138"/>
                  <a:gd name="connsiteY0" fmla="*/ 416461 h 542634"/>
                  <a:gd name="connsiteX1" fmla="*/ 221137 w 566138"/>
                  <a:gd name="connsiteY1" fmla="*/ 492432 h 542634"/>
                  <a:gd name="connsiteX2" fmla="*/ 189800 w 566138"/>
                  <a:gd name="connsiteY2" fmla="*/ 507816 h 542634"/>
                  <a:gd name="connsiteX3" fmla="*/ 121738 w 566138"/>
                  <a:gd name="connsiteY3" fmla="*/ 541230 h 542634"/>
                  <a:gd name="connsiteX4" fmla="*/ 100921 w 566138"/>
                  <a:gd name="connsiteY4" fmla="*/ 525389 h 542634"/>
                  <a:gd name="connsiteX5" fmla="*/ 137351 w 566138"/>
                  <a:gd name="connsiteY5" fmla="*/ 351140 h 542634"/>
                  <a:gd name="connsiteX6" fmla="*/ 2041 w 566138"/>
                  <a:gd name="connsiteY6" fmla="*/ 219132 h 542634"/>
                  <a:gd name="connsiteX7" fmla="*/ 12450 w 566138"/>
                  <a:gd name="connsiteY7" fmla="*/ 198011 h 542634"/>
                  <a:gd name="connsiteX8" fmla="*/ 189393 w 566138"/>
                  <a:gd name="connsiteY8" fmla="*/ 182170 h 542634"/>
                  <a:gd name="connsiteX9" fmla="*/ 267456 w 566138"/>
                  <a:gd name="connsiteY9" fmla="*/ 7921 h 542634"/>
                  <a:gd name="connsiteX10" fmla="*/ 280467 w 566138"/>
                  <a:gd name="connsiteY10" fmla="*/ 0 h 542634"/>
                  <a:gd name="connsiteX11" fmla="*/ 293477 w 566138"/>
                  <a:gd name="connsiteY11" fmla="*/ 7921 h 542634"/>
                  <a:gd name="connsiteX12" fmla="*/ 371541 w 566138"/>
                  <a:gd name="connsiteY12" fmla="*/ 182170 h 542634"/>
                  <a:gd name="connsiteX13" fmla="*/ 553688 w 566138"/>
                  <a:gd name="connsiteY13" fmla="*/ 198011 h 542634"/>
                  <a:gd name="connsiteX14" fmla="*/ 564097 w 566138"/>
                  <a:gd name="connsiteY14" fmla="*/ 219132 h 542634"/>
                  <a:gd name="connsiteX15" fmla="*/ 428787 w 566138"/>
                  <a:gd name="connsiteY15" fmla="*/ 351140 h 542634"/>
                  <a:gd name="connsiteX16" fmla="*/ 465217 w 566138"/>
                  <a:gd name="connsiteY16" fmla="*/ 525389 h 542634"/>
                  <a:gd name="connsiteX17" fmla="*/ 444400 w 566138"/>
                  <a:gd name="connsiteY17" fmla="*/ 541230 h 542634"/>
                  <a:gd name="connsiteX18" fmla="*/ 351131 w 566138"/>
                  <a:gd name="connsiteY18" fmla="*/ 495440 h 542634"/>
                  <a:gd name="connsiteX19" fmla="*/ 345003 w 566138"/>
                  <a:gd name="connsiteY19" fmla="*/ 492432 h 542634"/>
                  <a:gd name="connsiteX20" fmla="*/ 345003 w 566138"/>
                  <a:gd name="connsiteY20" fmla="*/ 416461 h 542634"/>
                  <a:gd name="connsiteX21" fmla="*/ 312577 w 566138"/>
                  <a:gd name="connsiteY21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20" fmla="*/ 312577 w 566138"/>
                  <a:gd name="connsiteY20" fmla="*/ 50790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  <a:gd name="connsiteX19" fmla="*/ 345003 w 566138"/>
                  <a:gd name="connsiteY19" fmla="*/ 416461 h 542634"/>
                  <a:gd name="connsiteX0" fmla="*/ 221137 w 566138"/>
                  <a:gd name="connsiteY0" fmla="*/ 492432 h 542634"/>
                  <a:gd name="connsiteX1" fmla="*/ 189800 w 566138"/>
                  <a:gd name="connsiteY1" fmla="*/ 507816 h 542634"/>
                  <a:gd name="connsiteX2" fmla="*/ 121738 w 566138"/>
                  <a:gd name="connsiteY2" fmla="*/ 541230 h 542634"/>
                  <a:gd name="connsiteX3" fmla="*/ 100921 w 566138"/>
                  <a:gd name="connsiteY3" fmla="*/ 525389 h 542634"/>
                  <a:gd name="connsiteX4" fmla="*/ 137351 w 566138"/>
                  <a:gd name="connsiteY4" fmla="*/ 351140 h 542634"/>
                  <a:gd name="connsiteX5" fmla="*/ 2041 w 566138"/>
                  <a:gd name="connsiteY5" fmla="*/ 219132 h 542634"/>
                  <a:gd name="connsiteX6" fmla="*/ 12450 w 566138"/>
                  <a:gd name="connsiteY6" fmla="*/ 198011 h 542634"/>
                  <a:gd name="connsiteX7" fmla="*/ 189393 w 566138"/>
                  <a:gd name="connsiteY7" fmla="*/ 182170 h 542634"/>
                  <a:gd name="connsiteX8" fmla="*/ 267456 w 566138"/>
                  <a:gd name="connsiteY8" fmla="*/ 7921 h 542634"/>
                  <a:gd name="connsiteX9" fmla="*/ 280467 w 566138"/>
                  <a:gd name="connsiteY9" fmla="*/ 0 h 542634"/>
                  <a:gd name="connsiteX10" fmla="*/ 293477 w 566138"/>
                  <a:gd name="connsiteY10" fmla="*/ 7921 h 542634"/>
                  <a:gd name="connsiteX11" fmla="*/ 371541 w 566138"/>
                  <a:gd name="connsiteY11" fmla="*/ 182170 h 542634"/>
                  <a:gd name="connsiteX12" fmla="*/ 553688 w 566138"/>
                  <a:gd name="connsiteY12" fmla="*/ 198011 h 542634"/>
                  <a:gd name="connsiteX13" fmla="*/ 564097 w 566138"/>
                  <a:gd name="connsiteY13" fmla="*/ 219132 h 542634"/>
                  <a:gd name="connsiteX14" fmla="*/ 428787 w 566138"/>
                  <a:gd name="connsiteY14" fmla="*/ 351140 h 542634"/>
                  <a:gd name="connsiteX15" fmla="*/ 465217 w 566138"/>
                  <a:gd name="connsiteY15" fmla="*/ 525389 h 542634"/>
                  <a:gd name="connsiteX16" fmla="*/ 444400 w 566138"/>
                  <a:gd name="connsiteY16" fmla="*/ 541230 h 542634"/>
                  <a:gd name="connsiteX17" fmla="*/ 351131 w 566138"/>
                  <a:gd name="connsiteY17" fmla="*/ 495440 h 542634"/>
                  <a:gd name="connsiteX18" fmla="*/ 345003 w 566138"/>
                  <a:gd name="connsiteY18" fmla="*/ 492432 h 54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138" h="542634">
                    <a:moveTo>
                      <a:pt x="221137" y="492432"/>
                    </a:moveTo>
                    <a:lnTo>
                      <a:pt x="189800" y="507816"/>
                    </a:lnTo>
                    <a:lnTo>
                      <a:pt x="121738" y="541230"/>
                    </a:lnTo>
                    <a:cubicBezTo>
                      <a:pt x="111330" y="546510"/>
                      <a:pt x="100921" y="535950"/>
                      <a:pt x="100921" y="525389"/>
                    </a:cubicBezTo>
                    <a:lnTo>
                      <a:pt x="137351" y="351140"/>
                    </a:lnTo>
                    <a:lnTo>
                      <a:pt x="2041" y="219132"/>
                    </a:lnTo>
                    <a:cubicBezTo>
                      <a:pt x="-3163" y="213852"/>
                      <a:pt x="2041" y="198011"/>
                      <a:pt x="12450" y="198011"/>
                    </a:cubicBezTo>
                    <a:lnTo>
                      <a:pt x="189393" y="182170"/>
                    </a:lnTo>
                    <a:lnTo>
                      <a:pt x="267456" y="7921"/>
                    </a:lnTo>
                    <a:cubicBezTo>
                      <a:pt x="270058" y="2640"/>
                      <a:pt x="275263" y="0"/>
                      <a:pt x="280467" y="0"/>
                    </a:cubicBezTo>
                    <a:cubicBezTo>
                      <a:pt x="285671" y="0"/>
                      <a:pt x="290875" y="2640"/>
                      <a:pt x="293477" y="7921"/>
                    </a:cubicBezTo>
                    <a:lnTo>
                      <a:pt x="371541" y="182170"/>
                    </a:lnTo>
                    <a:lnTo>
                      <a:pt x="553688" y="198011"/>
                    </a:lnTo>
                    <a:cubicBezTo>
                      <a:pt x="564097" y="198011"/>
                      <a:pt x="569301" y="213852"/>
                      <a:pt x="564097" y="219132"/>
                    </a:cubicBezTo>
                    <a:lnTo>
                      <a:pt x="428787" y="351140"/>
                    </a:lnTo>
                    <a:lnTo>
                      <a:pt x="465217" y="525389"/>
                    </a:lnTo>
                    <a:cubicBezTo>
                      <a:pt x="465217" y="535950"/>
                      <a:pt x="454808" y="546510"/>
                      <a:pt x="444400" y="541230"/>
                    </a:cubicBezTo>
                    <a:lnTo>
                      <a:pt x="351131" y="495440"/>
                    </a:lnTo>
                    <a:lnTo>
                      <a:pt x="345003" y="492432"/>
                    </a:lnTo>
                  </a:path>
                </a:pathLst>
              </a:custGeom>
              <a:grpFill/>
              <a:ln w="28575">
                <a:solidFill>
                  <a:srgbClr val="005E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1" name="Freeform 168">
                <a:extLst>
                  <a:ext uri="{FF2B5EF4-FFF2-40B4-BE49-F238E27FC236}">
                    <a16:creationId xmlns:a16="http://schemas.microsoft.com/office/drawing/2014/main" id="{1B564CF2-6C0A-B117-D805-707B88673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97932" y="7993744"/>
                <a:ext cx="441723" cy="423734"/>
              </a:xfrm>
              <a:custGeom>
                <a:avLst/>
                <a:gdLst>
                  <a:gd name="T0" fmla="*/ 57 w 110"/>
                  <a:gd name="T1" fmla="*/ 2 h 104"/>
                  <a:gd name="T2" fmla="*/ 72 w 110"/>
                  <a:gd name="T3" fmla="*/ 35 h 104"/>
                  <a:gd name="T4" fmla="*/ 107 w 110"/>
                  <a:gd name="T5" fmla="*/ 38 h 104"/>
                  <a:gd name="T6" fmla="*/ 109 w 110"/>
                  <a:gd name="T7" fmla="*/ 42 h 104"/>
                  <a:gd name="T8" fmla="*/ 83 w 110"/>
                  <a:gd name="T9" fmla="*/ 67 h 104"/>
                  <a:gd name="T10" fmla="*/ 90 w 110"/>
                  <a:gd name="T11" fmla="*/ 100 h 104"/>
                  <a:gd name="T12" fmla="*/ 86 w 110"/>
                  <a:gd name="T13" fmla="*/ 103 h 104"/>
                  <a:gd name="T14" fmla="*/ 55 w 110"/>
                  <a:gd name="T15" fmla="*/ 88 h 104"/>
                  <a:gd name="T16" fmla="*/ 24 w 110"/>
                  <a:gd name="T17" fmla="*/ 103 h 104"/>
                  <a:gd name="T18" fmla="*/ 20 w 110"/>
                  <a:gd name="T19" fmla="*/ 100 h 104"/>
                  <a:gd name="T20" fmla="*/ 27 w 110"/>
                  <a:gd name="T21" fmla="*/ 67 h 104"/>
                  <a:gd name="T22" fmla="*/ 1 w 110"/>
                  <a:gd name="T23" fmla="*/ 42 h 104"/>
                  <a:gd name="T24" fmla="*/ 3 w 110"/>
                  <a:gd name="T25" fmla="*/ 38 h 104"/>
                  <a:gd name="T26" fmla="*/ 37 w 110"/>
                  <a:gd name="T27" fmla="*/ 35 h 104"/>
                  <a:gd name="T28" fmla="*/ 52 w 110"/>
                  <a:gd name="T29" fmla="*/ 2 h 104"/>
                  <a:gd name="T30" fmla="*/ 57 w 110"/>
                  <a:gd name="T31" fmla="*/ 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04">
                    <a:moveTo>
                      <a:pt x="57" y="2"/>
                    </a:moveTo>
                    <a:cubicBezTo>
                      <a:pt x="72" y="35"/>
                      <a:pt x="72" y="35"/>
                      <a:pt x="72" y="35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9" y="38"/>
                      <a:pt x="110" y="41"/>
                      <a:pt x="109" y="42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2"/>
                      <a:pt x="88" y="104"/>
                      <a:pt x="86" y="103"/>
                    </a:cubicBezTo>
                    <a:cubicBezTo>
                      <a:pt x="55" y="88"/>
                      <a:pt x="55" y="88"/>
                      <a:pt x="55" y="88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2" y="104"/>
                      <a:pt x="20" y="102"/>
                      <a:pt x="20" y="100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1"/>
                      <a:pt x="1" y="38"/>
                      <a:pt x="3" y="38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0"/>
                      <a:pt x="56" y="0"/>
                      <a:pt x="57" y="2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22" name="Título 1">
              <a:extLst>
                <a:ext uri="{FF2B5EF4-FFF2-40B4-BE49-F238E27FC236}">
                  <a16:creationId xmlns:a16="http://schemas.microsoft.com/office/drawing/2014/main" id="{3A62257D-4EDF-EF2F-8FB0-707DBE32EB57}"/>
                </a:ext>
              </a:extLst>
            </p:cNvPr>
            <p:cNvSpPr txBox="1">
              <a:spLocks/>
            </p:cNvSpPr>
            <p:nvPr/>
          </p:nvSpPr>
          <p:spPr>
            <a:xfrm>
              <a:off x="9340573" y="7183123"/>
              <a:ext cx="3189603" cy="867930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fontAlgn="auto">
                <a:spcAft>
                  <a:spcPts val="0"/>
                </a:spcAft>
              </a:pPr>
              <a:r>
                <a:rPr lang="pt-BR" sz="28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Participantes </a:t>
              </a:r>
              <a:r>
                <a:rPr lang="pt-BR" sz="28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ativos</a:t>
              </a: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EFBC586-F7B0-F6B8-7F23-CADCA8D9479E}"/>
                </a:ext>
              </a:extLst>
            </p:cNvPr>
            <p:cNvCxnSpPr>
              <a:cxnSpLocks/>
            </p:cNvCxnSpPr>
            <p:nvPr/>
          </p:nvCxnSpPr>
          <p:spPr>
            <a:xfrm>
              <a:off x="12801601" y="8731876"/>
              <a:ext cx="2678805" cy="0"/>
            </a:xfrm>
            <a:prstGeom prst="line">
              <a:avLst/>
            </a:prstGeom>
            <a:ln>
              <a:solidFill>
                <a:srgbClr val="55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FC08CA86-4BF9-23C9-257D-038AC7326379}"/>
              </a:ext>
            </a:extLst>
          </p:cNvPr>
          <p:cNvGrpSpPr/>
          <p:nvPr/>
        </p:nvGrpSpPr>
        <p:grpSpPr>
          <a:xfrm>
            <a:off x="1079500" y="6283644"/>
            <a:ext cx="6820737" cy="2711648"/>
            <a:chOff x="1079500" y="6283644"/>
            <a:chExt cx="6820737" cy="2711648"/>
          </a:xfrm>
        </p:grpSpPr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38E56A20-32F4-C6F9-358E-436E934FB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311" y="8869364"/>
              <a:ext cx="84138" cy="84138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>
                <a:latin typeface="Arial Nova" panose="020B05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9264ED12-474E-9203-FCC3-DAC8DB361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1311" y="8869364"/>
              <a:ext cx="82550" cy="8413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>
                <a:latin typeface="Arial Nova" panose="020B0504020202020204" pitchFamily="34" charset="0"/>
              </a:endParaRPr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38DC5DD7-5946-A1AF-C554-6595480B7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724" y="8869364"/>
              <a:ext cx="84138" cy="84138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>
                <a:latin typeface="Arial Nova" panose="020B0504020202020204" pitchFamily="34" charset="0"/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06581EE1-88BD-E908-328D-7EDF04509135}"/>
                </a:ext>
              </a:extLst>
            </p:cNvPr>
            <p:cNvSpPr/>
            <p:nvPr/>
          </p:nvSpPr>
          <p:spPr>
            <a:xfrm>
              <a:off x="1079500" y="6604000"/>
              <a:ext cx="510540" cy="164592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851F4B87-7804-1928-6B78-6B2D328664B1}"/>
                </a:ext>
              </a:extLst>
            </p:cNvPr>
            <p:cNvSpPr/>
            <p:nvPr/>
          </p:nvSpPr>
          <p:spPr>
            <a:xfrm>
              <a:off x="1635760" y="7327900"/>
              <a:ext cx="510540" cy="92202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CEA6FBE8-7918-DF4B-0824-ECE05BB9EFFF}"/>
                </a:ext>
              </a:extLst>
            </p:cNvPr>
            <p:cNvSpPr/>
            <p:nvPr/>
          </p:nvSpPr>
          <p:spPr>
            <a:xfrm>
              <a:off x="2199640" y="7503160"/>
              <a:ext cx="510540" cy="746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EC08115D-8253-C8C9-FAE0-5B626C9A7822}"/>
                </a:ext>
              </a:extLst>
            </p:cNvPr>
            <p:cNvSpPr/>
            <p:nvPr/>
          </p:nvSpPr>
          <p:spPr>
            <a:xfrm>
              <a:off x="2824480" y="6604000"/>
              <a:ext cx="510540" cy="164592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558B31A2-9543-6A41-5842-E88E73E93390}"/>
                </a:ext>
              </a:extLst>
            </p:cNvPr>
            <p:cNvSpPr/>
            <p:nvPr/>
          </p:nvSpPr>
          <p:spPr>
            <a:xfrm>
              <a:off x="3380740" y="7327900"/>
              <a:ext cx="510540" cy="92202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56B9710-EE54-BE1A-BBFB-D9D164C08441}"/>
                </a:ext>
              </a:extLst>
            </p:cNvPr>
            <p:cNvSpPr/>
            <p:nvPr/>
          </p:nvSpPr>
          <p:spPr>
            <a:xfrm>
              <a:off x="3944620" y="7503160"/>
              <a:ext cx="510540" cy="746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564C1CF8-8E9E-EC6E-4A54-8AB1FDB502EE}"/>
                </a:ext>
              </a:extLst>
            </p:cNvPr>
            <p:cNvSpPr/>
            <p:nvPr/>
          </p:nvSpPr>
          <p:spPr>
            <a:xfrm>
              <a:off x="4546600" y="6604000"/>
              <a:ext cx="510540" cy="164592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173933E4-3198-37E0-0434-64E812B5AB3F}"/>
                </a:ext>
              </a:extLst>
            </p:cNvPr>
            <p:cNvSpPr/>
            <p:nvPr/>
          </p:nvSpPr>
          <p:spPr>
            <a:xfrm>
              <a:off x="5102860" y="7327900"/>
              <a:ext cx="510540" cy="92202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CB042B48-0205-3002-79DF-590DFFFA67F3}"/>
                </a:ext>
              </a:extLst>
            </p:cNvPr>
            <p:cNvSpPr/>
            <p:nvPr/>
          </p:nvSpPr>
          <p:spPr>
            <a:xfrm>
              <a:off x="5666740" y="7503160"/>
              <a:ext cx="510540" cy="746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C508A3C0-FF9A-FBEB-6BF7-282545EE971B}"/>
                </a:ext>
              </a:extLst>
            </p:cNvPr>
            <p:cNvSpPr/>
            <p:nvPr/>
          </p:nvSpPr>
          <p:spPr>
            <a:xfrm>
              <a:off x="6268720" y="6604000"/>
              <a:ext cx="510540" cy="164592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B6791709-BD3B-9152-BC16-904E374E3AA9}"/>
                </a:ext>
              </a:extLst>
            </p:cNvPr>
            <p:cNvSpPr/>
            <p:nvPr/>
          </p:nvSpPr>
          <p:spPr>
            <a:xfrm>
              <a:off x="6824980" y="7327900"/>
              <a:ext cx="510540" cy="92202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5F262C4D-6853-CD31-C404-CD5A6E392265}"/>
                </a:ext>
              </a:extLst>
            </p:cNvPr>
            <p:cNvSpPr/>
            <p:nvPr/>
          </p:nvSpPr>
          <p:spPr>
            <a:xfrm>
              <a:off x="7388860" y="7503160"/>
              <a:ext cx="510540" cy="74676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C5215CB0-63A6-FD1F-5D56-1881724D2B67}"/>
                </a:ext>
              </a:extLst>
            </p:cNvPr>
            <p:cNvGrpSpPr/>
            <p:nvPr/>
          </p:nvGrpSpPr>
          <p:grpSpPr>
            <a:xfrm>
              <a:off x="1473836" y="8280084"/>
              <a:ext cx="5927926" cy="184666"/>
              <a:chOff x="5857876" y="2758124"/>
              <a:chExt cx="5927926" cy="184666"/>
            </a:xfrm>
          </p:grpSpPr>
          <p:sp>
            <p:nvSpPr>
              <p:cNvPr id="50" name="Rectangle 8">
                <a:extLst>
                  <a:ext uri="{FF2B5EF4-FFF2-40B4-BE49-F238E27FC236}">
                    <a16:creationId xmlns:a16="http://schemas.microsoft.com/office/drawing/2014/main" id="{9DDE33F8-9E50-99D0-2C71-90BB8598C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7876" y="2758124"/>
                <a:ext cx="74950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Category</a:t>
                </a:r>
                <a:r>
                  <a:rPr kumimoji="0" lang="pt-BR" altLang="pt-B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 1</a:t>
                </a:r>
                <a:endParaRPr kumimoji="0" lang="pt-BR" altLang="pt-B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1" name="Rectangle 9">
                <a:extLst>
                  <a:ext uri="{FF2B5EF4-FFF2-40B4-BE49-F238E27FC236}">
                    <a16:creationId xmlns:a16="http://schemas.microsoft.com/office/drawing/2014/main" id="{24D103AB-765B-D739-9517-35DDB3414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5076" y="2758124"/>
                <a:ext cx="74950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Category 2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2" name="Rectangle 10">
                <a:extLst>
                  <a:ext uri="{FF2B5EF4-FFF2-40B4-BE49-F238E27FC236}">
                    <a16:creationId xmlns:a16="http://schemas.microsoft.com/office/drawing/2014/main" id="{DB12DFAB-74FA-9353-76A9-2D3E7AE2D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0689" y="2758124"/>
                <a:ext cx="74950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Category 3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3" name="Rectangle 11">
                <a:extLst>
                  <a:ext uri="{FF2B5EF4-FFF2-40B4-BE49-F238E27FC236}">
                    <a16:creationId xmlns:a16="http://schemas.microsoft.com/office/drawing/2014/main" id="{48CC23AB-A373-D317-8C18-16427C8FA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36301" y="2758124"/>
                <a:ext cx="74950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Category 4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AAD3390B-65F4-A5C0-C32C-527E39D0E413}"/>
                </a:ext>
              </a:extLst>
            </p:cNvPr>
            <p:cNvGrpSpPr/>
            <p:nvPr/>
          </p:nvGrpSpPr>
          <p:grpSpPr>
            <a:xfrm>
              <a:off x="3312161" y="8810626"/>
              <a:ext cx="2591464" cy="184666"/>
              <a:chOff x="7696201" y="3372486"/>
              <a:chExt cx="2591464" cy="184666"/>
            </a:xfrm>
          </p:grpSpPr>
          <p:sp>
            <p:nvSpPr>
              <p:cNvPr id="55" name="Rectangle 13">
                <a:extLst>
                  <a:ext uri="{FF2B5EF4-FFF2-40B4-BE49-F238E27FC236}">
                    <a16:creationId xmlns:a16="http://schemas.microsoft.com/office/drawing/2014/main" id="{99362509-FE79-D600-F17F-73EA8F9C0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6201" y="3372486"/>
                <a:ext cx="5610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Series 1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6" name="Rectangle 15">
                <a:extLst>
                  <a:ext uri="{FF2B5EF4-FFF2-40B4-BE49-F238E27FC236}">
                    <a16:creationId xmlns:a16="http://schemas.microsoft.com/office/drawing/2014/main" id="{ACDAD5FD-3A99-6EB8-CE06-BB5C2CB32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2201" y="3372486"/>
                <a:ext cx="5610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Series 2</a:t>
                </a:r>
                <a:endParaRPr kumimoji="0" lang="pt-BR" altLang="pt-B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57" name="Rectangle 17">
                <a:extLst>
                  <a:ext uri="{FF2B5EF4-FFF2-40B4-BE49-F238E27FC236}">
                    <a16:creationId xmlns:a16="http://schemas.microsoft.com/office/drawing/2014/main" id="{438F5923-A4D4-BE7F-C2E1-2975EF946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6614" y="3372486"/>
                <a:ext cx="5610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Series 3</a:t>
                </a:r>
                <a:endParaRPr kumimoji="0" lang="pt-BR" altLang="pt-B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BE95D8A4-4A0F-6CD2-C1C8-1EA6378313B4}"/>
                </a:ext>
              </a:extLst>
            </p:cNvPr>
            <p:cNvGrpSpPr/>
            <p:nvPr/>
          </p:nvGrpSpPr>
          <p:grpSpPr>
            <a:xfrm>
              <a:off x="1102258" y="6283644"/>
              <a:ext cx="1593519" cy="1114901"/>
              <a:chOff x="5394858" y="3756344"/>
              <a:chExt cx="1593519" cy="1114901"/>
            </a:xfrm>
          </p:grpSpPr>
          <p:sp>
            <p:nvSpPr>
              <p:cNvPr id="59" name="Rectangle 8">
                <a:extLst>
                  <a:ext uri="{FF2B5EF4-FFF2-40B4-BE49-F238E27FC236}">
                    <a16:creationId xmlns:a16="http://schemas.microsoft.com/office/drawing/2014/main" id="{C3CF948C-3564-8FBA-9FC9-1CDE3C572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858" y="375634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005E77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005E77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0" name="Rectangle 8">
                <a:extLst>
                  <a:ext uri="{FF2B5EF4-FFF2-40B4-BE49-F238E27FC236}">
                    <a16:creationId xmlns:a16="http://schemas.microsoft.com/office/drawing/2014/main" id="{62714EF3-26C4-C08E-80DE-F04F6AB4E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498" y="445738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1" name="Rectangle 8">
                <a:extLst>
                  <a:ext uri="{FF2B5EF4-FFF2-40B4-BE49-F238E27FC236}">
                    <a16:creationId xmlns:a16="http://schemas.microsoft.com/office/drawing/2014/main" id="{CD0CBF60-D36E-CC08-BD65-F99357F0B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238" y="462502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A5A5A5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A5A5A5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52E5065A-98D1-8D52-6828-C285F212C0A2}"/>
                </a:ext>
              </a:extLst>
            </p:cNvPr>
            <p:cNvGrpSpPr/>
            <p:nvPr/>
          </p:nvGrpSpPr>
          <p:grpSpPr>
            <a:xfrm>
              <a:off x="2831998" y="6283644"/>
              <a:ext cx="1593519" cy="1114901"/>
              <a:chOff x="5394858" y="3756344"/>
              <a:chExt cx="1593519" cy="1114901"/>
            </a:xfrm>
          </p:grpSpPr>
          <p:sp>
            <p:nvSpPr>
              <p:cNvPr id="63" name="Rectangle 8">
                <a:extLst>
                  <a:ext uri="{FF2B5EF4-FFF2-40B4-BE49-F238E27FC236}">
                    <a16:creationId xmlns:a16="http://schemas.microsoft.com/office/drawing/2014/main" id="{C2ED37BE-772C-B560-757B-0BADFEABD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858" y="375634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005E77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005E77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4" name="Rectangle 8">
                <a:extLst>
                  <a:ext uri="{FF2B5EF4-FFF2-40B4-BE49-F238E27FC236}">
                    <a16:creationId xmlns:a16="http://schemas.microsoft.com/office/drawing/2014/main" id="{FA560518-57A0-4569-5A19-278F38E52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498" y="445738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5" name="Rectangle 8">
                <a:extLst>
                  <a:ext uri="{FF2B5EF4-FFF2-40B4-BE49-F238E27FC236}">
                    <a16:creationId xmlns:a16="http://schemas.microsoft.com/office/drawing/2014/main" id="{1882311C-5A77-34EB-E4E0-EE217B83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238" y="462502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A5A5A5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A5A5A5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6AD0456B-C16A-13F8-F22F-7F48D65ADEFE}"/>
                </a:ext>
              </a:extLst>
            </p:cNvPr>
            <p:cNvGrpSpPr/>
            <p:nvPr/>
          </p:nvGrpSpPr>
          <p:grpSpPr>
            <a:xfrm>
              <a:off x="4584598" y="6283644"/>
              <a:ext cx="1593519" cy="1114901"/>
              <a:chOff x="5394858" y="3756344"/>
              <a:chExt cx="1593519" cy="1114901"/>
            </a:xfrm>
          </p:grpSpPr>
          <p:sp>
            <p:nvSpPr>
              <p:cNvPr id="68" name="Rectangle 8">
                <a:extLst>
                  <a:ext uri="{FF2B5EF4-FFF2-40B4-BE49-F238E27FC236}">
                    <a16:creationId xmlns:a16="http://schemas.microsoft.com/office/drawing/2014/main" id="{A8A16E7E-238A-3797-A2E6-745590CF8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858" y="375634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005E77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005E77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69" name="Rectangle 8">
                <a:extLst>
                  <a:ext uri="{FF2B5EF4-FFF2-40B4-BE49-F238E27FC236}">
                    <a16:creationId xmlns:a16="http://schemas.microsoft.com/office/drawing/2014/main" id="{62978A5E-D96E-1289-93E7-A894BE54A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1118" y="445738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70" name="Rectangle 8">
                <a:extLst>
                  <a:ext uri="{FF2B5EF4-FFF2-40B4-BE49-F238E27FC236}">
                    <a16:creationId xmlns:a16="http://schemas.microsoft.com/office/drawing/2014/main" id="{8D843721-9BC8-FA82-F05E-031E05C27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238" y="462502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A5A5A5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A5A5A5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8B334FB5-035B-C201-B323-654CC4FD5408}"/>
                </a:ext>
              </a:extLst>
            </p:cNvPr>
            <p:cNvGrpSpPr/>
            <p:nvPr/>
          </p:nvGrpSpPr>
          <p:grpSpPr>
            <a:xfrm>
              <a:off x="6306718" y="6283644"/>
              <a:ext cx="1593519" cy="1114901"/>
              <a:chOff x="5394858" y="3756344"/>
              <a:chExt cx="1593519" cy="1114901"/>
            </a:xfrm>
          </p:grpSpPr>
          <p:sp>
            <p:nvSpPr>
              <p:cNvPr id="73" name="Rectangle 8">
                <a:extLst>
                  <a:ext uri="{FF2B5EF4-FFF2-40B4-BE49-F238E27FC236}">
                    <a16:creationId xmlns:a16="http://schemas.microsoft.com/office/drawing/2014/main" id="{11851BEC-7294-55CE-8201-5C8330228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4858" y="375634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005E77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005E77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74" name="Rectangle 8">
                <a:extLst>
                  <a:ext uri="{FF2B5EF4-FFF2-40B4-BE49-F238E27FC236}">
                    <a16:creationId xmlns:a16="http://schemas.microsoft.com/office/drawing/2014/main" id="{1C7D1A24-8999-D806-FE37-0B5E6625B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1118" y="445738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  <p:sp>
            <p:nvSpPr>
              <p:cNvPr id="75" name="Rectangle 8">
                <a:extLst>
                  <a:ext uri="{FF2B5EF4-FFF2-40B4-BE49-F238E27FC236}">
                    <a16:creationId xmlns:a16="http://schemas.microsoft.com/office/drawing/2014/main" id="{68D95CAC-BE16-6C1F-E3F2-B8510076E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0238" y="4625024"/>
                <a:ext cx="4581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t-BR" altLang="pt-BR" sz="1600" b="1" i="0" u="none" strike="noStrike" cap="none" normalizeH="0" baseline="0" dirty="0">
                    <a:ln>
                      <a:noFill/>
                    </a:ln>
                    <a:solidFill>
                      <a:srgbClr val="A5A5A5"/>
                    </a:solidFill>
                    <a:effectLst/>
                    <a:latin typeface="Arial Nova" panose="020B0504020202020204" pitchFamily="34" charset="0"/>
                  </a:rPr>
                  <a:t>XX%</a:t>
                </a:r>
                <a:endParaRPr kumimoji="0" lang="pt-BR" altLang="pt-BR" sz="2400" b="1" i="0" u="none" strike="noStrike" cap="none" normalizeH="0" baseline="0" dirty="0">
                  <a:ln>
                    <a:noFill/>
                  </a:ln>
                  <a:solidFill>
                    <a:srgbClr val="A5A5A5"/>
                  </a:solidFill>
                  <a:effectLst/>
                  <a:latin typeface="Arial Nova" panose="020B0504020202020204" pitchFamily="34" charset="0"/>
                </a:endParaRPr>
              </a:p>
            </p:txBody>
          </p:sp>
        </p:grp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D94FD733-368D-2D3A-6DDF-06F9F3C8B792}"/>
              </a:ext>
            </a:extLst>
          </p:cNvPr>
          <p:cNvGrpSpPr/>
          <p:nvPr/>
        </p:nvGrpSpPr>
        <p:grpSpPr>
          <a:xfrm>
            <a:off x="12044817" y="1177472"/>
            <a:ext cx="4410758" cy="2946400"/>
            <a:chOff x="6427788" y="3456215"/>
            <a:chExt cx="4410758" cy="2946400"/>
          </a:xfrm>
        </p:grpSpPr>
        <p:sp>
          <p:nvSpPr>
            <p:cNvPr id="85" name="Círculo Parcial 84">
              <a:extLst>
                <a:ext uri="{FF2B5EF4-FFF2-40B4-BE49-F238E27FC236}">
                  <a16:creationId xmlns:a16="http://schemas.microsoft.com/office/drawing/2014/main" id="{CF82EACF-C7CE-7067-0D96-BFF9F6A59747}"/>
                </a:ext>
              </a:extLst>
            </p:cNvPr>
            <p:cNvSpPr/>
            <p:nvPr/>
          </p:nvSpPr>
          <p:spPr>
            <a:xfrm>
              <a:off x="7892146" y="3456215"/>
              <a:ext cx="2946400" cy="2946400"/>
            </a:xfrm>
            <a:prstGeom prst="pie">
              <a:avLst>
                <a:gd name="adj1" fmla="val 16227723"/>
                <a:gd name="adj2" fmla="val 7211817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6" name="Círculo Parcial 85">
              <a:extLst>
                <a:ext uri="{FF2B5EF4-FFF2-40B4-BE49-F238E27FC236}">
                  <a16:creationId xmlns:a16="http://schemas.microsoft.com/office/drawing/2014/main" id="{38FFC53E-00BB-0995-2864-91238B6BB48F}"/>
                </a:ext>
              </a:extLst>
            </p:cNvPr>
            <p:cNvSpPr/>
            <p:nvPr/>
          </p:nvSpPr>
          <p:spPr>
            <a:xfrm>
              <a:off x="7892146" y="3456215"/>
              <a:ext cx="2946400" cy="2946400"/>
            </a:xfrm>
            <a:prstGeom prst="pie">
              <a:avLst>
                <a:gd name="adj1" fmla="val 7170813"/>
                <a:gd name="adj2" fmla="val 12251291"/>
              </a:avLst>
            </a:prstGeom>
            <a:solidFill>
              <a:srgbClr val="005E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7" name="Círculo Parcial 86">
              <a:extLst>
                <a:ext uri="{FF2B5EF4-FFF2-40B4-BE49-F238E27FC236}">
                  <a16:creationId xmlns:a16="http://schemas.microsoft.com/office/drawing/2014/main" id="{4FAE46C8-0CBB-A3B8-A39B-69802D7571E4}"/>
                </a:ext>
              </a:extLst>
            </p:cNvPr>
            <p:cNvSpPr/>
            <p:nvPr/>
          </p:nvSpPr>
          <p:spPr>
            <a:xfrm>
              <a:off x="7892146" y="3456215"/>
              <a:ext cx="2946400" cy="2946400"/>
            </a:xfrm>
            <a:prstGeom prst="pie">
              <a:avLst>
                <a:gd name="adj1" fmla="val 12205024"/>
                <a:gd name="adj2" fmla="val 14460797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8" name="Círculo Parcial 87">
              <a:extLst>
                <a:ext uri="{FF2B5EF4-FFF2-40B4-BE49-F238E27FC236}">
                  <a16:creationId xmlns:a16="http://schemas.microsoft.com/office/drawing/2014/main" id="{4998047E-2672-A422-1177-11825677D8B5}"/>
                </a:ext>
              </a:extLst>
            </p:cNvPr>
            <p:cNvSpPr/>
            <p:nvPr/>
          </p:nvSpPr>
          <p:spPr>
            <a:xfrm>
              <a:off x="7892146" y="3456215"/>
              <a:ext cx="2946400" cy="2946400"/>
            </a:xfrm>
            <a:prstGeom prst="pie">
              <a:avLst>
                <a:gd name="adj1" fmla="val 14450028"/>
                <a:gd name="adj2" fmla="val 16270406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9" name="Rectangle 25">
              <a:extLst>
                <a:ext uri="{FF2B5EF4-FFF2-40B4-BE49-F238E27FC236}">
                  <a16:creationId xmlns:a16="http://schemas.microsoft.com/office/drawing/2014/main" id="{8868F326-177C-7BCF-0C23-5E209C690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4850" y="5038725"/>
              <a:ext cx="5145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2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Nova" panose="020B0504020202020204" pitchFamily="34" charset="0"/>
                </a:rPr>
                <a:t>58%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26">
              <a:extLst>
                <a:ext uri="{FF2B5EF4-FFF2-40B4-BE49-F238E27FC236}">
                  <a16:creationId xmlns:a16="http://schemas.microsoft.com/office/drawing/2014/main" id="{50C98BFE-DE31-BB6F-3411-DB05E00F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3225" y="5021263"/>
              <a:ext cx="5145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2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Nova" panose="020B0504020202020204" pitchFamily="34" charset="0"/>
                </a:rPr>
                <a:t>23%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D862868C-CAA3-3EB9-6151-E11239031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412" y="4145871"/>
              <a:ext cx="5145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2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 Nova" panose="020B0504020202020204" pitchFamily="34" charset="0"/>
                </a:rPr>
                <a:t>10%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28">
              <a:extLst>
                <a:ext uri="{FF2B5EF4-FFF2-40B4-BE49-F238E27FC236}">
                  <a16:creationId xmlns:a16="http://schemas.microsoft.com/office/drawing/2014/main" id="{EB9CC5E5-DCF4-8C6E-1F63-2C22D0092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235" y="3756025"/>
              <a:ext cx="3686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2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rial Nova" panose="020B0504020202020204" pitchFamily="34" charset="0"/>
                </a:rPr>
                <a:t>9%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050C56F6-8318-8D28-5AF5-9F5189A04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5060950"/>
              <a:ext cx="98425" cy="9842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750FADB8-00F5-88D1-828C-627C03EA1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3834" y="4994275"/>
              <a:ext cx="5434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400" b="0" i="0" u="none" strike="noStrike" cap="none" normalizeH="0" baseline="0" dirty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1st </a:t>
              </a:r>
              <a:r>
                <a:rPr kumimoji="0" lang="pt-BR" altLang="pt-BR" sz="1400" b="0" i="0" u="none" strike="noStrike" cap="none" normalizeH="0" baseline="0" dirty="0" err="1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Qtr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A49C1802-FFD7-6F53-363C-96993A615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5380038"/>
              <a:ext cx="98425" cy="95250"/>
            </a:xfrm>
            <a:prstGeom prst="rect">
              <a:avLst/>
            </a:prstGeom>
            <a:solidFill>
              <a:srgbClr val="005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C944461-35FD-35D6-5118-C8BF3D6BD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4800" y="5313363"/>
              <a:ext cx="60753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400" b="0" i="0" u="none" strike="noStrike" cap="none" normalizeH="0" baseline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2nd Qtr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D95E7458-96E2-7C87-903E-AB7B0F741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5699125"/>
              <a:ext cx="98425" cy="9525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98" name="Rectangle 34">
              <a:extLst>
                <a:ext uri="{FF2B5EF4-FFF2-40B4-BE49-F238E27FC236}">
                  <a16:creationId xmlns:a16="http://schemas.microsoft.com/office/drawing/2014/main" id="{437C4E8A-EBEF-A9F8-7B8A-342A0150C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2910" y="5629275"/>
              <a:ext cx="57054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400" b="0" i="0" u="none" strike="noStrike" cap="none" normalizeH="0" baseline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3rd Qtr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35">
              <a:extLst>
                <a:ext uri="{FF2B5EF4-FFF2-40B4-BE49-F238E27FC236}">
                  <a16:creationId xmlns:a16="http://schemas.microsoft.com/office/drawing/2014/main" id="{DF6AD053-8327-BDD9-19D0-217214E65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788" y="6016625"/>
              <a:ext cx="98425" cy="9683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pt-BR"/>
            </a:p>
          </p:txBody>
        </p:sp>
        <p:sp>
          <p:nvSpPr>
            <p:cNvPr id="100" name="Rectangle 36">
              <a:extLst>
                <a:ext uri="{FF2B5EF4-FFF2-40B4-BE49-F238E27FC236}">
                  <a16:creationId xmlns:a16="http://schemas.microsoft.com/office/drawing/2014/main" id="{452FE016-6FDC-DA00-A02C-2B7F36163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3694" y="5949950"/>
              <a:ext cx="55784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400" b="0" i="0" u="none" strike="noStrike" cap="none" normalizeH="0" baseline="0">
                  <a:ln>
                    <a:noFill/>
                  </a:ln>
                  <a:solidFill>
                    <a:srgbClr val="595959"/>
                  </a:solidFill>
                  <a:effectLst/>
                  <a:latin typeface="Arial Nova" panose="020B0504020202020204" pitchFamily="34" charset="0"/>
                </a:rPr>
                <a:t>4th Qtr</a:t>
              </a:r>
              <a:endPara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6533C091-8BBA-765F-51FD-3CE3BE982452}"/>
              </a:ext>
            </a:extLst>
          </p:cNvPr>
          <p:cNvSpPr txBox="1"/>
          <p:nvPr/>
        </p:nvSpPr>
        <p:spPr>
          <a:xfrm>
            <a:off x="521072" y="335100"/>
            <a:ext cx="4390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sz="1400" dirty="0">
                <a:solidFill>
                  <a:srgbClr val="595959"/>
                </a:solidFill>
                <a:latin typeface="Arial Nova Light" panose="020B0304020202020204" pitchFamily="34" charset="0"/>
              </a:rPr>
              <a:t>Fonte: </a:t>
            </a:r>
            <a:r>
              <a:rPr lang="pt-BR" sz="1400" dirty="0" err="1">
                <a:solidFill>
                  <a:srgbClr val="595959"/>
                </a:solidFill>
                <a:latin typeface="Arial Nova Light" panose="020B0304020202020204" pitchFamily="34" charset="0"/>
              </a:rPr>
              <a:t>xxxxxxxxxxxxxxxxxxxxxxxxxx</a:t>
            </a:r>
            <a:endParaRPr lang="pt-BR" sz="1400" dirty="0">
              <a:solidFill>
                <a:srgbClr val="595959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" name="Agrupar 29">
            <a:extLst>
              <a:ext uri="{FF2B5EF4-FFF2-40B4-BE49-F238E27FC236}">
                <a16:creationId xmlns:a16="http://schemas.microsoft.com/office/drawing/2014/main" id="{253D33BF-157D-C5AC-EA87-C3451CA0032E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7" name="Forma livre 40">
              <a:extLst>
                <a:ext uri="{FF2B5EF4-FFF2-40B4-BE49-F238E27FC236}">
                  <a16:creationId xmlns:a16="http://schemas.microsoft.com/office/drawing/2014/main" id="{9FB3EAAD-16B7-5708-EED3-B0D0B8C2333C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9" name="Grupo 41">
              <a:extLst>
                <a:ext uri="{FF2B5EF4-FFF2-40B4-BE49-F238E27FC236}">
                  <a16:creationId xmlns:a16="http://schemas.microsoft.com/office/drawing/2014/main" id="{8D631882-62FB-166D-5F54-9E5A909AE1C9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3" name="Elipse 35">
                <a:extLst>
                  <a:ext uri="{FF2B5EF4-FFF2-40B4-BE49-F238E27FC236}">
                    <a16:creationId xmlns:a16="http://schemas.microsoft.com/office/drawing/2014/main" id="{55CBEEFD-2C85-A320-D5C7-8E99B4AACF7E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4" name="Multiplicar 43">
                <a:extLst>
                  <a:ext uri="{FF2B5EF4-FFF2-40B4-BE49-F238E27FC236}">
                    <a16:creationId xmlns:a16="http://schemas.microsoft.com/office/drawing/2014/main" id="{69089882-35B7-A3F0-AF56-2E887F193D9B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7" name="Retângulo 34">
              <a:extLst>
                <a:ext uri="{FF2B5EF4-FFF2-40B4-BE49-F238E27FC236}">
                  <a16:creationId xmlns:a16="http://schemas.microsoft.com/office/drawing/2014/main" id="{E4A865D8-1797-9BC5-6431-EA6F1BA97FCC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15" name="CaixaDeTexto 37">
            <a:extLst>
              <a:ext uri="{FF2B5EF4-FFF2-40B4-BE49-F238E27FC236}">
                <a16:creationId xmlns:a16="http://schemas.microsoft.com/office/drawing/2014/main" id="{3D113DB3-5B3B-6620-C2D9-F24A042258F8}"/>
              </a:ext>
            </a:extLst>
          </p:cNvPr>
          <p:cNvSpPr txBox="1"/>
          <p:nvPr/>
        </p:nvSpPr>
        <p:spPr>
          <a:xfrm>
            <a:off x="691393" y="1876386"/>
            <a:ext cx="4668007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dos elementos por uma que pertença á marca ou que seja de </a:t>
            </a:r>
            <a:b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3408308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61590138-6AB0-6ADF-F0DD-D3E78F2790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7" r="17649" b="5889"/>
          <a:stretch/>
        </p:blipFill>
        <p:spPr>
          <a:xfrm>
            <a:off x="5259161" y="1074177"/>
            <a:ext cx="6226628" cy="7725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49792-EB70-EA7D-092B-7967C2D64D6B}"/>
              </a:ext>
            </a:extLst>
          </p:cNvPr>
          <p:cNvSpPr txBox="1"/>
          <p:nvPr/>
        </p:nvSpPr>
        <p:spPr>
          <a:xfrm>
            <a:off x="11821886" y="5191579"/>
            <a:ext cx="47098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,  </a:t>
            </a:r>
            <a:r>
              <a:rPr lang="pt-BR" dirty="0" err="1"/>
              <a:t>molestie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a </a:t>
            </a:r>
            <a:r>
              <a:rPr lang="pt-BR" dirty="0" err="1"/>
              <a:t>ultricies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</a:t>
            </a:r>
            <a:r>
              <a:rPr lang="pt-BR" dirty="0" err="1"/>
              <a:t>auctor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, quis </a:t>
            </a:r>
            <a:r>
              <a:rPr lang="pt-BR" dirty="0" err="1"/>
              <a:t>semper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 </a:t>
            </a:r>
            <a:r>
              <a:rPr lang="pt-BR" dirty="0" err="1"/>
              <a:t>lacinia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. </a:t>
            </a:r>
            <a:r>
              <a:rPr lang="pt-BR" dirty="0" err="1"/>
              <a:t>Nullam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tempus </a:t>
            </a:r>
            <a:r>
              <a:rPr lang="pt-BR" dirty="0" err="1"/>
              <a:t>diam</a:t>
            </a:r>
            <a:r>
              <a:rPr lang="pt-BR" dirty="0"/>
              <a:t>. 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CD32A-648F-9C84-655D-E428366CDDA6}"/>
              </a:ext>
            </a:extLst>
          </p:cNvPr>
          <p:cNvSpPr/>
          <p:nvPr/>
        </p:nvSpPr>
        <p:spPr>
          <a:xfrm>
            <a:off x="3519714" y="1117600"/>
            <a:ext cx="1651000" cy="703942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414DA6-F909-493E-3DC5-E7EE76EF2989}"/>
              </a:ext>
            </a:extLst>
          </p:cNvPr>
          <p:cNvGrpSpPr/>
          <p:nvPr/>
        </p:nvGrpSpPr>
        <p:grpSpPr>
          <a:xfrm>
            <a:off x="9550400" y="501650"/>
            <a:ext cx="3936547" cy="4491264"/>
            <a:chOff x="5025571" y="6394450"/>
            <a:chExt cx="7500258" cy="44912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D79BF4-6E72-49FA-9A85-A755A70EF4BE}"/>
                </a:ext>
              </a:extLst>
            </p:cNvPr>
            <p:cNvSpPr/>
            <p:nvPr/>
          </p:nvSpPr>
          <p:spPr>
            <a:xfrm>
              <a:off x="5025571" y="6394450"/>
              <a:ext cx="7499805" cy="4491264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28841F-825D-CF07-18A1-9CED2F76F3E7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F4A3B38B-C519-FFAC-3607-8EEEC6F8E50A}"/>
              </a:ext>
            </a:extLst>
          </p:cNvPr>
          <p:cNvSpPr txBox="1">
            <a:spLocks/>
          </p:cNvSpPr>
          <p:nvPr/>
        </p:nvSpPr>
        <p:spPr>
          <a:xfrm>
            <a:off x="11816453" y="4021887"/>
            <a:ext cx="153124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b="1" dirty="0">
                <a:solidFill>
                  <a:srgbClr val="555050"/>
                </a:solidFill>
                <a:latin typeface="Arial Nova" panose="020B0504020202020204" pitchFamily="34" charset="0"/>
              </a:rPr>
              <a:t>Nossos produtos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0AEB2C-2E46-2D4F-857A-162E6EBFD39D}"/>
              </a:ext>
            </a:extLst>
          </p:cNvPr>
          <p:cNvSpPr/>
          <p:nvPr/>
        </p:nvSpPr>
        <p:spPr>
          <a:xfrm>
            <a:off x="1" y="3802743"/>
            <a:ext cx="6502399" cy="1213757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DB95983-0087-A024-63DD-2EBCCE800FF3}"/>
              </a:ext>
            </a:extLst>
          </p:cNvPr>
          <p:cNvSpPr txBox="1">
            <a:spLocks/>
          </p:cNvSpPr>
          <p:nvPr/>
        </p:nvSpPr>
        <p:spPr>
          <a:xfrm>
            <a:off x="926256" y="3697884"/>
            <a:ext cx="5692258" cy="14219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9600" b="1" dirty="0">
                <a:solidFill>
                  <a:schemeClr val="bg1"/>
                </a:solidFill>
                <a:latin typeface="Arial Nova" panose="020B0504020202020204" pitchFamily="34" charset="0"/>
              </a:rPr>
              <a:t>Soluções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DD5CFFB-FAD9-EEE7-52FC-AB28F35FDB75}"/>
              </a:ext>
            </a:extLst>
          </p:cNvPr>
          <p:cNvSpPr/>
          <p:nvPr/>
        </p:nvSpPr>
        <p:spPr>
          <a:xfrm>
            <a:off x="5747657" y="3236686"/>
            <a:ext cx="11190515" cy="5239657"/>
          </a:xfrm>
          <a:custGeom>
            <a:avLst/>
            <a:gdLst>
              <a:gd name="connsiteX0" fmla="*/ 0 w 11190515"/>
              <a:gd name="connsiteY0" fmla="*/ 0 h 5239657"/>
              <a:gd name="connsiteX1" fmla="*/ 11190515 w 11190515"/>
              <a:gd name="connsiteY1" fmla="*/ 0 h 5239657"/>
              <a:gd name="connsiteX2" fmla="*/ 11190515 w 11190515"/>
              <a:gd name="connsiteY2" fmla="*/ 5239657 h 5239657"/>
              <a:gd name="connsiteX3" fmla="*/ 0 w 11190515"/>
              <a:gd name="connsiteY3" fmla="*/ 5239657 h 5239657"/>
              <a:gd name="connsiteX4" fmla="*/ 0 w 11190515"/>
              <a:gd name="connsiteY4" fmla="*/ 2002971 h 5239657"/>
              <a:gd name="connsiteX5" fmla="*/ 246743 w 11190515"/>
              <a:gd name="connsiteY5" fmla="*/ 2002971 h 5239657"/>
              <a:gd name="connsiteX6" fmla="*/ 246743 w 11190515"/>
              <a:gd name="connsiteY6" fmla="*/ 261257 h 5239657"/>
              <a:gd name="connsiteX7" fmla="*/ 0 w 11190515"/>
              <a:gd name="connsiteY7" fmla="*/ 261257 h 5239657"/>
              <a:gd name="connsiteX8" fmla="*/ 0 w 11190515"/>
              <a:gd name="connsiteY8" fmla="*/ 0 h 5239657"/>
              <a:gd name="connsiteX0" fmla="*/ 246743 w 11190515"/>
              <a:gd name="connsiteY0" fmla="*/ 2002971 h 5239657"/>
              <a:gd name="connsiteX1" fmla="*/ 246743 w 11190515"/>
              <a:gd name="connsiteY1" fmla="*/ 261257 h 5239657"/>
              <a:gd name="connsiteX2" fmla="*/ 0 w 11190515"/>
              <a:gd name="connsiteY2" fmla="*/ 261257 h 5239657"/>
              <a:gd name="connsiteX3" fmla="*/ 0 w 11190515"/>
              <a:gd name="connsiteY3" fmla="*/ 0 h 5239657"/>
              <a:gd name="connsiteX4" fmla="*/ 11190515 w 11190515"/>
              <a:gd name="connsiteY4" fmla="*/ 0 h 5239657"/>
              <a:gd name="connsiteX5" fmla="*/ 11190515 w 11190515"/>
              <a:gd name="connsiteY5" fmla="*/ 5239657 h 5239657"/>
              <a:gd name="connsiteX6" fmla="*/ 0 w 11190515"/>
              <a:gd name="connsiteY6" fmla="*/ 5239657 h 5239657"/>
              <a:gd name="connsiteX7" fmla="*/ 0 w 11190515"/>
              <a:gd name="connsiteY7" fmla="*/ 2002971 h 5239657"/>
              <a:gd name="connsiteX8" fmla="*/ 338183 w 11190515"/>
              <a:gd name="connsiteY8" fmla="*/ 2094411 h 5239657"/>
              <a:gd name="connsiteX0" fmla="*/ 246743 w 11190515"/>
              <a:gd name="connsiteY0" fmla="*/ 2002971 h 5239657"/>
              <a:gd name="connsiteX1" fmla="*/ 246743 w 11190515"/>
              <a:gd name="connsiteY1" fmla="*/ 261257 h 5239657"/>
              <a:gd name="connsiteX2" fmla="*/ 0 w 11190515"/>
              <a:gd name="connsiteY2" fmla="*/ 261257 h 5239657"/>
              <a:gd name="connsiteX3" fmla="*/ 0 w 11190515"/>
              <a:gd name="connsiteY3" fmla="*/ 0 h 5239657"/>
              <a:gd name="connsiteX4" fmla="*/ 11190515 w 11190515"/>
              <a:gd name="connsiteY4" fmla="*/ 0 h 5239657"/>
              <a:gd name="connsiteX5" fmla="*/ 11190515 w 11190515"/>
              <a:gd name="connsiteY5" fmla="*/ 5239657 h 5239657"/>
              <a:gd name="connsiteX6" fmla="*/ 0 w 11190515"/>
              <a:gd name="connsiteY6" fmla="*/ 5239657 h 5239657"/>
              <a:gd name="connsiteX7" fmla="*/ 0 w 11190515"/>
              <a:gd name="connsiteY7" fmla="*/ 2002971 h 5239657"/>
              <a:gd name="connsiteX0" fmla="*/ 246743 w 11190515"/>
              <a:gd name="connsiteY0" fmla="*/ 261257 h 5239657"/>
              <a:gd name="connsiteX1" fmla="*/ 0 w 11190515"/>
              <a:gd name="connsiteY1" fmla="*/ 261257 h 5239657"/>
              <a:gd name="connsiteX2" fmla="*/ 0 w 11190515"/>
              <a:gd name="connsiteY2" fmla="*/ 0 h 5239657"/>
              <a:gd name="connsiteX3" fmla="*/ 11190515 w 11190515"/>
              <a:gd name="connsiteY3" fmla="*/ 0 h 5239657"/>
              <a:gd name="connsiteX4" fmla="*/ 11190515 w 11190515"/>
              <a:gd name="connsiteY4" fmla="*/ 5239657 h 5239657"/>
              <a:gd name="connsiteX5" fmla="*/ 0 w 11190515"/>
              <a:gd name="connsiteY5" fmla="*/ 5239657 h 5239657"/>
              <a:gd name="connsiteX6" fmla="*/ 0 w 11190515"/>
              <a:gd name="connsiteY6" fmla="*/ 2002971 h 5239657"/>
              <a:gd name="connsiteX0" fmla="*/ 0 w 11190515"/>
              <a:gd name="connsiteY0" fmla="*/ 261257 h 5239657"/>
              <a:gd name="connsiteX1" fmla="*/ 0 w 11190515"/>
              <a:gd name="connsiteY1" fmla="*/ 0 h 5239657"/>
              <a:gd name="connsiteX2" fmla="*/ 11190515 w 11190515"/>
              <a:gd name="connsiteY2" fmla="*/ 0 h 5239657"/>
              <a:gd name="connsiteX3" fmla="*/ 11190515 w 11190515"/>
              <a:gd name="connsiteY3" fmla="*/ 5239657 h 5239657"/>
              <a:gd name="connsiteX4" fmla="*/ 0 w 11190515"/>
              <a:gd name="connsiteY4" fmla="*/ 5239657 h 5239657"/>
              <a:gd name="connsiteX5" fmla="*/ 0 w 11190515"/>
              <a:gd name="connsiteY5" fmla="*/ 2002971 h 52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90515" h="5239657">
                <a:moveTo>
                  <a:pt x="0" y="261257"/>
                </a:moveTo>
                <a:lnTo>
                  <a:pt x="0" y="0"/>
                </a:lnTo>
                <a:lnTo>
                  <a:pt x="11190515" y="0"/>
                </a:lnTo>
                <a:lnTo>
                  <a:pt x="11190515" y="5239657"/>
                </a:lnTo>
                <a:lnTo>
                  <a:pt x="0" y="5239657"/>
                </a:lnTo>
                <a:lnTo>
                  <a:pt x="0" y="2002971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CDBEEE-6236-1C63-020A-F2CDBF1589D2}"/>
              </a:ext>
            </a:extLst>
          </p:cNvPr>
          <p:cNvCxnSpPr>
            <a:cxnSpLocks/>
          </p:cNvCxnSpPr>
          <p:nvPr/>
        </p:nvCxnSpPr>
        <p:spPr>
          <a:xfrm>
            <a:off x="15080343" y="3236686"/>
            <a:ext cx="1553028" cy="0"/>
          </a:xfrm>
          <a:prstGeom prst="line">
            <a:avLst/>
          </a:prstGeom>
          <a:ln w="127000">
            <a:solidFill>
              <a:srgbClr val="55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02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61590138-6AB0-6ADF-F0DD-D3E78F2790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7" r="17649" b="5889"/>
          <a:stretch/>
        </p:blipFill>
        <p:spPr>
          <a:xfrm>
            <a:off x="5259161" y="1074177"/>
            <a:ext cx="6226628" cy="7725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49792-EB70-EA7D-092B-7967C2D64D6B}"/>
              </a:ext>
            </a:extLst>
          </p:cNvPr>
          <p:cNvSpPr txBox="1"/>
          <p:nvPr/>
        </p:nvSpPr>
        <p:spPr>
          <a:xfrm>
            <a:off x="11821886" y="5191579"/>
            <a:ext cx="47098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,  </a:t>
            </a:r>
            <a:r>
              <a:rPr lang="pt-BR" dirty="0" err="1"/>
              <a:t>molestie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a </a:t>
            </a:r>
            <a:r>
              <a:rPr lang="pt-BR" dirty="0" err="1"/>
              <a:t>ultricies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</a:t>
            </a:r>
            <a:r>
              <a:rPr lang="pt-BR" dirty="0" err="1"/>
              <a:t>auctor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, quis </a:t>
            </a:r>
            <a:r>
              <a:rPr lang="pt-BR" dirty="0" err="1"/>
              <a:t>semper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 </a:t>
            </a:r>
            <a:r>
              <a:rPr lang="pt-BR" dirty="0" err="1"/>
              <a:t>lacinia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. </a:t>
            </a:r>
            <a:r>
              <a:rPr lang="pt-BR" dirty="0" err="1"/>
              <a:t>Nullam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tempus </a:t>
            </a:r>
            <a:r>
              <a:rPr lang="pt-BR" dirty="0" err="1"/>
              <a:t>diam</a:t>
            </a:r>
            <a:r>
              <a:rPr lang="pt-BR" dirty="0"/>
              <a:t>. 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CD32A-648F-9C84-655D-E428366CDDA6}"/>
              </a:ext>
            </a:extLst>
          </p:cNvPr>
          <p:cNvSpPr/>
          <p:nvPr/>
        </p:nvSpPr>
        <p:spPr>
          <a:xfrm>
            <a:off x="3519714" y="1117600"/>
            <a:ext cx="1651000" cy="703942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414DA6-F909-493E-3DC5-E7EE76EF2989}"/>
              </a:ext>
            </a:extLst>
          </p:cNvPr>
          <p:cNvGrpSpPr/>
          <p:nvPr/>
        </p:nvGrpSpPr>
        <p:grpSpPr>
          <a:xfrm>
            <a:off x="9550400" y="501650"/>
            <a:ext cx="3936547" cy="4491264"/>
            <a:chOff x="5025571" y="6394450"/>
            <a:chExt cx="7500258" cy="44912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D79BF4-6E72-49FA-9A85-A755A70EF4BE}"/>
                </a:ext>
              </a:extLst>
            </p:cNvPr>
            <p:cNvSpPr/>
            <p:nvPr/>
          </p:nvSpPr>
          <p:spPr>
            <a:xfrm>
              <a:off x="5025571" y="6394450"/>
              <a:ext cx="7499805" cy="4491264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28841F-825D-CF07-18A1-9CED2F76F3E7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F4A3B38B-C519-FFAC-3607-8EEEC6F8E50A}"/>
              </a:ext>
            </a:extLst>
          </p:cNvPr>
          <p:cNvSpPr txBox="1">
            <a:spLocks/>
          </p:cNvSpPr>
          <p:nvPr/>
        </p:nvSpPr>
        <p:spPr>
          <a:xfrm>
            <a:off x="11816453" y="4021887"/>
            <a:ext cx="153124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b="1" dirty="0">
                <a:solidFill>
                  <a:srgbClr val="555050"/>
                </a:solidFill>
                <a:latin typeface="Arial Nova" panose="020B0504020202020204" pitchFamily="34" charset="0"/>
              </a:rPr>
              <a:t>Nossos produtos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E61C1E-FFD2-D4B3-E3DF-20B2335F3B8E}"/>
              </a:ext>
            </a:extLst>
          </p:cNvPr>
          <p:cNvGrpSpPr/>
          <p:nvPr/>
        </p:nvGrpSpPr>
        <p:grpSpPr>
          <a:xfrm>
            <a:off x="1" y="3802743"/>
            <a:ext cx="10856684" cy="1213757"/>
            <a:chOff x="1" y="3802743"/>
            <a:chExt cx="10856684" cy="1213757"/>
          </a:xfrm>
          <a:solidFill>
            <a:srgbClr val="DD7B6C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0AEB2C-2E46-2D4F-857A-162E6EBFD39D}"/>
                </a:ext>
              </a:extLst>
            </p:cNvPr>
            <p:cNvSpPr/>
            <p:nvPr/>
          </p:nvSpPr>
          <p:spPr>
            <a:xfrm>
              <a:off x="1" y="3802743"/>
              <a:ext cx="6502399" cy="1213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00AE37-8BB9-ED1C-3BAD-1353167677E1}"/>
                </a:ext>
              </a:extLst>
            </p:cNvPr>
            <p:cNvSpPr/>
            <p:nvPr/>
          </p:nvSpPr>
          <p:spPr>
            <a:xfrm>
              <a:off x="10305143" y="3802743"/>
              <a:ext cx="551542" cy="12137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Título 1">
            <a:extLst>
              <a:ext uri="{FF2B5EF4-FFF2-40B4-BE49-F238E27FC236}">
                <a16:creationId xmlns:a16="http://schemas.microsoft.com/office/drawing/2014/main" id="{ADB95983-0087-A024-63DD-2EBCCE800FF3}"/>
              </a:ext>
            </a:extLst>
          </p:cNvPr>
          <p:cNvSpPr txBox="1">
            <a:spLocks/>
          </p:cNvSpPr>
          <p:nvPr/>
        </p:nvSpPr>
        <p:spPr>
          <a:xfrm>
            <a:off x="926256" y="3697884"/>
            <a:ext cx="5692258" cy="14219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9600" b="1" dirty="0">
                <a:solidFill>
                  <a:schemeClr val="bg1"/>
                </a:solidFill>
                <a:latin typeface="Arial Nova" panose="020B0504020202020204" pitchFamily="34" charset="0"/>
              </a:rPr>
              <a:t>Soluções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DD5CFFB-FAD9-EEE7-52FC-AB28F35FDB75}"/>
              </a:ext>
            </a:extLst>
          </p:cNvPr>
          <p:cNvSpPr/>
          <p:nvPr/>
        </p:nvSpPr>
        <p:spPr>
          <a:xfrm>
            <a:off x="5747657" y="3236686"/>
            <a:ext cx="11190515" cy="5239657"/>
          </a:xfrm>
          <a:custGeom>
            <a:avLst/>
            <a:gdLst>
              <a:gd name="connsiteX0" fmla="*/ 0 w 11190515"/>
              <a:gd name="connsiteY0" fmla="*/ 0 h 5239657"/>
              <a:gd name="connsiteX1" fmla="*/ 11190515 w 11190515"/>
              <a:gd name="connsiteY1" fmla="*/ 0 h 5239657"/>
              <a:gd name="connsiteX2" fmla="*/ 11190515 w 11190515"/>
              <a:gd name="connsiteY2" fmla="*/ 5239657 h 5239657"/>
              <a:gd name="connsiteX3" fmla="*/ 0 w 11190515"/>
              <a:gd name="connsiteY3" fmla="*/ 5239657 h 5239657"/>
              <a:gd name="connsiteX4" fmla="*/ 0 w 11190515"/>
              <a:gd name="connsiteY4" fmla="*/ 2002971 h 5239657"/>
              <a:gd name="connsiteX5" fmla="*/ 246743 w 11190515"/>
              <a:gd name="connsiteY5" fmla="*/ 2002971 h 5239657"/>
              <a:gd name="connsiteX6" fmla="*/ 246743 w 11190515"/>
              <a:gd name="connsiteY6" fmla="*/ 261257 h 5239657"/>
              <a:gd name="connsiteX7" fmla="*/ 0 w 11190515"/>
              <a:gd name="connsiteY7" fmla="*/ 261257 h 5239657"/>
              <a:gd name="connsiteX8" fmla="*/ 0 w 11190515"/>
              <a:gd name="connsiteY8" fmla="*/ 0 h 5239657"/>
              <a:gd name="connsiteX0" fmla="*/ 246743 w 11190515"/>
              <a:gd name="connsiteY0" fmla="*/ 2002971 h 5239657"/>
              <a:gd name="connsiteX1" fmla="*/ 246743 w 11190515"/>
              <a:gd name="connsiteY1" fmla="*/ 261257 h 5239657"/>
              <a:gd name="connsiteX2" fmla="*/ 0 w 11190515"/>
              <a:gd name="connsiteY2" fmla="*/ 261257 h 5239657"/>
              <a:gd name="connsiteX3" fmla="*/ 0 w 11190515"/>
              <a:gd name="connsiteY3" fmla="*/ 0 h 5239657"/>
              <a:gd name="connsiteX4" fmla="*/ 11190515 w 11190515"/>
              <a:gd name="connsiteY4" fmla="*/ 0 h 5239657"/>
              <a:gd name="connsiteX5" fmla="*/ 11190515 w 11190515"/>
              <a:gd name="connsiteY5" fmla="*/ 5239657 h 5239657"/>
              <a:gd name="connsiteX6" fmla="*/ 0 w 11190515"/>
              <a:gd name="connsiteY6" fmla="*/ 5239657 h 5239657"/>
              <a:gd name="connsiteX7" fmla="*/ 0 w 11190515"/>
              <a:gd name="connsiteY7" fmla="*/ 2002971 h 5239657"/>
              <a:gd name="connsiteX8" fmla="*/ 338183 w 11190515"/>
              <a:gd name="connsiteY8" fmla="*/ 2094411 h 5239657"/>
              <a:gd name="connsiteX0" fmla="*/ 246743 w 11190515"/>
              <a:gd name="connsiteY0" fmla="*/ 2002971 h 5239657"/>
              <a:gd name="connsiteX1" fmla="*/ 246743 w 11190515"/>
              <a:gd name="connsiteY1" fmla="*/ 261257 h 5239657"/>
              <a:gd name="connsiteX2" fmla="*/ 0 w 11190515"/>
              <a:gd name="connsiteY2" fmla="*/ 261257 h 5239657"/>
              <a:gd name="connsiteX3" fmla="*/ 0 w 11190515"/>
              <a:gd name="connsiteY3" fmla="*/ 0 h 5239657"/>
              <a:gd name="connsiteX4" fmla="*/ 11190515 w 11190515"/>
              <a:gd name="connsiteY4" fmla="*/ 0 h 5239657"/>
              <a:gd name="connsiteX5" fmla="*/ 11190515 w 11190515"/>
              <a:gd name="connsiteY5" fmla="*/ 5239657 h 5239657"/>
              <a:gd name="connsiteX6" fmla="*/ 0 w 11190515"/>
              <a:gd name="connsiteY6" fmla="*/ 5239657 h 5239657"/>
              <a:gd name="connsiteX7" fmla="*/ 0 w 11190515"/>
              <a:gd name="connsiteY7" fmla="*/ 2002971 h 5239657"/>
              <a:gd name="connsiteX0" fmla="*/ 246743 w 11190515"/>
              <a:gd name="connsiteY0" fmla="*/ 261257 h 5239657"/>
              <a:gd name="connsiteX1" fmla="*/ 0 w 11190515"/>
              <a:gd name="connsiteY1" fmla="*/ 261257 h 5239657"/>
              <a:gd name="connsiteX2" fmla="*/ 0 w 11190515"/>
              <a:gd name="connsiteY2" fmla="*/ 0 h 5239657"/>
              <a:gd name="connsiteX3" fmla="*/ 11190515 w 11190515"/>
              <a:gd name="connsiteY3" fmla="*/ 0 h 5239657"/>
              <a:gd name="connsiteX4" fmla="*/ 11190515 w 11190515"/>
              <a:gd name="connsiteY4" fmla="*/ 5239657 h 5239657"/>
              <a:gd name="connsiteX5" fmla="*/ 0 w 11190515"/>
              <a:gd name="connsiteY5" fmla="*/ 5239657 h 5239657"/>
              <a:gd name="connsiteX6" fmla="*/ 0 w 11190515"/>
              <a:gd name="connsiteY6" fmla="*/ 2002971 h 5239657"/>
              <a:gd name="connsiteX0" fmla="*/ 0 w 11190515"/>
              <a:gd name="connsiteY0" fmla="*/ 261257 h 5239657"/>
              <a:gd name="connsiteX1" fmla="*/ 0 w 11190515"/>
              <a:gd name="connsiteY1" fmla="*/ 0 h 5239657"/>
              <a:gd name="connsiteX2" fmla="*/ 11190515 w 11190515"/>
              <a:gd name="connsiteY2" fmla="*/ 0 h 5239657"/>
              <a:gd name="connsiteX3" fmla="*/ 11190515 w 11190515"/>
              <a:gd name="connsiteY3" fmla="*/ 5239657 h 5239657"/>
              <a:gd name="connsiteX4" fmla="*/ 0 w 11190515"/>
              <a:gd name="connsiteY4" fmla="*/ 5239657 h 5239657"/>
              <a:gd name="connsiteX5" fmla="*/ 0 w 11190515"/>
              <a:gd name="connsiteY5" fmla="*/ 2002971 h 523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90515" h="5239657">
                <a:moveTo>
                  <a:pt x="0" y="261257"/>
                </a:moveTo>
                <a:lnTo>
                  <a:pt x="0" y="0"/>
                </a:lnTo>
                <a:lnTo>
                  <a:pt x="11190515" y="0"/>
                </a:lnTo>
                <a:lnTo>
                  <a:pt x="11190515" y="5239657"/>
                </a:lnTo>
                <a:lnTo>
                  <a:pt x="0" y="5239657"/>
                </a:lnTo>
                <a:lnTo>
                  <a:pt x="0" y="2002971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CDBEEE-6236-1C63-020A-F2CDBF1589D2}"/>
              </a:ext>
            </a:extLst>
          </p:cNvPr>
          <p:cNvCxnSpPr>
            <a:cxnSpLocks/>
          </p:cNvCxnSpPr>
          <p:nvPr/>
        </p:nvCxnSpPr>
        <p:spPr>
          <a:xfrm>
            <a:off x="15080343" y="3236686"/>
            <a:ext cx="1553028" cy="0"/>
          </a:xfrm>
          <a:prstGeom prst="line">
            <a:avLst/>
          </a:prstGeom>
          <a:ln w="127000">
            <a:solidFill>
              <a:srgbClr val="55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29">
            <a:extLst>
              <a:ext uri="{FF2B5EF4-FFF2-40B4-BE49-F238E27FC236}">
                <a16:creationId xmlns:a16="http://schemas.microsoft.com/office/drawing/2014/main" id="{A7DFE768-A337-39F8-1AD6-789C605585B2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3" name="Forma livre 40">
              <a:extLst>
                <a:ext uri="{FF2B5EF4-FFF2-40B4-BE49-F238E27FC236}">
                  <a16:creationId xmlns:a16="http://schemas.microsoft.com/office/drawing/2014/main" id="{7B40C98F-D85A-26EA-80FD-400F3E5A69CF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5" name="Grupo 41">
              <a:extLst>
                <a:ext uri="{FF2B5EF4-FFF2-40B4-BE49-F238E27FC236}">
                  <a16:creationId xmlns:a16="http://schemas.microsoft.com/office/drawing/2014/main" id="{449CB9A3-0F93-D6C5-7458-54DEB5E9D53C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Elipse 35">
                <a:extLst>
                  <a:ext uri="{FF2B5EF4-FFF2-40B4-BE49-F238E27FC236}">
                    <a16:creationId xmlns:a16="http://schemas.microsoft.com/office/drawing/2014/main" id="{8F7CA8A7-E7D0-F2B1-09FF-DF1FD0A03B5C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" name="Multiplicar 43">
                <a:extLst>
                  <a:ext uri="{FF2B5EF4-FFF2-40B4-BE49-F238E27FC236}">
                    <a16:creationId xmlns:a16="http://schemas.microsoft.com/office/drawing/2014/main" id="{1F8C9A48-3089-EAD3-E3E8-A6B42A2FA7ED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" name="Retângulo 34">
              <a:extLst>
                <a:ext uri="{FF2B5EF4-FFF2-40B4-BE49-F238E27FC236}">
                  <a16:creationId xmlns:a16="http://schemas.microsoft.com/office/drawing/2014/main" id="{7E2B46C8-CDD1-6A37-9955-3E256C5479C6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7" name="CaixaDeTexto 37">
            <a:extLst>
              <a:ext uri="{FF2B5EF4-FFF2-40B4-BE49-F238E27FC236}">
                <a16:creationId xmlns:a16="http://schemas.microsoft.com/office/drawing/2014/main" id="{173688C0-EFA2-8834-94B0-57EBF90C6259}"/>
              </a:ext>
            </a:extLst>
          </p:cNvPr>
          <p:cNvSpPr txBox="1"/>
          <p:nvPr/>
        </p:nvSpPr>
        <p:spPr>
          <a:xfrm>
            <a:off x="691393" y="1876386"/>
            <a:ext cx="4668007" cy="700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cor da caixa colorida com transparência (10%) pode ser trocada pela cor que pertença á marca ou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da linha por uma que pertença á marca ou que seja de </a:t>
            </a:r>
            <a:b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pode ter seu tamanho alterado ao usar o recurso de cortar. </a:t>
            </a:r>
            <a:b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pode ser substituída usando “alterar imagem” com o botão direito.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103928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AD300-2E7F-6A12-5EE0-D82B8279E324}"/>
              </a:ext>
            </a:extLst>
          </p:cNvPr>
          <p:cNvGrpSpPr/>
          <p:nvPr/>
        </p:nvGrpSpPr>
        <p:grpSpPr>
          <a:xfrm flipH="1">
            <a:off x="2061027" y="624113"/>
            <a:ext cx="3744685" cy="8234136"/>
            <a:chOff x="5025571" y="6394450"/>
            <a:chExt cx="7500258" cy="94451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4FD41A-76CA-B2CE-E706-D4ACCA13AA37}"/>
                </a:ext>
              </a:extLst>
            </p:cNvPr>
            <p:cNvSpPr/>
            <p:nvPr/>
          </p:nvSpPr>
          <p:spPr>
            <a:xfrm>
              <a:off x="5025571" y="6394450"/>
              <a:ext cx="7499806" cy="9445172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2CE5B17-58EC-7566-8D79-5C4D098B54C6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ED51914-29D5-DB80-E347-4E1CA32DAD43}"/>
              </a:ext>
            </a:extLst>
          </p:cNvPr>
          <p:cNvSpPr/>
          <p:nvPr/>
        </p:nvSpPr>
        <p:spPr>
          <a:xfrm>
            <a:off x="1727200" y="3904341"/>
            <a:ext cx="14238514" cy="42236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BE0A3081-E8BB-DE52-0F8E-88BD1D5A891F}"/>
              </a:ext>
            </a:extLst>
          </p:cNvPr>
          <p:cNvSpPr txBox="1">
            <a:spLocks/>
          </p:cNvSpPr>
          <p:nvPr/>
        </p:nvSpPr>
        <p:spPr>
          <a:xfrm>
            <a:off x="2242489" y="1639409"/>
            <a:ext cx="3127798" cy="252992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ctr" defTabSz="1316553" rtl="0" eaLnBrk="1" latinLnBrk="0" hangingPunct="1">
              <a:lnSpc>
                <a:spcPct val="90000"/>
              </a:lnSpc>
              <a:spcBef>
                <a:spcPts val="1440"/>
              </a:spcBef>
              <a:buFont typeface="Arial" panose="020B0604020202020204" pitchFamily="34" charset="0"/>
              <a:buNone/>
              <a:defRPr sz="3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277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6553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74830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33106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91383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49659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07936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66212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pt-BR" sz="6600" b="1" spc="-150" dirty="0">
                <a:solidFill>
                  <a:srgbClr val="005E77"/>
                </a:solidFill>
                <a:latin typeface="Arial Nova" panose="020B0504020202020204" pitchFamily="34" charset="0"/>
                <a:ea typeface="+mj-ea"/>
                <a:cs typeface="+mj-cs"/>
              </a:rPr>
              <a:t>Cases de clientes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3CD8E-B417-D691-C4A7-5975582091E2}"/>
              </a:ext>
            </a:extLst>
          </p:cNvPr>
          <p:cNvSpPr txBox="1"/>
          <p:nvPr/>
        </p:nvSpPr>
        <p:spPr>
          <a:xfrm>
            <a:off x="2393043" y="5338073"/>
            <a:ext cx="3495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7C94374-ED67-0FDB-98FA-116A6D7028CC}"/>
              </a:ext>
            </a:extLst>
          </p:cNvPr>
          <p:cNvSpPr txBox="1">
            <a:spLocks/>
          </p:cNvSpPr>
          <p:nvPr/>
        </p:nvSpPr>
        <p:spPr>
          <a:xfrm>
            <a:off x="2373094" y="4847771"/>
            <a:ext cx="211181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b="1" dirty="0">
                <a:solidFill>
                  <a:srgbClr val="005E77"/>
                </a:solidFill>
                <a:latin typeface="Arial Nova" panose="020B0504020202020204" pitchFamily="34" charset="0"/>
              </a:rPr>
              <a:t>Desafio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3739-A443-2D9B-8EC6-96FE7091C5BE}"/>
              </a:ext>
            </a:extLst>
          </p:cNvPr>
          <p:cNvSpPr txBox="1"/>
          <p:nvPr/>
        </p:nvSpPr>
        <p:spPr>
          <a:xfrm>
            <a:off x="6906986" y="5338073"/>
            <a:ext cx="3495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5ADF41-8420-909B-D712-F9CD6EF555CD}"/>
              </a:ext>
            </a:extLst>
          </p:cNvPr>
          <p:cNvSpPr txBox="1">
            <a:spLocks/>
          </p:cNvSpPr>
          <p:nvPr/>
        </p:nvSpPr>
        <p:spPr>
          <a:xfrm>
            <a:off x="6887037" y="4847771"/>
            <a:ext cx="211181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b="1" dirty="0">
                <a:solidFill>
                  <a:srgbClr val="005E77"/>
                </a:solidFill>
                <a:latin typeface="Arial Nova" panose="020B0504020202020204" pitchFamily="34" charset="0"/>
              </a:rPr>
              <a:t>Solução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B4144-F01F-2B09-DD5F-B348103D9A68}"/>
              </a:ext>
            </a:extLst>
          </p:cNvPr>
          <p:cNvSpPr txBox="1"/>
          <p:nvPr/>
        </p:nvSpPr>
        <p:spPr>
          <a:xfrm>
            <a:off x="11696701" y="5338073"/>
            <a:ext cx="3495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7EA654E-6AE1-1822-F9B9-E0792B6C08D7}"/>
              </a:ext>
            </a:extLst>
          </p:cNvPr>
          <p:cNvSpPr txBox="1">
            <a:spLocks/>
          </p:cNvSpPr>
          <p:nvPr/>
        </p:nvSpPr>
        <p:spPr>
          <a:xfrm>
            <a:off x="11676752" y="4589239"/>
            <a:ext cx="2039247" cy="68326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</a:pPr>
            <a:r>
              <a:rPr lang="pt-BR" sz="2400" b="1" dirty="0">
                <a:solidFill>
                  <a:srgbClr val="005E77"/>
                </a:solidFill>
                <a:latin typeface="Arial Nova" panose="020B0504020202020204" pitchFamily="34" charset="0"/>
              </a:rPr>
              <a:t>Resultados alcançados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3B3DDA-4160-D92D-C2F0-0F3BBE1CA417}"/>
              </a:ext>
            </a:extLst>
          </p:cNvPr>
          <p:cNvSpPr/>
          <p:nvPr/>
        </p:nvSpPr>
        <p:spPr>
          <a:xfrm>
            <a:off x="13251543" y="7779657"/>
            <a:ext cx="2032000" cy="19449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4B612E-A5CE-FB31-7C7B-5623FD1BE2E2}"/>
              </a:ext>
            </a:extLst>
          </p:cNvPr>
          <p:cNvSpPr/>
          <p:nvPr/>
        </p:nvSpPr>
        <p:spPr>
          <a:xfrm>
            <a:off x="2481942" y="8011886"/>
            <a:ext cx="203200" cy="203200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1CF336-F3AA-2681-C9AA-7D58CF548A95}"/>
              </a:ext>
            </a:extLst>
          </p:cNvPr>
          <p:cNvSpPr/>
          <p:nvPr/>
        </p:nvSpPr>
        <p:spPr>
          <a:xfrm>
            <a:off x="6981371" y="8011886"/>
            <a:ext cx="203200" cy="203200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67396E-07EA-CF8A-2D6B-521D534001A2}"/>
              </a:ext>
            </a:extLst>
          </p:cNvPr>
          <p:cNvSpPr/>
          <p:nvPr/>
        </p:nvSpPr>
        <p:spPr>
          <a:xfrm>
            <a:off x="11756570" y="8011886"/>
            <a:ext cx="203200" cy="203200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3CC679-877A-CB34-F553-8A7036D9B34B}"/>
              </a:ext>
            </a:extLst>
          </p:cNvPr>
          <p:cNvSpPr/>
          <p:nvPr/>
        </p:nvSpPr>
        <p:spPr>
          <a:xfrm>
            <a:off x="13768388" y="3814763"/>
            <a:ext cx="1493610" cy="207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17D5C85-39B9-2981-4B47-FA182492783F}"/>
              </a:ext>
            </a:extLst>
          </p:cNvPr>
          <p:cNvSpPr/>
          <p:nvPr/>
        </p:nvSpPr>
        <p:spPr>
          <a:xfrm>
            <a:off x="13903446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</p:spTree>
    <p:extLst>
      <p:ext uri="{BB962C8B-B14F-4D97-AF65-F5344CB8AC3E}">
        <p14:creationId xmlns:p14="http://schemas.microsoft.com/office/powerpoint/2010/main" val="1825549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21AD300-2E7F-6A12-5EE0-D82B8279E324}"/>
              </a:ext>
            </a:extLst>
          </p:cNvPr>
          <p:cNvGrpSpPr/>
          <p:nvPr/>
        </p:nvGrpSpPr>
        <p:grpSpPr>
          <a:xfrm flipH="1">
            <a:off x="2061027" y="624113"/>
            <a:ext cx="3744685" cy="8234136"/>
            <a:chOff x="5025571" y="6394450"/>
            <a:chExt cx="7500258" cy="94451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4FD41A-76CA-B2CE-E706-D4ACCA13AA37}"/>
                </a:ext>
              </a:extLst>
            </p:cNvPr>
            <p:cNvSpPr/>
            <p:nvPr/>
          </p:nvSpPr>
          <p:spPr>
            <a:xfrm>
              <a:off x="5025571" y="6394450"/>
              <a:ext cx="7499806" cy="9445172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2CE5B17-58EC-7566-8D79-5C4D098B54C6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ED51914-29D5-DB80-E347-4E1CA32DAD43}"/>
              </a:ext>
            </a:extLst>
          </p:cNvPr>
          <p:cNvSpPr/>
          <p:nvPr/>
        </p:nvSpPr>
        <p:spPr>
          <a:xfrm>
            <a:off x="1727200" y="3904341"/>
            <a:ext cx="14238514" cy="42236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BE0A3081-E8BB-DE52-0F8E-88BD1D5A891F}"/>
              </a:ext>
            </a:extLst>
          </p:cNvPr>
          <p:cNvSpPr txBox="1">
            <a:spLocks/>
          </p:cNvSpPr>
          <p:nvPr/>
        </p:nvSpPr>
        <p:spPr>
          <a:xfrm>
            <a:off x="2242489" y="1639409"/>
            <a:ext cx="3127798" cy="252992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ctr" defTabSz="1316553" rtl="0" eaLnBrk="1" latinLnBrk="0" hangingPunct="1">
              <a:lnSpc>
                <a:spcPct val="90000"/>
              </a:lnSpc>
              <a:spcBef>
                <a:spcPts val="1440"/>
              </a:spcBef>
              <a:buFont typeface="Arial" panose="020B0604020202020204" pitchFamily="34" charset="0"/>
              <a:buNone/>
              <a:defRPr sz="34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277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16553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5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74830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33106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91383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49659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607936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66212" indent="0" algn="ctr" defTabSz="1316553" rtl="0" eaLnBrk="1" latinLnBrk="0" hangingPunct="1">
              <a:lnSpc>
                <a:spcPct val="90000"/>
              </a:lnSpc>
              <a:spcBef>
                <a:spcPts val="720"/>
              </a:spcBef>
              <a:buFont typeface="Arial" panose="020B0604020202020204" pitchFamily="34" charset="0"/>
              <a:buNone/>
              <a:defRPr sz="23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pt-BR" sz="6600" b="1" spc="-150" dirty="0">
                <a:solidFill>
                  <a:srgbClr val="005E77"/>
                </a:solidFill>
                <a:latin typeface="Arial Nova" panose="020B0504020202020204" pitchFamily="34" charset="0"/>
                <a:ea typeface="+mj-ea"/>
                <a:cs typeface="+mj-cs"/>
              </a:rPr>
              <a:t>Cases de clientes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3CD8E-B417-D691-C4A7-5975582091E2}"/>
              </a:ext>
            </a:extLst>
          </p:cNvPr>
          <p:cNvSpPr txBox="1"/>
          <p:nvPr/>
        </p:nvSpPr>
        <p:spPr>
          <a:xfrm>
            <a:off x="2393043" y="5338073"/>
            <a:ext cx="3495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7C94374-ED67-0FDB-98FA-116A6D7028CC}"/>
              </a:ext>
            </a:extLst>
          </p:cNvPr>
          <p:cNvSpPr txBox="1">
            <a:spLocks/>
          </p:cNvSpPr>
          <p:nvPr/>
        </p:nvSpPr>
        <p:spPr>
          <a:xfrm>
            <a:off x="2373094" y="4847771"/>
            <a:ext cx="211181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b="1" dirty="0">
                <a:solidFill>
                  <a:srgbClr val="005E77"/>
                </a:solidFill>
                <a:latin typeface="Arial Nova" panose="020B0504020202020204" pitchFamily="34" charset="0"/>
              </a:rPr>
              <a:t>Desafio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63739-A443-2D9B-8EC6-96FE7091C5BE}"/>
              </a:ext>
            </a:extLst>
          </p:cNvPr>
          <p:cNvSpPr txBox="1"/>
          <p:nvPr/>
        </p:nvSpPr>
        <p:spPr>
          <a:xfrm>
            <a:off x="6906986" y="5338073"/>
            <a:ext cx="3495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5ADF41-8420-909B-D712-F9CD6EF555CD}"/>
              </a:ext>
            </a:extLst>
          </p:cNvPr>
          <p:cNvSpPr txBox="1">
            <a:spLocks/>
          </p:cNvSpPr>
          <p:nvPr/>
        </p:nvSpPr>
        <p:spPr>
          <a:xfrm>
            <a:off x="6887037" y="4847771"/>
            <a:ext cx="2111819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b="1" dirty="0">
                <a:solidFill>
                  <a:srgbClr val="005E77"/>
                </a:solidFill>
                <a:latin typeface="Arial Nova" panose="020B0504020202020204" pitchFamily="34" charset="0"/>
              </a:rPr>
              <a:t>Solução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B4144-F01F-2B09-DD5F-B348103D9A68}"/>
              </a:ext>
            </a:extLst>
          </p:cNvPr>
          <p:cNvSpPr txBox="1"/>
          <p:nvPr/>
        </p:nvSpPr>
        <p:spPr>
          <a:xfrm>
            <a:off x="11696701" y="5338073"/>
            <a:ext cx="3495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7EA654E-6AE1-1822-F9B9-E0792B6C08D7}"/>
              </a:ext>
            </a:extLst>
          </p:cNvPr>
          <p:cNvSpPr txBox="1">
            <a:spLocks/>
          </p:cNvSpPr>
          <p:nvPr/>
        </p:nvSpPr>
        <p:spPr>
          <a:xfrm>
            <a:off x="11676752" y="4589239"/>
            <a:ext cx="2039247" cy="68326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</a:pPr>
            <a:r>
              <a:rPr lang="pt-BR" sz="2400" b="1" dirty="0">
                <a:solidFill>
                  <a:srgbClr val="005E77"/>
                </a:solidFill>
                <a:latin typeface="Arial Nova" panose="020B0504020202020204" pitchFamily="34" charset="0"/>
              </a:rPr>
              <a:t>Resultados alcançados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3B3DDA-4160-D92D-C2F0-0F3BBE1CA417}"/>
              </a:ext>
            </a:extLst>
          </p:cNvPr>
          <p:cNvSpPr/>
          <p:nvPr/>
        </p:nvSpPr>
        <p:spPr>
          <a:xfrm>
            <a:off x="13251543" y="7779657"/>
            <a:ext cx="2032000" cy="19449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4B612E-A5CE-FB31-7C7B-5623FD1BE2E2}"/>
              </a:ext>
            </a:extLst>
          </p:cNvPr>
          <p:cNvSpPr/>
          <p:nvPr/>
        </p:nvSpPr>
        <p:spPr>
          <a:xfrm>
            <a:off x="2481942" y="8011886"/>
            <a:ext cx="203200" cy="203200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1CF336-F3AA-2681-C9AA-7D58CF548A95}"/>
              </a:ext>
            </a:extLst>
          </p:cNvPr>
          <p:cNvSpPr/>
          <p:nvPr/>
        </p:nvSpPr>
        <p:spPr>
          <a:xfrm>
            <a:off x="6981371" y="8011886"/>
            <a:ext cx="203200" cy="203200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67396E-07EA-CF8A-2D6B-521D534001A2}"/>
              </a:ext>
            </a:extLst>
          </p:cNvPr>
          <p:cNvSpPr/>
          <p:nvPr/>
        </p:nvSpPr>
        <p:spPr>
          <a:xfrm>
            <a:off x="11756570" y="8011886"/>
            <a:ext cx="203200" cy="203200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3CC679-877A-CB34-F553-8A7036D9B34B}"/>
              </a:ext>
            </a:extLst>
          </p:cNvPr>
          <p:cNvSpPr/>
          <p:nvPr/>
        </p:nvSpPr>
        <p:spPr>
          <a:xfrm>
            <a:off x="13768388" y="3814763"/>
            <a:ext cx="1493610" cy="207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17D5C85-39B9-2981-4B47-FA182492783F}"/>
              </a:ext>
            </a:extLst>
          </p:cNvPr>
          <p:cNvSpPr/>
          <p:nvPr/>
        </p:nvSpPr>
        <p:spPr>
          <a:xfrm>
            <a:off x="13903446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grpSp>
        <p:nvGrpSpPr>
          <p:cNvPr id="2" name="Agrupar 29">
            <a:extLst>
              <a:ext uri="{FF2B5EF4-FFF2-40B4-BE49-F238E27FC236}">
                <a16:creationId xmlns:a16="http://schemas.microsoft.com/office/drawing/2014/main" id="{6A5D6A90-1B6F-F067-4259-EF67171133F2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3" name="Forma livre 40">
              <a:extLst>
                <a:ext uri="{FF2B5EF4-FFF2-40B4-BE49-F238E27FC236}">
                  <a16:creationId xmlns:a16="http://schemas.microsoft.com/office/drawing/2014/main" id="{177D3549-C781-7FFE-9D8D-9B6547CE514A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4" name="Grupo 41">
              <a:extLst>
                <a:ext uri="{FF2B5EF4-FFF2-40B4-BE49-F238E27FC236}">
                  <a16:creationId xmlns:a16="http://schemas.microsoft.com/office/drawing/2014/main" id="{21F2E537-5414-E0D0-F01B-29EEDA94D961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Elipse 35">
                <a:extLst>
                  <a:ext uri="{FF2B5EF4-FFF2-40B4-BE49-F238E27FC236}">
                    <a16:creationId xmlns:a16="http://schemas.microsoft.com/office/drawing/2014/main" id="{7CE7F189-35F5-C6E1-64FD-8886B6839568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Multiplicar 43">
                <a:extLst>
                  <a:ext uri="{FF2B5EF4-FFF2-40B4-BE49-F238E27FC236}">
                    <a16:creationId xmlns:a16="http://schemas.microsoft.com/office/drawing/2014/main" id="{B2C20D03-6CFC-7A73-15C2-CA43086BDD66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1" name="Retângulo 34">
              <a:extLst>
                <a:ext uri="{FF2B5EF4-FFF2-40B4-BE49-F238E27FC236}">
                  <a16:creationId xmlns:a16="http://schemas.microsoft.com/office/drawing/2014/main" id="{FEA8C410-55CE-E722-225E-4684C8D1840B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" name="CaixaDeTexto 37">
            <a:extLst>
              <a:ext uri="{FF2B5EF4-FFF2-40B4-BE49-F238E27FC236}">
                <a16:creationId xmlns:a16="http://schemas.microsoft.com/office/drawing/2014/main" id="{DCE881C2-054E-5FD0-090B-E5C9B5CCB90D}"/>
              </a:ext>
            </a:extLst>
          </p:cNvPr>
          <p:cNvSpPr txBox="1"/>
          <p:nvPr/>
        </p:nvSpPr>
        <p:spPr>
          <a:xfrm>
            <a:off x="691393" y="1876386"/>
            <a:ext cx="4668007" cy="5559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 caixa preta e adicione o logo da empresa case no local. O ideal é que ele esteja no formato .png com fundo em transparência.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dos elementos por uma que pertença á marca ou que seja de </a:t>
            </a:r>
            <a:b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424364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E317AE9-2F90-A454-E663-B03F77464EA7}"/>
              </a:ext>
            </a:extLst>
          </p:cNvPr>
          <p:cNvGrpSpPr/>
          <p:nvPr/>
        </p:nvGrpSpPr>
        <p:grpSpPr>
          <a:xfrm rot="5400000">
            <a:off x="9466192" y="-3878192"/>
            <a:ext cx="3106056" cy="12139699"/>
            <a:chOff x="5025571" y="6394450"/>
            <a:chExt cx="7499806" cy="1213969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EDB0E4-7759-BE56-DF3B-133804A1B3E3}"/>
                </a:ext>
              </a:extLst>
            </p:cNvPr>
            <p:cNvSpPr/>
            <p:nvPr/>
          </p:nvSpPr>
          <p:spPr>
            <a:xfrm>
              <a:off x="5025573" y="6394450"/>
              <a:ext cx="7499804" cy="12139699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3EA3C0A-52A8-B210-9589-7A47F2059D82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487198" cy="0"/>
            </a:xfrm>
            <a:prstGeom prst="line">
              <a:avLst/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166D80-94B4-39AB-1CC8-43A1656B9FF1}"/>
              </a:ext>
            </a:extLst>
          </p:cNvPr>
          <p:cNvSpPr/>
          <p:nvPr/>
        </p:nvSpPr>
        <p:spPr>
          <a:xfrm>
            <a:off x="5525034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pic>
        <p:nvPicPr>
          <p:cNvPr id="9" name="Picture 8" descr="A picture containing sky, outdoor, building, day&#10;&#10;Description automatically generated">
            <a:extLst>
              <a:ext uri="{FF2B5EF4-FFF2-40B4-BE49-F238E27FC236}">
                <a16:creationId xmlns:a16="http://schemas.microsoft.com/office/drawing/2014/main" id="{3D248940-63A3-FD23-A59A-800EB1CC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0" r="18410"/>
          <a:stretch/>
        </p:blipFill>
        <p:spPr>
          <a:xfrm>
            <a:off x="0" y="682580"/>
            <a:ext cx="3647535" cy="769772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95DF1B-D566-BDE6-C100-E595AD0FAE89}"/>
              </a:ext>
            </a:extLst>
          </p:cNvPr>
          <p:cNvSpPr/>
          <p:nvPr/>
        </p:nvSpPr>
        <p:spPr>
          <a:xfrm>
            <a:off x="7186408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5A0C0-B59D-6F7E-D433-290C7A20592B}"/>
              </a:ext>
            </a:extLst>
          </p:cNvPr>
          <p:cNvSpPr/>
          <p:nvPr/>
        </p:nvSpPr>
        <p:spPr>
          <a:xfrm>
            <a:off x="2665927" y="3348507"/>
            <a:ext cx="3593204" cy="667020"/>
          </a:xfrm>
          <a:prstGeom prst="rect">
            <a:avLst/>
          </a:prstGeom>
          <a:solidFill>
            <a:srgbClr val="79B8B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4FA214-7838-A237-1125-A8D852039783}"/>
              </a:ext>
            </a:extLst>
          </p:cNvPr>
          <p:cNvSpPr txBox="1">
            <a:spLocks/>
          </p:cNvSpPr>
          <p:nvPr/>
        </p:nvSpPr>
        <p:spPr>
          <a:xfrm>
            <a:off x="3090929" y="3299012"/>
            <a:ext cx="3054054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5400" b="1" dirty="0">
                <a:solidFill>
                  <a:schemeClr val="bg1"/>
                </a:solidFill>
                <a:latin typeface="Arial Nova" panose="020B0504020202020204" pitchFamily="34" charset="0"/>
              </a:rPr>
              <a:t>clientes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390238C-D043-B275-A4D0-4BF884308909}"/>
              </a:ext>
            </a:extLst>
          </p:cNvPr>
          <p:cNvSpPr txBox="1">
            <a:spLocks/>
          </p:cNvSpPr>
          <p:nvPr/>
        </p:nvSpPr>
        <p:spPr>
          <a:xfrm>
            <a:off x="3681631" y="4154843"/>
            <a:ext cx="2513107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que confiaram na nossa solução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A9A2CC-6714-829A-C49F-88DC705148B4}"/>
              </a:ext>
            </a:extLst>
          </p:cNvPr>
          <p:cNvSpPr/>
          <p:nvPr/>
        </p:nvSpPr>
        <p:spPr>
          <a:xfrm>
            <a:off x="8847782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8DF85AF-34D1-0610-2E46-8B49EF679528}"/>
              </a:ext>
            </a:extLst>
          </p:cNvPr>
          <p:cNvSpPr/>
          <p:nvPr/>
        </p:nvSpPr>
        <p:spPr>
          <a:xfrm>
            <a:off x="10509156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AA1867-E881-11DB-5085-505D56E21F8B}"/>
              </a:ext>
            </a:extLst>
          </p:cNvPr>
          <p:cNvSpPr/>
          <p:nvPr/>
        </p:nvSpPr>
        <p:spPr>
          <a:xfrm>
            <a:off x="5525034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B8C868-298D-5274-C740-F99C453A4FFA}"/>
              </a:ext>
            </a:extLst>
          </p:cNvPr>
          <p:cNvSpPr/>
          <p:nvPr/>
        </p:nvSpPr>
        <p:spPr>
          <a:xfrm>
            <a:off x="7186408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8364FD-756A-F8CF-B012-46F85191ED0F}"/>
              </a:ext>
            </a:extLst>
          </p:cNvPr>
          <p:cNvSpPr/>
          <p:nvPr/>
        </p:nvSpPr>
        <p:spPr>
          <a:xfrm>
            <a:off x="8847782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71937A-7CB0-C8B5-0A8A-02158A14437C}"/>
              </a:ext>
            </a:extLst>
          </p:cNvPr>
          <p:cNvSpPr/>
          <p:nvPr/>
        </p:nvSpPr>
        <p:spPr>
          <a:xfrm>
            <a:off x="10509156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B972D1-DD4F-FC16-A750-0B10EA89742C}"/>
              </a:ext>
            </a:extLst>
          </p:cNvPr>
          <p:cNvSpPr/>
          <p:nvPr/>
        </p:nvSpPr>
        <p:spPr>
          <a:xfrm>
            <a:off x="7186408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84FCB6-FEE4-80EE-0A6A-A41615CEACC3}"/>
              </a:ext>
            </a:extLst>
          </p:cNvPr>
          <p:cNvSpPr/>
          <p:nvPr/>
        </p:nvSpPr>
        <p:spPr>
          <a:xfrm>
            <a:off x="8847782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E751F17-05A1-39D5-25CF-6838599C54BE}"/>
              </a:ext>
            </a:extLst>
          </p:cNvPr>
          <p:cNvSpPr/>
          <p:nvPr/>
        </p:nvSpPr>
        <p:spPr>
          <a:xfrm>
            <a:off x="10509156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598E92-43F8-F026-248B-37E427DE76E4}"/>
              </a:ext>
            </a:extLst>
          </p:cNvPr>
          <p:cNvSpPr/>
          <p:nvPr/>
        </p:nvSpPr>
        <p:spPr>
          <a:xfrm>
            <a:off x="7186408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064657B-8617-58D7-E31A-CAEF4124F901}"/>
              </a:ext>
            </a:extLst>
          </p:cNvPr>
          <p:cNvSpPr/>
          <p:nvPr/>
        </p:nvSpPr>
        <p:spPr>
          <a:xfrm>
            <a:off x="8847782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B1070B-EAEB-6899-BB53-127C608BE29F}"/>
              </a:ext>
            </a:extLst>
          </p:cNvPr>
          <p:cNvSpPr/>
          <p:nvPr/>
        </p:nvSpPr>
        <p:spPr>
          <a:xfrm>
            <a:off x="10509156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4C0B804-D351-9A80-7907-3C67F9F3D204}"/>
              </a:ext>
            </a:extLst>
          </p:cNvPr>
          <p:cNvSpPr/>
          <p:nvPr/>
        </p:nvSpPr>
        <p:spPr>
          <a:xfrm>
            <a:off x="12170530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29679D-3266-E94C-C757-A8ECD7F24774}"/>
              </a:ext>
            </a:extLst>
          </p:cNvPr>
          <p:cNvSpPr/>
          <p:nvPr/>
        </p:nvSpPr>
        <p:spPr>
          <a:xfrm>
            <a:off x="13831904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A61B4-2301-FDC7-3C76-C1872E5DAF1C}"/>
              </a:ext>
            </a:extLst>
          </p:cNvPr>
          <p:cNvSpPr/>
          <p:nvPr/>
        </p:nvSpPr>
        <p:spPr>
          <a:xfrm>
            <a:off x="15493280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90E0AE-8C04-FFA1-D717-D39BA8F7EF01}"/>
              </a:ext>
            </a:extLst>
          </p:cNvPr>
          <p:cNvSpPr/>
          <p:nvPr/>
        </p:nvSpPr>
        <p:spPr>
          <a:xfrm>
            <a:off x="12170530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B8485D-244F-8B16-72FF-CF1D5B79D8CC}"/>
              </a:ext>
            </a:extLst>
          </p:cNvPr>
          <p:cNvSpPr/>
          <p:nvPr/>
        </p:nvSpPr>
        <p:spPr>
          <a:xfrm>
            <a:off x="13831904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FDFA2B-6AEF-CB56-794F-F70BB55B218C}"/>
              </a:ext>
            </a:extLst>
          </p:cNvPr>
          <p:cNvSpPr/>
          <p:nvPr/>
        </p:nvSpPr>
        <p:spPr>
          <a:xfrm>
            <a:off x="15493280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46D2434-4224-877B-7BE9-5E55A8A81279}"/>
              </a:ext>
            </a:extLst>
          </p:cNvPr>
          <p:cNvSpPr/>
          <p:nvPr/>
        </p:nvSpPr>
        <p:spPr>
          <a:xfrm>
            <a:off x="12170530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EC5892A-7145-F1B2-914C-AD190BB9A55F}"/>
              </a:ext>
            </a:extLst>
          </p:cNvPr>
          <p:cNvSpPr/>
          <p:nvPr/>
        </p:nvSpPr>
        <p:spPr>
          <a:xfrm>
            <a:off x="13831904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65962AC-268B-FB5A-B988-2482FF97FBC7}"/>
              </a:ext>
            </a:extLst>
          </p:cNvPr>
          <p:cNvSpPr/>
          <p:nvPr/>
        </p:nvSpPr>
        <p:spPr>
          <a:xfrm>
            <a:off x="15493280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E78D646-14F0-84DA-348F-CAEC5533B4DB}"/>
              </a:ext>
            </a:extLst>
          </p:cNvPr>
          <p:cNvSpPr/>
          <p:nvPr/>
        </p:nvSpPr>
        <p:spPr>
          <a:xfrm>
            <a:off x="12170530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E5576CD-582D-F782-5653-750DC17FEBBF}"/>
              </a:ext>
            </a:extLst>
          </p:cNvPr>
          <p:cNvSpPr/>
          <p:nvPr/>
        </p:nvSpPr>
        <p:spPr>
          <a:xfrm>
            <a:off x="13831904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A5E1357-4FCE-3E28-5C39-4A341E1304E5}"/>
              </a:ext>
            </a:extLst>
          </p:cNvPr>
          <p:cNvSpPr/>
          <p:nvPr/>
        </p:nvSpPr>
        <p:spPr>
          <a:xfrm>
            <a:off x="15493280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579D62-B858-1CCA-3676-C111D36B1425}"/>
              </a:ext>
            </a:extLst>
          </p:cNvPr>
          <p:cNvSpPr/>
          <p:nvPr/>
        </p:nvSpPr>
        <p:spPr>
          <a:xfrm>
            <a:off x="2537139" y="5665809"/>
            <a:ext cx="2305317" cy="44196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4A705D-1633-3D1B-496D-969C17A5037C}"/>
              </a:ext>
            </a:extLst>
          </p:cNvPr>
          <p:cNvSpPr/>
          <p:nvPr/>
        </p:nvSpPr>
        <p:spPr>
          <a:xfrm>
            <a:off x="1103086" y="2148116"/>
            <a:ext cx="17083314" cy="690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91A795-B4E5-9590-CC0F-62B56A5965B3}"/>
              </a:ext>
            </a:extLst>
          </p:cNvPr>
          <p:cNvCxnSpPr>
            <a:cxnSpLocks/>
          </p:cNvCxnSpPr>
          <p:nvPr/>
        </p:nvCxnSpPr>
        <p:spPr>
          <a:xfrm>
            <a:off x="13832114" y="9056915"/>
            <a:ext cx="2888344" cy="0"/>
          </a:xfrm>
          <a:prstGeom prst="line">
            <a:avLst/>
          </a:prstGeom>
          <a:ln w="127000">
            <a:solidFill>
              <a:srgbClr val="005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866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E317AE9-2F90-A454-E663-B03F77464EA7}"/>
              </a:ext>
            </a:extLst>
          </p:cNvPr>
          <p:cNvGrpSpPr/>
          <p:nvPr/>
        </p:nvGrpSpPr>
        <p:grpSpPr>
          <a:xfrm rot="5400000">
            <a:off x="9466192" y="-3878192"/>
            <a:ext cx="3106056" cy="12139699"/>
            <a:chOff x="5025571" y="6394450"/>
            <a:chExt cx="7499806" cy="1213969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EDB0E4-7759-BE56-DF3B-133804A1B3E3}"/>
                </a:ext>
              </a:extLst>
            </p:cNvPr>
            <p:cNvSpPr/>
            <p:nvPr/>
          </p:nvSpPr>
          <p:spPr>
            <a:xfrm>
              <a:off x="5025573" y="6394450"/>
              <a:ext cx="7499804" cy="12139699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3EA3C0A-52A8-B210-9589-7A47F2059D82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487198" cy="0"/>
            </a:xfrm>
            <a:prstGeom prst="line">
              <a:avLst/>
            </a:prstGeom>
            <a:ln w="2540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166D80-94B4-39AB-1CC8-43A1656B9FF1}"/>
              </a:ext>
            </a:extLst>
          </p:cNvPr>
          <p:cNvSpPr/>
          <p:nvPr/>
        </p:nvSpPr>
        <p:spPr>
          <a:xfrm>
            <a:off x="5525034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pic>
        <p:nvPicPr>
          <p:cNvPr id="9" name="Picture 8" descr="A picture containing sky, outdoor, building, day&#10;&#10;Description automatically generated">
            <a:extLst>
              <a:ext uri="{FF2B5EF4-FFF2-40B4-BE49-F238E27FC236}">
                <a16:creationId xmlns:a16="http://schemas.microsoft.com/office/drawing/2014/main" id="{3D248940-63A3-FD23-A59A-800EB1CC37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0" r="18410"/>
          <a:stretch/>
        </p:blipFill>
        <p:spPr>
          <a:xfrm>
            <a:off x="0" y="682580"/>
            <a:ext cx="3647535" cy="769772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95DF1B-D566-BDE6-C100-E595AD0FAE89}"/>
              </a:ext>
            </a:extLst>
          </p:cNvPr>
          <p:cNvSpPr/>
          <p:nvPr/>
        </p:nvSpPr>
        <p:spPr>
          <a:xfrm>
            <a:off x="7186408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5A0C0-B59D-6F7E-D433-290C7A20592B}"/>
              </a:ext>
            </a:extLst>
          </p:cNvPr>
          <p:cNvSpPr/>
          <p:nvPr/>
        </p:nvSpPr>
        <p:spPr>
          <a:xfrm>
            <a:off x="2665927" y="3348507"/>
            <a:ext cx="3593204" cy="667020"/>
          </a:xfrm>
          <a:prstGeom prst="rect">
            <a:avLst/>
          </a:prstGeom>
          <a:solidFill>
            <a:srgbClr val="555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84FA214-7838-A237-1125-A8D852039783}"/>
              </a:ext>
            </a:extLst>
          </p:cNvPr>
          <p:cNvSpPr txBox="1">
            <a:spLocks/>
          </p:cNvSpPr>
          <p:nvPr/>
        </p:nvSpPr>
        <p:spPr>
          <a:xfrm>
            <a:off x="3090929" y="3299012"/>
            <a:ext cx="3054054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5400" b="1" dirty="0">
                <a:solidFill>
                  <a:schemeClr val="bg1"/>
                </a:solidFill>
                <a:latin typeface="Arial Nova" panose="020B0504020202020204" pitchFamily="34" charset="0"/>
              </a:rPr>
              <a:t>clientes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390238C-D043-B275-A4D0-4BF884308909}"/>
              </a:ext>
            </a:extLst>
          </p:cNvPr>
          <p:cNvSpPr txBox="1">
            <a:spLocks/>
          </p:cNvSpPr>
          <p:nvPr/>
        </p:nvSpPr>
        <p:spPr>
          <a:xfrm>
            <a:off x="3681631" y="4154843"/>
            <a:ext cx="2513107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que confiaram na nossa solução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A9A2CC-6714-829A-C49F-88DC705148B4}"/>
              </a:ext>
            </a:extLst>
          </p:cNvPr>
          <p:cNvSpPr/>
          <p:nvPr/>
        </p:nvSpPr>
        <p:spPr>
          <a:xfrm>
            <a:off x="8847782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8DF85AF-34D1-0610-2E46-8B49EF679528}"/>
              </a:ext>
            </a:extLst>
          </p:cNvPr>
          <p:cNvSpPr/>
          <p:nvPr/>
        </p:nvSpPr>
        <p:spPr>
          <a:xfrm>
            <a:off x="10509156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AA1867-E881-11DB-5085-505D56E21F8B}"/>
              </a:ext>
            </a:extLst>
          </p:cNvPr>
          <p:cNvSpPr/>
          <p:nvPr/>
        </p:nvSpPr>
        <p:spPr>
          <a:xfrm>
            <a:off x="5525034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B8C868-298D-5274-C740-F99C453A4FFA}"/>
              </a:ext>
            </a:extLst>
          </p:cNvPr>
          <p:cNvSpPr/>
          <p:nvPr/>
        </p:nvSpPr>
        <p:spPr>
          <a:xfrm>
            <a:off x="7186408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8364FD-756A-F8CF-B012-46F85191ED0F}"/>
              </a:ext>
            </a:extLst>
          </p:cNvPr>
          <p:cNvSpPr/>
          <p:nvPr/>
        </p:nvSpPr>
        <p:spPr>
          <a:xfrm>
            <a:off x="8847782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71937A-7CB0-C8B5-0A8A-02158A14437C}"/>
              </a:ext>
            </a:extLst>
          </p:cNvPr>
          <p:cNvSpPr/>
          <p:nvPr/>
        </p:nvSpPr>
        <p:spPr>
          <a:xfrm>
            <a:off x="10509156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B972D1-DD4F-FC16-A750-0B10EA89742C}"/>
              </a:ext>
            </a:extLst>
          </p:cNvPr>
          <p:cNvSpPr/>
          <p:nvPr/>
        </p:nvSpPr>
        <p:spPr>
          <a:xfrm>
            <a:off x="7186408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484FCB6-FEE4-80EE-0A6A-A41615CEACC3}"/>
              </a:ext>
            </a:extLst>
          </p:cNvPr>
          <p:cNvSpPr/>
          <p:nvPr/>
        </p:nvSpPr>
        <p:spPr>
          <a:xfrm>
            <a:off x="8847782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E751F17-05A1-39D5-25CF-6838599C54BE}"/>
              </a:ext>
            </a:extLst>
          </p:cNvPr>
          <p:cNvSpPr/>
          <p:nvPr/>
        </p:nvSpPr>
        <p:spPr>
          <a:xfrm>
            <a:off x="10509156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598E92-43F8-F026-248B-37E427DE76E4}"/>
              </a:ext>
            </a:extLst>
          </p:cNvPr>
          <p:cNvSpPr/>
          <p:nvPr/>
        </p:nvSpPr>
        <p:spPr>
          <a:xfrm>
            <a:off x="7186408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064657B-8617-58D7-E31A-CAEF4124F901}"/>
              </a:ext>
            </a:extLst>
          </p:cNvPr>
          <p:cNvSpPr/>
          <p:nvPr/>
        </p:nvSpPr>
        <p:spPr>
          <a:xfrm>
            <a:off x="8847782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B1070B-EAEB-6899-BB53-127C608BE29F}"/>
              </a:ext>
            </a:extLst>
          </p:cNvPr>
          <p:cNvSpPr/>
          <p:nvPr/>
        </p:nvSpPr>
        <p:spPr>
          <a:xfrm>
            <a:off x="10509156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4C0B804-D351-9A80-7907-3C67F9F3D204}"/>
              </a:ext>
            </a:extLst>
          </p:cNvPr>
          <p:cNvSpPr/>
          <p:nvPr/>
        </p:nvSpPr>
        <p:spPr>
          <a:xfrm>
            <a:off x="12170530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29679D-3266-E94C-C757-A8ECD7F24774}"/>
              </a:ext>
            </a:extLst>
          </p:cNvPr>
          <p:cNvSpPr/>
          <p:nvPr/>
        </p:nvSpPr>
        <p:spPr>
          <a:xfrm>
            <a:off x="13831904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A61B4-2301-FDC7-3C76-C1872E5DAF1C}"/>
              </a:ext>
            </a:extLst>
          </p:cNvPr>
          <p:cNvSpPr/>
          <p:nvPr/>
        </p:nvSpPr>
        <p:spPr>
          <a:xfrm>
            <a:off x="15493280" y="5731098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90E0AE-8C04-FFA1-D717-D39BA8F7EF01}"/>
              </a:ext>
            </a:extLst>
          </p:cNvPr>
          <p:cNvSpPr/>
          <p:nvPr/>
        </p:nvSpPr>
        <p:spPr>
          <a:xfrm>
            <a:off x="12170530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B8485D-244F-8B16-72FF-CF1D5B79D8CC}"/>
              </a:ext>
            </a:extLst>
          </p:cNvPr>
          <p:cNvSpPr/>
          <p:nvPr/>
        </p:nvSpPr>
        <p:spPr>
          <a:xfrm>
            <a:off x="13831904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FDFA2B-6AEF-CB56-794F-F70BB55B218C}"/>
              </a:ext>
            </a:extLst>
          </p:cNvPr>
          <p:cNvSpPr/>
          <p:nvPr/>
        </p:nvSpPr>
        <p:spPr>
          <a:xfrm>
            <a:off x="15493280" y="7160652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46D2434-4224-877B-7BE9-5E55A8A81279}"/>
              </a:ext>
            </a:extLst>
          </p:cNvPr>
          <p:cNvSpPr/>
          <p:nvPr/>
        </p:nvSpPr>
        <p:spPr>
          <a:xfrm>
            <a:off x="12170530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EC5892A-7145-F1B2-914C-AD190BB9A55F}"/>
              </a:ext>
            </a:extLst>
          </p:cNvPr>
          <p:cNvSpPr/>
          <p:nvPr/>
        </p:nvSpPr>
        <p:spPr>
          <a:xfrm>
            <a:off x="13831904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65962AC-268B-FB5A-B988-2482FF97FBC7}"/>
              </a:ext>
            </a:extLst>
          </p:cNvPr>
          <p:cNvSpPr/>
          <p:nvPr/>
        </p:nvSpPr>
        <p:spPr>
          <a:xfrm>
            <a:off x="15493280" y="2794715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E78D646-14F0-84DA-348F-CAEC5533B4DB}"/>
              </a:ext>
            </a:extLst>
          </p:cNvPr>
          <p:cNvSpPr/>
          <p:nvPr/>
        </p:nvSpPr>
        <p:spPr>
          <a:xfrm>
            <a:off x="12170530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E5576CD-582D-F782-5653-750DC17FEBBF}"/>
              </a:ext>
            </a:extLst>
          </p:cNvPr>
          <p:cNvSpPr/>
          <p:nvPr/>
        </p:nvSpPr>
        <p:spPr>
          <a:xfrm>
            <a:off x="13831904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A5E1357-4FCE-3E28-5C39-4A341E1304E5}"/>
              </a:ext>
            </a:extLst>
          </p:cNvPr>
          <p:cNvSpPr/>
          <p:nvPr/>
        </p:nvSpPr>
        <p:spPr>
          <a:xfrm>
            <a:off x="15493280" y="4301543"/>
            <a:ext cx="1223494" cy="12234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Espaço para logo do cliente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579D62-B858-1CCA-3676-C111D36B1425}"/>
              </a:ext>
            </a:extLst>
          </p:cNvPr>
          <p:cNvSpPr/>
          <p:nvPr/>
        </p:nvSpPr>
        <p:spPr>
          <a:xfrm>
            <a:off x="2537139" y="5665809"/>
            <a:ext cx="2305317" cy="44196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4A705D-1633-3D1B-496D-969C17A5037C}"/>
              </a:ext>
            </a:extLst>
          </p:cNvPr>
          <p:cNvSpPr/>
          <p:nvPr/>
        </p:nvSpPr>
        <p:spPr>
          <a:xfrm>
            <a:off x="1103086" y="2148116"/>
            <a:ext cx="17083314" cy="690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91A795-B4E5-9590-CC0F-62B56A5965B3}"/>
              </a:ext>
            </a:extLst>
          </p:cNvPr>
          <p:cNvCxnSpPr>
            <a:cxnSpLocks/>
          </p:cNvCxnSpPr>
          <p:nvPr/>
        </p:nvCxnSpPr>
        <p:spPr>
          <a:xfrm>
            <a:off x="13832114" y="9056915"/>
            <a:ext cx="2888344" cy="0"/>
          </a:xfrm>
          <a:prstGeom prst="line">
            <a:avLst/>
          </a:prstGeom>
          <a:ln w="127000">
            <a:solidFill>
              <a:srgbClr val="005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9">
            <a:extLst>
              <a:ext uri="{FF2B5EF4-FFF2-40B4-BE49-F238E27FC236}">
                <a16:creationId xmlns:a16="http://schemas.microsoft.com/office/drawing/2014/main" id="{06ABF7B5-6845-BEF3-9BB9-F4C90631C9A4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6" name="Forma livre 40">
              <a:extLst>
                <a:ext uri="{FF2B5EF4-FFF2-40B4-BE49-F238E27FC236}">
                  <a16:creationId xmlns:a16="http://schemas.microsoft.com/office/drawing/2014/main" id="{E31ACDED-FC10-064B-8085-DFA93B09568C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7" name="Grupo 41">
              <a:extLst>
                <a:ext uri="{FF2B5EF4-FFF2-40B4-BE49-F238E27FC236}">
                  <a16:creationId xmlns:a16="http://schemas.microsoft.com/office/drawing/2014/main" id="{F268908C-4452-541A-F3C1-9C0454AA45D1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Elipse 35">
                <a:extLst>
                  <a:ext uri="{FF2B5EF4-FFF2-40B4-BE49-F238E27FC236}">
                    <a16:creationId xmlns:a16="http://schemas.microsoft.com/office/drawing/2014/main" id="{DDBBCF70-FA9B-AF23-D06B-A92EB482438E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" name="Multiplicar 43">
                <a:extLst>
                  <a:ext uri="{FF2B5EF4-FFF2-40B4-BE49-F238E27FC236}">
                    <a16:creationId xmlns:a16="http://schemas.microsoft.com/office/drawing/2014/main" id="{442F88FE-DEE7-5733-3DF7-027026528B14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" name="Retângulo 34">
              <a:extLst>
                <a:ext uri="{FF2B5EF4-FFF2-40B4-BE49-F238E27FC236}">
                  <a16:creationId xmlns:a16="http://schemas.microsoft.com/office/drawing/2014/main" id="{07A82783-9FD3-8258-D580-AA2076DE5BDD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6" name="CaixaDeTexto 37">
            <a:extLst>
              <a:ext uri="{FF2B5EF4-FFF2-40B4-BE49-F238E27FC236}">
                <a16:creationId xmlns:a16="http://schemas.microsoft.com/office/drawing/2014/main" id="{3F569381-5B51-932D-B9C9-553C5C2385F5}"/>
              </a:ext>
            </a:extLst>
          </p:cNvPr>
          <p:cNvSpPr txBox="1"/>
          <p:nvPr/>
        </p:nvSpPr>
        <p:spPr>
          <a:xfrm>
            <a:off x="691393" y="1876386"/>
            <a:ext cx="5866161" cy="7063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as caixas pretas e adicione o logo da empresa cliente no local. O ideal é que ele esteja no formato .png com fundo em transparência.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cor da caixa colorida com transparência (10%) pode ser trocada pela cor que pertença á marca ou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da linha por uma que pertença á marca ou que seja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pode ter seu tamanho alterado ao usar o recurso de cortar. </a:t>
            </a:r>
            <a:b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pode ser substituída usando “alterar imagem” com o botão direito.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77952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 hidden="1">
            <a:extLst>
              <a:ext uri="{FF2B5EF4-FFF2-40B4-BE49-F238E27FC236}">
                <a16:creationId xmlns:a16="http://schemas.microsoft.com/office/drawing/2014/main" id="{5EAE345A-9058-4CD7-9CA3-A82C8BCBE155}"/>
              </a:ext>
            </a:extLst>
          </p:cNvPr>
          <p:cNvGrpSpPr/>
          <p:nvPr/>
        </p:nvGrpSpPr>
        <p:grpSpPr>
          <a:xfrm flipV="1">
            <a:off x="-2916349" y="438856"/>
            <a:ext cx="20031285" cy="8988426"/>
            <a:chOff x="304800" y="304800"/>
            <a:chExt cx="13912404" cy="6242765"/>
          </a:xfrm>
        </p:grpSpPr>
        <p:pic>
          <p:nvPicPr>
            <p:cNvPr id="1026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67281426-887A-4161-B56E-DAF612C5E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04800"/>
              <a:ext cx="10060678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F8E77FE6-27E2-4072-9606-93B9396225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5477" y="304800"/>
              <a:ext cx="3851727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C874CE-57C9-4BD7-9C0E-8D6F9989B7A2}"/>
              </a:ext>
            </a:extLst>
          </p:cNvPr>
          <p:cNvSpPr txBox="1"/>
          <p:nvPr/>
        </p:nvSpPr>
        <p:spPr>
          <a:xfrm>
            <a:off x="1200780" y="2498195"/>
            <a:ext cx="3740721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316553">
              <a:spcAft>
                <a:spcPts val="2592"/>
              </a:spcAft>
              <a:defRPr/>
            </a:pPr>
            <a:r>
              <a:rPr lang="pt-BR" sz="1728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os elementos gráficos foram desenvolvidos diretamente no Power Point, o que possibilita a </a:t>
            </a:r>
            <a:r>
              <a:rPr lang="pt-BR" sz="1728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edição sem distorções ou comprometimento da qualidade.</a:t>
            </a:r>
          </a:p>
          <a:p>
            <a:pPr algn="r" defTabSz="1316553">
              <a:spcAft>
                <a:spcPts val="2592"/>
              </a:spcAft>
              <a:defRPr/>
            </a:pPr>
            <a:r>
              <a:rPr lang="pt-BR" sz="1728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Assim eles podem ser alterados, reposicionados e adequados às suas necessidades do conteúdo.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AA403E0-445F-4C51-81A1-229392567032}"/>
              </a:ext>
            </a:extLst>
          </p:cNvPr>
          <p:cNvSpPr/>
          <p:nvPr/>
        </p:nvSpPr>
        <p:spPr>
          <a:xfrm>
            <a:off x="5678702" y="2544969"/>
            <a:ext cx="4251413" cy="420570"/>
          </a:xfrm>
          <a:prstGeom prst="rect">
            <a:avLst/>
          </a:prstGeom>
          <a:solidFill>
            <a:srgbClr val="005E7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EA3D31-F1DF-42BC-84DB-261CB5B1DD3C}"/>
              </a:ext>
            </a:extLst>
          </p:cNvPr>
          <p:cNvSpPr/>
          <p:nvPr/>
        </p:nvSpPr>
        <p:spPr>
          <a:xfrm>
            <a:off x="10974931" y="2544969"/>
            <a:ext cx="4271419" cy="420570"/>
          </a:xfrm>
          <a:prstGeom prst="rect">
            <a:avLst/>
          </a:prstGeom>
          <a:solidFill>
            <a:srgbClr val="005E7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33265A4-53AE-4A54-A712-2EDFFEFFF60E}"/>
              </a:ext>
            </a:extLst>
          </p:cNvPr>
          <p:cNvSpPr txBox="1"/>
          <p:nvPr/>
        </p:nvSpPr>
        <p:spPr>
          <a:xfrm>
            <a:off x="5696569" y="2533682"/>
            <a:ext cx="4090094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553">
              <a:defRPr/>
            </a:pPr>
            <a:r>
              <a:rPr lang="pt-BR" sz="2016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Alterando a cor de preenchimento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A016ED0-BCD6-4C2D-B124-8333EC02C6F2}"/>
              </a:ext>
            </a:extLst>
          </p:cNvPr>
          <p:cNvSpPr txBox="1"/>
          <p:nvPr/>
        </p:nvSpPr>
        <p:spPr>
          <a:xfrm>
            <a:off x="11007074" y="2533682"/>
            <a:ext cx="3410101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553">
              <a:defRPr/>
            </a:pPr>
            <a:r>
              <a:rPr lang="pt-BR" sz="2016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Alterando a cor de contorno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3EE82F-C49C-43C2-83A6-64D768938C1C}"/>
              </a:ext>
            </a:extLst>
          </p:cNvPr>
          <p:cNvSpPr/>
          <p:nvPr/>
        </p:nvSpPr>
        <p:spPr>
          <a:xfrm>
            <a:off x="7567017" y="4214241"/>
            <a:ext cx="2509383" cy="310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possível alterar a cor dos elementos para as cores pré-definidas do Power Point, ou personalizar com as cores da sua marca utilizando a 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opção “Mais cores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preenchimento”.</a:t>
            </a:r>
          </a:p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Também é possível 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copiar cores de uma imagem com a 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ferramenta “Conta-gotas”.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72F32FD-35AC-476E-A07C-230F22713DF0}"/>
              </a:ext>
            </a:extLst>
          </p:cNvPr>
          <p:cNvGrpSpPr/>
          <p:nvPr/>
        </p:nvGrpSpPr>
        <p:grpSpPr>
          <a:xfrm>
            <a:off x="5696569" y="3476126"/>
            <a:ext cx="474976" cy="474976"/>
            <a:chOff x="13050428" y="3838555"/>
            <a:chExt cx="475072" cy="475072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6A909A2B-54DD-48BA-915C-29FD6E12CD81}"/>
                </a:ext>
              </a:extLst>
            </p:cNvPr>
            <p:cNvSpPr/>
            <p:nvPr/>
          </p:nvSpPr>
          <p:spPr>
            <a:xfrm>
              <a:off x="13050428" y="3838555"/>
              <a:ext cx="475072" cy="475072"/>
            </a:xfrm>
            <a:prstGeom prst="rect">
              <a:avLst/>
            </a:prstGeom>
            <a:solidFill>
              <a:srgbClr val="F1F1F1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1655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F6A23FFE-B42A-42FF-B6AD-DA0FBACD1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123572" y="3914156"/>
              <a:ext cx="328777" cy="323871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D60BBE37-8EED-4AD3-93C9-3785B89C23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49" y="4280903"/>
            <a:ext cx="1762271" cy="2858070"/>
          </a:xfrm>
          <a:prstGeom prst="rect">
            <a:avLst/>
          </a:prstGeom>
          <a:solidFill>
            <a:srgbClr val="F1F1F1"/>
          </a:solidFill>
          <a:ln w="12700">
            <a:solidFill>
              <a:sysClr val="window" lastClr="FFFFFF">
                <a:lumMod val="75000"/>
              </a:sysClr>
            </a:solidFill>
            <a:miter lim="800000"/>
          </a:ln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42D20FF-9CF6-42BA-9D8E-6C26CDA70FCC}"/>
              </a:ext>
            </a:extLst>
          </p:cNvPr>
          <p:cNvSpPr/>
          <p:nvPr/>
        </p:nvSpPr>
        <p:spPr>
          <a:xfrm>
            <a:off x="5655843" y="6166131"/>
            <a:ext cx="1791994" cy="416703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165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prstClr val="white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F431FD0C-9E6A-46B1-BE7A-1191B2CBC8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261" y="4269257"/>
            <a:ext cx="1533509" cy="2904792"/>
          </a:xfrm>
          <a:prstGeom prst="rect">
            <a:avLst/>
          </a:prstGeom>
          <a:solidFill>
            <a:srgbClr val="F1F1F1"/>
          </a:solidFill>
          <a:ln w="12700">
            <a:solidFill>
              <a:schemeClr val="bg1">
                <a:lumMod val="75000"/>
              </a:schemeClr>
            </a:solidFill>
            <a:miter lim="800000"/>
          </a:ln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82BAE60B-2229-467C-9C8F-1BB89C9FDF60}"/>
              </a:ext>
            </a:extLst>
          </p:cNvPr>
          <p:cNvSpPr/>
          <p:nvPr/>
        </p:nvSpPr>
        <p:spPr>
          <a:xfrm>
            <a:off x="12603790" y="4202595"/>
            <a:ext cx="2480185" cy="263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 possível alterar a cor das linhas ou do contorno dos elementos da mesma forma que se alteram os preenchimentos, porém utilizando a ferramenta Contorno da Forma.</a:t>
            </a:r>
          </a:p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Também é possível 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alterar a espessura 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o tipo de traço.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901363E-7ED7-42BC-97BA-84C9DD33E4F5}"/>
              </a:ext>
            </a:extLst>
          </p:cNvPr>
          <p:cNvSpPr/>
          <p:nvPr/>
        </p:nvSpPr>
        <p:spPr>
          <a:xfrm>
            <a:off x="10968253" y="6570654"/>
            <a:ext cx="1540537" cy="395200"/>
          </a:xfrm>
          <a:prstGeom prst="rect">
            <a:avLst/>
          </a:prstGeom>
          <a:noFill/>
          <a:ln w="19050" cap="sq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1655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kern="0">
              <a:solidFill>
                <a:prstClr val="white"/>
              </a:solidFill>
              <a:latin typeface="Calibri" panose="020F0502020204030204"/>
              <a:ea typeface="+mn-ea"/>
            </a:endParaRP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F8F439D-76D1-47B1-8163-830500416D3D}"/>
              </a:ext>
            </a:extLst>
          </p:cNvPr>
          <p:cNvGrpSpPr/>
          <p:nvPr/>
        </p:nvGrpSpPr>
        <p:grpSpPr>
          <a:xfrm>
            <a:off x="10968254" y="3476126"/>
            <a:ext cx="474976" cy="474976"/>
            <a:chOff x="11020958" y="6466952"/>
            <a:chExt cx="475072" cy="475072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A788C568-F051-47BE-988F-037A529EB869}"/>
                </a:ext>
              </a:extLst>
            </p:cNvPr>
            <p:cNvSpPr/>
            <p:nvPr/>
          </p:nvSpPr>
          <p:spPr>
            <a:xfrm>
              <a:off x="11020958" y="6466952"/>
              <a:ext cx="475072" cy="475072"/>
            </a:xfrm>
            <a:prstGeom prst="rect">
              <a:avLst/>
            </a:prstGeom>
            <a:solidFill>
              <a:srgbClr val="F1F1F1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1655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37F66F50-0187-4CCB-9AB8-78FBC2A6F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99973" y="6541013"/>
              <a:ext cx="317043" cy="326951"/>
            </a:xfrm>
            <a:prstGeom prst="rect">
              <a:avLst/>
            </a:prstGeom>
          </p:spPr>
        </p:pic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201A0281-0C3D-4A34-AA05-FAA516536714}"/>
              </a:ext>
            </a:extLst>
          </p:cNvPr>
          <p:cNvSpPr/>
          <p:nvPr/>
        </p:nvSpPr>
        <p:spPr>
          <a:xfrm>
            <a:off x="5694377" y="2928925"/>
            <a:ext cx="4507736" cy="3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 formatar » Preenchimento da forma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D9FFD35-4AF8-4AAE-AF02-832C71F72C1D}"/>
              </a:ext>
            </a:extLst>
          </p:cNvPr>
          <p:cNvSpPr/>
          <p:nvPr/>
        </p:nvSpPr>
        <p:spPr>
          <a:xfrm>
            <a:off x="10962523" y="2928925"/>
            <a:ext cx="4507736" cy="3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 formatar » Contorno da forma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B7FBE0F-030E-4002-92FF-7D9496C50488}"/>
              </a:ext>
            </a:extLst>
          </p:cNvPr>
          <p:cNvCxnSpPr>
            <a:cxnSpLocks/>
          </p:cNvCxnSpPr>
          <p:nvPr/>
        </p:nvCxnSpPr>
        <p:spPr>
          <a:xfrm>
            <a:off x="5184438" y="0"/>
            <a:ext cx="0" cy="47359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1940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upo de empresários em pé e falando no escritório">
            <a:extLst>
              <a:ext uri="{FF2B5EF4-FFF2-40B4-BE49-F238E27FC236}">
                <a16:creationId xmlns:a16="http://schemas.microsoft.com/office/drawing/2014/main" id="{B91B4B80-4D3D-3110-1D4F-6AAFD134A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89"/>
                    </a14:imgEffect>
                    <a14:imgEffect>
                      <a14:saturation sat="110000"/>
                    </a14:imgEffect>
                    <a14:imgEffect>
                      <a14:brightnessContrast bright="-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8" t="13964" b="41057"/>
          <a:stretch/>
        </p:blipFill>
        <p:spPr bwMode="auto">
          <a:xfrm>
            <a:off x="1756229" y="5634026"/>
            <a:ext cx="11422742" cy="42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E71BEBF-1E2D-C906-B901-CAA062930CA0}"/>
              </a:ext>
            </a:extLst>
          </p:cNvPr>
          <p:cNvSpPr txBox="1">
            <a:spLocks/>
          </p:cNvSpPr>
          <p:nvPr/>
        </p:nvSpPr>
        <p:spPr>
          <a:xfrm>
            <a:off x="1690925" y="1842481"/>
            <a:ext cx="2692390" cy="13498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60000"/>
              </a:lnSpc>
              <a:spcAft>
                <a:spcPts val="0"/>
              </a:spcAft>
            </a:pPr>
            <a:r>
              <a:rPr lang="pt-BR" sz="6600" b="1" spc="-150" dirty="0">
                <a:solidFill>
                  <a:srgbClr val="617374"/>
                </a:solidFill>
                <a:latin typeface="Arial Nova" panose="020B0504020202020204" pitchFamily="34" charset="0"/>
              </a:rPr>
              <a:t>Quem somos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DFC4A2-3FCD-18CF-95CC-DC3A354C19FC}"/>
              </a:ext>
            </a:extLst>
          </p:cNvPr>
          <p:cNvGrpSpPr/>
          <p:nvPr/>
        </p:nvGrpSpPr>
        <p:grpSpPr>
          <a:xfrm>
            <a:off x="17887950" y="0"/>
            <a:ext cx="590550" cy="5626100"/>
            <a:chOff x="17887950" y="0"/>
            <a:chExt cx="590550" cy="56261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400FF3-391C-A8F0-3A70-7BF773FC3B5E}"/>
                </a:ext>
              </a:extLst>
            </p:cNvPr>
            <p:cNvSpPr/>
            <p:nvPr/>
          </p:nvSpPr>
          <p:spPr>
            <a:xfrm>
              <a:off x="17887950" y="0"/>
              <a:ext cx="590550" cy="590550"/>
            </a:xfrm>
            <a:prstGeom prst="rect">
              <a:avLst/>
            </a:prstGeom>
            <a:solidFill>
              <a:srgbClr val="E9E9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C867AC-D0FC-34F8-F651-2D7AF699B9F9}"/>
                </a:ext>
              </a:extLst>
            </p:cNvPr>
            <p:cNvSpPr/>
            <p:nvPr/>
          </p:nvSpPr>
          <p:spPr>
            <a:xfrm>
              <a:off x="17887950" y="831850"/>
              <a:ext cx="590550" cy="590550"/>
            </a:xfrm>
            <a:prstGeom prst="rect">
              <a:avLst/>
            </a:prstGeom>
            <a:solidFill>
              <a:srgbClr val="EDD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F5C623-2946-368D-8D2C-A8EE78C03FFE}"/>
                </a:ext>
              </a:extLst>
            </p:cNvPr>
            <p:cNvSpPr/>
            <p:nvPr/>
          </p:nvSpPr>
          <p:spPr>
            <a:xfrm>
              <a:off x="17887950" y="1663700"/>
              <a:ext cx="590550" cy="590550"/>
            </a:xfrm>
            <a:prstGeom prst="rect">
              <a:avLst/>
            </a:prstGeom>
            <a:solidFill>
              <a:srgbClr val="DD7B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9E1C74-9AD4-C595-F34C-2A91741A36F5}"/>
                </a:ext>
              </a:extLst>
            </p:cNvPr>
            <p:cNvSpPr/>
            <p:nvPr/>
          </p:nvSpPr>
          <p:spPr>
            <a:xfrm>
              <a:off x="17887950" y="2495550"/>
              <a:ext cx="590550" cy="590550"/>
            </a:xfrm>
            <a:prstGeom prst="rect">
              <a:avLst/>
            </a:prstGeom>
            <a:solidFill>
              <a:srgbClr val="55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AB5E7B-C6EC-81BD-AD42-CE4C222A6074}"/>
                </a:ext>
              </a:extLst>
            </p:cNvPr>
            <p:cNvSpPr/>
            <p:nvPr/>
          </p:nvSpPr>
          <p:spPr>
            <a:xfrm>
              <a:off x="17887950" y="3371850"/>
              <a:ext cx="590550" cy="590550"/>
            </a:xfrm>
            <a:prstGeom prst="rect">
              <a:avLst/>
            </a:prstGeom>
            <a:solidFill>
              <a:srgbClr val="79B8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981922-ECAC-755C-8697-F0938EA97BAC}"/>
                </a:ext>
              </a:extLst>
            </p:cNvPr>
            <p:cNvSpPr/>
            <p:nvPr/>
          </p:nvSpPr>
          <p:spPr>
            <a:xfrm>
              <a:off x="17887950" y="4203700"/>
              <a:ext cx="590550" cy="590550"/>
            </a:xfrm>
            <a:prstGeom prst="rect">
              <a:avLst/>
            </a:prstGeom>
            <a:solidFill>
              <a:srgbClr val="00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D2F9E7-A7B7-D3F3-BCFC-43A8F674F0F2}"/>
                </a:ext>
              </a:extLst>
            </p:cNvPr>
            <p:cNvSpPr/>
            <p:nvPr/>
          </p:nvSpPr>
          <p:spPr>
            <a:xfrm>
              <a:off x="17887950" y="5035550"/>
              <a:ext cx="590550" cy="590550"/>
            </a:xfrm>
            <a:prstGeom prst="rect">
              <a:avLst/>
            </a:prstGeom>
            <a:solidFill>
              <a:srgbClr val="6173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AA2152-6CF8-6FF0-E513-ED1581A65AAD}"/>
              </a:ext>
            </a:extLst>
          </p:cNvPr>
          <p:cNvSpPr txBox="1"/>
          <p:nvPr/>
        </p:nvSpPr>
        <p:spPr>
          <a:xfrm>
            <a:off x="4918529" y="2883807"/>
            <a:ext cx="3819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, in </a:t>
            </a:r>
            <a:r>
              <a:rPr lang="pt-BR" dirty="0" err="1"/>
              <a:t>molestie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a </a:t>
            </a:r>
            <a:r>
              <a:rPr lang="pt-BR" dirty="0" err="1"/>
              <a:t>ultricies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</a:t>
            </a:r>
            <a:r>
              <a:rPr lang="pt-BR" dirty="0" err="1"/>
              <a:t>auctor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, quis </a:t>
            </a:r>
            <a:r>
              <a:rPr lang="pt-BR" dirty="0" err="1"/>
              <a:t>semper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 </a:t>
            </a:r>
            <a:r>
              <a:rPr lang="pt-BR" dirty="0" err="1"/>
              <a:t>lacinia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. </a:t>
            </a:r>
            <a:r>
              <a:rPr lang="pt-BR" dirty="0" err="1"/>
              <a:t>Nullam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tempus </a:t>
            </a:r>
            <a:r>
              <a:rPr lang="pt-BR" dirty="0" err="1"/>
              <a:t>diam</a:t>
            </a:r>
            <a:r>
              <a:rPr lang="pt-BR" dirty="0"/>
              <a:t>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20DE71-6CC0-2905-4EC7-ED874DFA016D}"/>
              </a:ext>
            </a:extLst>
          </p:cNvPr>
          <p:cNvGrpSpPr/>
          <p:nvPr/>
        </p:nvGrpSpPr>
        <p:grpSpPr>
          <a:xfrm>
            <a:off x="13599886" y="1074057"/>
            <a:ext cx="1625600" cy="8234136"/>
            <a:chOff x="5025571" y="6394450"/>
            <a:chExt cx="7500258" cy="94451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69534A-D351-D710-AD62-50DD3E2E8BA4}"/>
                </a:ext>
              </a:extLst>
            </p:cNvPr>
            <p:cNvSpPr/>
            <p:nvPr/>
          </p:nvSpPr>
          <p:spPr>
            <a:xfrm>
              <a:off x="5025571" y="6394450"/>
              <a:ext cx="7499806" cy="9445172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FA8A01-A8FB-5246-3D6A-2F3FB1F5A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12143-3F98-462D-7F12-691E428B7EAA}"/>
              </a:ext>
            </a:extLst>
          </p:cNvPr>
          <p:cNvSpPr/>
          <p:nvPr/>
        </p:nvSpPr>
        <p:spPr>
          <a:xfrm>
            <a:off x="1770743" y="2953657"/>
            <a:ext cx="2743200" cy="1894114"/>
          </a:xfrm>
          <a:prstGeom prst="rect">
            <a:avLst/>
          </a:prstGeom>
          <a:solidFill>
            <a:srgbClr val="617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54EAD6-ED48-08C8-0747-BC39FA2A1257}"/>
              </a:ext>
            </a:extLst>
          </p:cNvPr>
          <p:cNvSpPr txBox="1"/>
          <p:nvPr/>
        </p:nvSpPr>
        <p:spPr>
          <a:xfrm>
            <a:off x="9867902" y="2883807"/>
            <a:ext cx="3495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2B50FBE-1E0D-9601-B0F1-53295545EE2E}"/>
              </a:ext>
            </a:extLst>
          </p:cNvPr>
          <p:cNvSpPr txBox="1">
            <a:spLocks/>
          </p:cNvSpPr>
          <p:nvPr/>
        </p:nvSpPr>
        <p:spPr>
          <a:xfrm>
            <a:off x="1778010" y="3095506"/>
            <a:ext cx="3011704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200" dirty="0">
                <a:solidFill>
                  <a:schemeClr val="bg1"/>
                </a:solidFill>
                <a:latin typeface="Arial Nova" panose="020B0504020202020204" pitchFamily="34" charset="0"/>
              </a:rPr>
              <a:t>nossa história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A3934A-6894-D8D7-D861-EE1C275CA2D1}"/>
              </a:ext>
            </a:extLst>
          </p:cNvPr>
          <p:cNvSpPr/>
          <p:nvPr/>
        </p:nvSpPr>
        <p:spPr>
          <a:xfrm>
            <a:off x="14347371" y="2853513"/>
            <a:ext cx="2445658" cy="286511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DCA99B89-5D0C-6702-758D-36B881E24620}"/>
              </a:ext>
            </a:extLst>
          </p:cNvPr>
          <p:cNvSpPr txBox="1">
            <a:spLocks/>
          </p:cNvSpPr>
          <p:nvPr/>
        </p:nvSpPr>
        <p:spPr>
          <a:xfrm>
            <a:off x="9847953" y="2393505"/>
            <a:ext cx="30117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b="1" dirty="0" err="1">
                <a:solidFill>
                  <a:srgbClr val="617374"/>
                </a:solidFill>
                <a:latin typeface="Arial Nova" panose="020B0504020202020204" pitchFamily="34" charset="0"/>
              </a:rPr>
              <a:t>Própósito</a:t>
            </a:r>
            <a:endParaRPr lang="pt-BR" sz="2400" b="1" dirty="0">
              <a:solidFill>
                <a:srgbClr val="617374"/>
              </a:solidFill>
              <a:latin typeface="Arial Nova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9208C8-201F-6D92-4166-3A10977D9068}"/>
              </a:ext>
            </a:extLst>
          </p:cNvPr>
          <p:cNvSpPr/>
          <p:nvPr/>
        </p:nvSpPr>
        <p:spPr>
          <a:xfrm>
            <a:off x="9114972" y="1785257"/>
            <a:ext cx="5167086" cy="67056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D4FC0D-AF37-6A52-73D5-41DA7B580AB9}"/>
              </a:ext>
            </a:extLst>
          </p:cNvPr>
          <p:cNvCxnSpPr>
            <a:cxnSpLocks/>
          </p:cNvCxnSpPr>
          <p:nvPr/>
        </p:nvCxnSpPr>
        <p:spPr>
          <a:xfrm>
            <a:off x="9477828" y="1785258"/>
            <a:ext cx="3164115" cy="0"/>
          </a:xfrm>
          <a:prstGeom prst="line">
            <a:avLst/>
          </a:prstGeom>
          <a:ln w="127000">
            <a:solidFill>
              <a:srgbClr val="79B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ítulo 1">
            <a:extLst>
              <a:ext uri="{FF2B5EF4-FFF2-40B4-BE49-F238E27FC236}">
                <a16:creationId xmlns:a16="http://schemas.microsoft.com/office/drawing/2014/main" id="{4D283A9B-FA97-7CF5-20D0-4012741E22C5}"/>
              </a:ext>
            </a:extLst>
          </p:cNvPr>
          <p:cNvSpPr txBox="1">
            <a:spLocks/>
          </p:cNvSpPr>
          <p:nvPr/>
        </p:nvSpPr>
        <p:spPr>
          <a:xfrm>
            <a:off x="8730353" y="2255615"/>
            <a:ext cx="1124847" cy="23914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16600" b="1" dirty="0">
                <a:solidFill>
                  <a:schemeClr val="bg1">
                    <a:lumMod val="85000"/>
                  </a:schemeClr>
                </a:solidFill>
                <a:latin typeface="Arial Nova" panose="020B0504020202020204" pitchFamily="34" charset="0"/>
              </a:rPr>
              <a:t>“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3AD880EF-CB9F-0C07-594F-798BA3CBF7A0}"/>
              </a:ext>
            </a:extLst>
          </p:cNvPr>
          <p:cNvSpPr txBox="1">
            <a:spLocks/>
          </p:cNvSpPr>
          <p:nvPr/>
        </p:nvSpPr>
        <p:spPr>
          <a:xfrm>
            <a:off x="13200753" y="4606929"/>
            <a:ext cx="1226447" cy="23914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16600" b="1" dirty="0">
                <a:solidFill>
                  <a:schemeClr val="bg1">
                    <a:lumMod val="85000"/>
                  </a:schemeClr>
                </a:solidFill>
                <a:latin typeface="Arial Nova" panose="020B05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067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upo de empresários em pé e falando no escritório">
            <a:extLst>
              <a:ext uri="{FF2B5EF4-FFF2-40B4-BE49-F238E27FC236}">
                <a16:creationId xmlns:a16="http://schemas.microsoft.com/office/drawing/2014/main" id="{B91B4B80-4D3D-3110-1D4F-6AAFD134A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89"/>
                    </a14:imgEffect>
                    <a14:imgEffect>
                      <a14:saturation sat="110000"/>
                    </a14:imgEffect>
                    <a14:imgEffect>
                      <a14:brightnessContrast bright="-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68" t="13964" b="41057"/>
          <a:stretch/>
        </p:blipFill>
        <p:spPr bwMode="auto">
          <a:xfrm>
            <a:off x="1756229" y="5634026"/>
            <a:ext cx="11422742" cy="42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E71BEBF-1E2D-C906-B901-CAA062930CA0}"/>
              </a:ext>
            </a:extLst>
          </p:cNvPr>
          <p:cNvSpPr txBox="1">
            <a:spLocks/>
          </p:cNvSpPr>
          <p:nvPr/>
        </p:nvSpPr>
        <p:spPr>
          <a:xfrm>
            <a:off x="1690925" y="1842481"/>
            <a:ext cx="2692390" cy="13498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60000"/>
              </a:lnSpc>
              <a:spcAft>
                <a:spcPts val="0"/>
              </a:spcAft>
            </a:pPr>
            <a:r>
              <a:rPr lang="pt-BR" sz="6600" b="1" spc="-150" dirty="0">
                <a:solidFill>
                  <a:srgbClr val="617374"/>
                </a:solidFill>
                <a:latin typeface="Arial Nova" panose="020B0504020202020204" pitchFamily="34" charset="0"/>
              </a:rPr>
              <a:t>Quem somos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DFC4A2-3FCD-18CF-95CC-DC3A354C19FC}"/>
              </a:ext>
            </a:extLst>
          </p:cNvPr>
          <p:cNvGrpSpPr/>
          <p:nvPr/>
        </p:nvGrpSpPr>
        <p:grpSpPr>
          <a:xfrm>
            <a:off x="17887950" y="0"/>
            <a:ext cx="590550" cy="5626100"/>
            <a:chOff x="17887950" y="0"/>
            <a:chExt cx="590550" cy="56261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400FF3-391C-A8F0-3A70-7BF773FC3B5E}"/>
                </a:ext>
              </a:extLst>
            </p:cNvPr>
            <p:cNvSpPr/>
            <p:nvPr/>
          </p:nvSpPr>
          <p:spPr>
            <a:xfrm>
              <a:off x="17887950" y="0"/>
              <a:ext cx="590550" cy="590550"/>
            </a:xfrm>
            <a:prstGeom prst="rect">
              <a:avLst/>
            </a:prstGeom>
            <a:solidFill>
              <a:srgbClr val="E9E9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C867AC-D0FC-34F8-F651-2D7AF699B9F9}"/>
                </a:ext>
              </a:extLst>
            </p:cNvPr>
            <p:cNvSpPr/>
            <p:nvPr/>
          </p:nvSpPr>
          <p:spPr>
            <a:xfrm>
              <a:off x="17887950" y="831850"/>
              <a:ext cx="590550" cy="590550"/>
            </a:xfrm>
            <a:prstGeom prst="rect">
              <a:avLst/>
            </a:prstGeom>
            <a:solidFill>
              <a:srgbClr val="EDD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F5C623-2946-368D-8D2C-A8EE78C03FFE}"/>
                </a:ext>
              </a:extLst>
            </p:cNvPr>
            <p:cNvSpPr/>
            <p:nvPr/>
          </p:nvSpPr>
          <p:spPr>
            <a:xfrm>
              <a:off x="17887950" y="1663700"/>
              <a:ext cx="590550" cy="590550"/>
            </a:xfrm>
            <a:prstGeom prst="rect">
              <a:avLst/>
            </a:prstGeom>
            <a:solidFill>
              <a:srgbClr val="DD7B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9E1C74-9AD4-C595-F34C-2A91741A36F5}"/>
                </a:ext>
              </a:extLst>
            </p:cNvPr>
            <p:cNvSpPr/>
            <p:nvPr/>
          </p:nvSpPr>
          <p:spPr>
            <a:xfrm>
              <a:off x="17887950" y="2495550"/>
              <a:ext cx="590550" cy="590550"/>
            </a:xfrm>
            <a:prstGeom prst="rect">
              <a:avLst/>
            </a:prstGeom>
            <a:solidFill>
              <a:srgbClr val="55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AB5E7B-C6EC-81BD-AD42-CE4C222A6074}"/>
                </a:ext>
              </a:extLst>
            </p:cNvPr>
            <p:cNvSpPr/>
            <p:nvPr/>
          </p:nvSpPr>
          <p:spPr>
            <a:xfrm>
              <a:off x="17887950" y="3371850"/>
              <a:ext cx="590550" cy="590550"/>
            </a:xfrm>
            <a:prstGeom prst="rect">
              <a:avLst/>
            </a:prstGeom>
            <a:solidFill>
              <a:srgbClr val="79B8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981922-ECAC-755C-8697-F0938EA97BAC}"/>
                </a:ext>
              </a:extLst>
            </p:cNvPr>
            <p:cNvSpPr/>
            <p:nvPr/>
          </p:nvSpPr>
          <p:spPr>
            <a:xfrm>
              <a:off x="17887950" y="4203700"/>
              <a:ext cx="590550" cy="590550"/>
            </a:xfrm>
            <a:prstGeom prst="rect">
              <a:avLst/>
            </a:prstGeom>
            <a:solidFill>
              <a:srgbClr val="00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D2F9E7-A7B7-D3F3-BCFC-43A8F674F0F2}"/>
                </a:ext>
              </a:extLst>
            </p:cNvPr>
            <p:cNvSpPr/>
            <p:nvPr/>
          </p:nvSpPr>
          <p:spPr>
            <a:xfrm>
              <a:off x="17887950" y="5035550"/>
              <a:ext cx="590550" cy="590550"/>
            </a:xfrm>
            <a:prstGeom prst="rect">
              <a:avLst/>
            </a:prstGeom>
            <a:solidFill>
              <a:srgbClr val="6173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AA2152-6CF8-6FF0-E513-ED1581A65AAD}"/>
              </a:ext>
            </a:extLst>
          </p:cNvPr>
          <p:cNvSpPr txBox="1"/>
          <p:nvPr/>
        </p:nvSpPr>
        <p:spPr>
          <a:xfrm>
            <a:off x="4918529" y="2883807"/>
            <a:ext cx="38190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, in </a:t>
            </a:r>
            <a:r>
              <a:rPr lang="pt-BR" dirty="0" err="1"/>
              <a:t>molestie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a </a:t>
            </a:r>
            <a:r>
              <a:rPr lang="pt-BR" dirty="0" err="1"/>
              <a:t>ultricies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</a:t>
            </a:r>
            <a:r>
              <a:rPr lang="pt-BR" dirty="0" err="1"/>
              <a:t>auctor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, quis </a:t>
            </a:r>
            <a:r>
              <a:rPr lang="pt-BR" dirty="0" err="1"/>
              <a:t>semper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 </a:t>
            </a:r>
            <a:r>
              <a:rPr lang="pt-BR" dirty="0" err="1"/>
              <a:t>lacinia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. </a:t>
            </a:r>
            <a:r>
              <a:rPr lang="pt-BR" dirty="0" err="1"/>
              <a:t>Nullam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tempus </a:t>
            </a:r>
            <a:r>
              <a:rPr lang="pt-BR" dirty="0" err="1"/>
              <a:t>diam</a:t>
            </a:r>
            <a:r>
              <a:rPr lang="pt-BR" dirty="0"/>
              <a:t>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20DE71-6CC0-2905-4EC7-ED874DFA016D}"/>
              </a:ext>
            </a:extLst>
          </p:cNvPr>
          <p:cNvGrpSpPr/>
          <p:nvPr/>
        </p:nvGrpSpPr>
        <p:grpSpPr>
          <a:xfrm>
            <a:off x="13599886" y="1074057"/>
            <a:ext cx="1625600" cy="8234136"/>
            <a:chOff x="5025571" y="6394450"/>
            <a:chExt cx="7500258" cy="94451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69534A-D351-D710-AD62-50DD3E2E8BA4}"/>
                </a:ext>
              </a:extLst>
            </p:cNvPr>
            <p:cNvSpPr/>
            <p:nvPr/>
          </p:nvSpPr>
          <p:spPr>
            <a:xfrm>
              <a:off x="5025571" y="6394450"/>
              <a:ext cx="7499806" cy="9445172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0FA8A01-A8FB-5246-3D6A-2F3FB1F5A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12143-3F98-462D-7F12-691E428B7EAA}"/>
              </a:ext>
            </a:extLst>
          </p:cNvPr>
          <p:cNvSpPr/>
          <p:nvPr/>
        </p:nvSpPr>
        <p:spPr>
          <a:xfrm>
            <a:off x="1770743" y="2953657"/>
            <a:ext cx="2743200" cy="1894114"/>
          </a:xfrm>
          <a:prstGeom prst="rect">
            <a:avLst/>
          </a:prstGeom>
          <a:solidFill>
            <a:srgbClr val="617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54EAD6-ED48-08C8-0747-BC39FA2A1257}"/>
              </a:ext>
            </a:extLst>
          </p:cNvPr>
          <p:cNvSpPr txBox="1"/>
          <p:nvPr/>
        </p:nvSpPr>
        <p:spPr>
          <a:xfrm>
            <a:off x="9867902" y="2883807"/>
            <a:ext cx="3495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Etiam </a:t>
            </a:r>
            <a:r>
              <a:rPr lang="pt-BR" dirty="0" err="1"/>
              <a:t>congue</a:t>
            </a:r>
            <a:r>
              <a:rPr lang="pt-BR" dirty="0"/>
              <a:t>, </a:t>
            </a:r>
            <a:r>
              <a:rPr lang="pt-BR" dirty="0" err="1"/>
              <a:t>ex</a:t>
            </a:r>
            <a:r>
              <a:rPr lang="pt-BR" dirty="0"/>
              <a:t> et gravida </a:t>
            </a:r>
            <a:r>
              <a:rPr lang="pt-BR" dirty="0" err="1"/>
              <a:t>bibendum</a:t>
            </a:r>
            <a:r>
              <a:rPr lang="pt-BR" dirty="0"/>
              <a:t>, </a:t>
            </a:r>
            <a:r>
              <a:rPr lang="pt-BR" dirty="0" err="1"/>
              <a:t>lacus</a:t>
            </a:r>
            <a:r>
              <a:rPr lang="pt-BR" dirty="0"/>
              <a:t> </a:t>
            </a:r>
            <a:r>
              <a:rPr lang="pt-BR" dirty="0" err="1"/>
              <a:t>metus</a:t>
            </a:r>
            <a:r>
              <a:rPr lang="pt-BR" dirty="0"/>
              <a:t> </a:t>
            </a:r>
            <a:r>
              <a:rPr lang="pt-BR" dirty="0" err="1"/>
              <a:t>iaculis</a:t>
            </a:r>
            <a:r>
              <a:rPr lang="pt-BR" dirty="0"/>
              <a:t> </a:t>
            </a:r>
            <a:r>
              <a:rPr lang="pt-BR" dirty="0" err="1"/>
              <a:t>diam</a:t>
            </a:r>
            <a:r>
              <a:rPr lang="pt-BR" dirty="0"/>
              <a:t>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tincidunt</a:t>
            </a:r>
            <a:r>
              <a:rPr lang="pt-BR" dirty="0"/>
              <a:t> ante </a:t>
            </a:r>
            <a:r>
              <a:rPr lang="pt-BR" dirty="0" err="1"/>
              <a:t>dui</a:t>
            </a:r>
            <a:r>
              <a:rPr lang="pt-BR" dirty="0"/>
              <a:t> non urna. </a:t>
            </a:r>
            <a:r>
              <a:rPr lang="pt-BR" dirty="0" err="1"/>
              <a:t>Proin</a:t>
            </a:r>
            <a:r>
              <a:rPr lang="pt-BR" dirty="0"/>
              <a:t> in libero </a:t>
            </a:r>
            <a:r>
              <a:rPr lang="pt-BR" dirty="0" err="1"/>
              <a:t>rutrum</a:t>
            </a:r>
            <a:r>
              <a:rPr lang="pt-BR" dirty="0"/>
              <a:t>, </a:t>
            </a:r>
            <a:r>
              <a:rPr lang="pt-BR" dirty="0" err="1"/>
              <a:t>laoreet</a:t>
            </a:r>
            <a:r>
              <a:rPr lang="pt-BR" dirty="0"/>
              <a:t> </a:t>
            </a:r>
            <a:r>
              <a:rPr lang="pt-BR" dirty="0" err="1"/>
              <a:t>sapien</a:t>
            </a:r>
            <a:r>
              <a:rPr lang="pt-BR" dirty="0"/>
              <a:t> non, porta urna. </a:t>
            </a:r>
            <a:r>
              <a:rPr lang="pt-BR" dirty="0" err="1"/>
              <a:t>Phasellus</a:t>
            </a:r>
            <a:r>
              <a:rPr lang="pt-BR" dirty="0"/>
              <a:t> eu magna </a:t>
            </a:r>
            <a:r>
              <a:rPr lang="pt-BR" dirty="0" err="1"/>
              <a:t>leo</a:t>
            </a:r>
            <a:r>
              <a:rPr lang="pt-BR" dirty="0"/>
              <a:t>.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lobortis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id </a:t>
            </a:r>
            <a:r>
              <a:rPr lang="pt-BR" dirty="0" err="1"/>
              <a:t>dignissim</a:t>
            </a:r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2B50FBE-1E0D-9601-B0F1-53295545EE2E}"/>
              </a:ext>
            </a:extLst>
          </p:cNvPr>
          <p:cNvSpPr txBox="1">
            <a:spLocks/>
          </p:cNvSpPr>
          <p:nvPr/>
        </p:nvSpPr>
        <p:spPr>
          <a:xfrm>
            <a:off x="1778010" y="3095506"/>
            <a:ext cx="3011704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200" dirty="0">
                <a:solidFill>
                  <a:schemeClr val="bg1"/>
                </a:solidFill>
                <a:latin typeface="Arial Nova" panose="020B0504020202020204" pitchFamily="34" charset="0"/>
              </a:rPr>
              <a:t>nossa história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A3934A-6894-D8D7-D861-EE1C275CA2D1}"/>
              </a:ext>
            </a:extLst>
          </p:cNvPr>
          <p:cNvSpPr/>
          <p:nvPr/>
        </p:nvSpPr>
        <p:spPr>
          <a:xfrm>
            <a:off x="14347371" y="2853513"/>
            <a:ext cx="2445658" cy="286511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DCA99B89-5D0C-6702-758D-36B881E24620}"/>
              </a:ext>
            </a:extLst>
          </p:cNvPr>
          <p:cNvSpPr txBox="1">
            <a:spLocks/>
          </p:cNvSpPr>
          <p:nvPr/>
        </p:nvSpPr>
        <p:spPr>
          <a:xfrm>
            <a:off x="9847953" y="2393505"/>
            <a:ext cx="3011704" cy="42473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400" b="1" dirty="0" err="1">
                <a:solidFill>
                  <a:srgbClr val="617374"/>
                </a:solidFill>
                <a:latin typeface="Arial Nova" panose="020B0504020202020204" pitchFamily="34" charset="0"/>
              </a:rPr>
              <a:t>Prósito</a:t>
            </a:r>
            <a:endParaRPr lang="pt-BR" sz="2400" b="1" dirty="0">
              <a:solidFill>
                <a:srgbClr val="617374"/>
              </a:solidFill>
              <a:latin typeface="Arial Nova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9208C8-201F-6D92-4166-3A10977D9068}"/>
              </a:ext>
            </a:extLst>
          </p:cNvPr>
          <p:cNvSpPr/>
          <p:nvPr/>
        </p:nvSpPr>
        <p:spPr>
          <a:xfrm>
            <a:off x="9114972" y="1785257"/>
            <a:ext cx="5167086" cy="67056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D4FC0D-AF37-6A52-73D5-41DA7B580AB9}"/>
              </a:ext>
            </a:extLst>
          </p:cNvPr>
          <p:cNvCxnSpPr>
            <a:cxnSpLocks/>
          </p:cNvCxnSpPr>
          <p:nvPr/>
        </p:nvCxnSpPr>
        <p:spPr>
          <a:xfrm>
            <a:off x="9477828" y="1785258"/>
            <a:ext cx="3164115" cy="0"/>
          </a:xfrm>
          <a:prstGeom prst="line">
            <a:avLst/>
          </a:prstGeom>
          <a:ln w="127000">
            <a:solidFill>
              <a:srgbClr val="79B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ítulo 1">
            <a:extLst>
              <a:ext uri="{FF2B5EF4-FFF2-40B4-BE49-F238E27FC236}">
                <a16:creationId xmlns:a16="http://schemas.microsoft.com/office/drawing/2014/main" id="{4D283A9B-FA97-7CF5-20D0-4012741E22C5}"/>
              </a:ext>
            </a:extLst>
          </p:cNvPr>
          <p:cNvSpPr txBox="1">
            <a:spLocks/>
          </p:cNvSpPr>
          <p:nvPr/>
        </p:nvSpPr>
        <p:spPr>
          <a:xfrm>
            <a:off x="8730353" y="2255615"/>
            <a:ext cx="1124847" cy="23914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16600" b="1" dirty="0">
                <a:solidFill>
                  <a:schemeClr val="bg1">
                    <a:lumMod val="85000"/>
                  </a:schemeClr>
                </a:solidFill>
                <a:latin typeface="Arial Nova" panose="020B0504020202020204" pitchFamily="34" charset="0"/>
              </a:rPr>
              <a:t>“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3AD880EF-CB9F-0C07-594F-798BA3CBF7A0}"/>
              </a:ext>
            </a:extLst>
          </p:cNvPr>
          <p:cNvSpPr txBox="1">
            <a:spLocks/>
          </p:cNvSpPr>
          <p:nvPr/>
        </p:nvSpPr>
        <p:spPr>
          <a:xfrm>
            <a:off x="13200753" y="4606929"/>
            <a:ext cx="1226447" cy="23914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16600" b="1" dirty="0">
                <a:solidFill>
                  <a:schemeClr val="bg1">
                    <a:lumMod val="85000"/>
                  </a:schemeClr>
                </a:solidFill>
                <a:latin typeface="Arial Nova" panose="020B0504020202020204" pitchFamily="34" charset="0"/>
              </a:rPr>
              <a:t>”</a:t>
            </a:r>
          </a:p>
        </p:txBody>
      </p:sp>
      <p:grpSp>
        <p:nvGrpSpPr>
          <p:cNvPr id="2" name="Agrupar 29">
            <a:extLst>
              <a:ext uri="{FF2B5EF4-FFF2-40B4-BE49-F238E27FC236}">
                <a16:creationId xmlns:a16="http://schemas.microsoft.com/office/drawing/2014/main" id="{CB3184B6-5DC6-237A-64D1-9B65B22F6917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3" name="Forma livre 40">
              <a:extLst>
                <a:ext uri="{FF2B5EF4-FFF2-40B4-BE49-F238E27FC236}">
                  <a16:creationId xmlns:a16="http://schemas.microsoft.com/office/drawing/2014/main" id="{9271400C-1C5F-C314-4104-8136F623F3A9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6" name="Grupo 41">
              <a:extLst>
                <a:ext uri="{FF2B5EF4-FFF2-40B4-BE49-F238E27FC236}">
                  <a16:creationId xmlns:a16="http://schemas.microsoft.com/office/drawing/2014/main" id="{48D3AB17-FFA1-1A3D-2B3C-B2B8354132E4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Elipse 35">
                <a:extLst>
                  <a:ext uri="{FF2B5EF4-FFF2-40B4-BE49-F238E27FC236}">
                    <a16:creationId xmlns:a16="http://schemas.microsoft.com/office/drawing/2014/main" id="{1A2591FF-D79A-C52F-8BAB-3C83AB92A733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" name="Multiplicar 43">
                <a:extLst>
                  <a:ext uri="{FF2B5EF4-FFF2-40B4-BE49-F238E27FC236}">
                    <a16:creationId xmlns:a16="http://schemas.microsoft.com/office/drawing/2014/main" id="{4D7A1DFE-13BB-279D-30E4-7A6207A20D0C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" name="Retângulo 34">
              <a:extLst>
                <a:ext uri="{FF2B5EF4-FFF2-40B4-BE49-F238E27FC236}">
                  <a16:creationId xmlns:a16="http://schemas.microsoft.com/office/drawing/2014/main" id="{2CD5B3AF-590D-1148-820F-656ECFBC7232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0" name="CaixaDeTexto 37">
            <a:extLst>
              <a:ext uri="{FF2B5EF4-FFF2-40B4-BE49-F238E27FC236}">
                <a16:creationId xmlns:a16="http://schemas.microsoft.com/office/drawing/2014/main" id="{064AD9BE-E08D-4878-2516-17B67769E9C5}"/>
              </a:ext>
            </a:extLst>
          </p:cNvPr>
          <p:cNvSpPr txBox="1"/>
          <p:nvPr/>
        </p:nvSpPr>
        <p:spPr>
          <a:xfrm>
            <a:off x="691393" y="1876386"/>
            <a:ext cx="5866161" cy="472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dos elementos por uma que pertença á marca ou que seja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pode ter seu tamanho alterado ao usar o recurso de cortar. </a:t>
            </a:r>
            <a:b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pode ser substituída usando “alterar imagem” com o botão direito.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4049688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F658C2-3B8A-B358-A685-ADB4B245CB9A}"/>
              </a:ext>
            </a:extLst>
          </p:cNvPr>
          <p:cNvGrpSpPr/>
          <p:nvPr/>
        </p:nvGrpSpPr>
        <p:grpSpPr>
          <a:xfrm rot="5400000">
            <a:off x="13841866" y="880609"/>
            <a:ext cx="2767239" cy="3154136"/>
            <a:chOff x="5025571" y="6394450"/>
            <a:chExt cx="7500258" cy="94451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1DAD04-D8D9-883D-56EA-1F3C0382F169}"/>
                </a:ext>
              </a:extLst>
            </p:cNvPr>
            <p:cNvSpPr/>
            <p:nvPr/>
          </p:nvSpPr>
          <p:spPr>
            <a:xfrm>
              <a:off x="5025571" y="6394450"/>
              <a:ext cx="7499806" cy="9445172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7CB176-66F5-085E-BAB3-446F849425ED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4A9AD-1174-BD79-89E1-192C4BA8A9F7}"/>
              </a:ext>
            </a:extLst>
          </p:cNvPr>
          <p:cNvSpPr txBox="1">
            <a:spLocks/>
          </p:cNvSpPr>
          <p:nvPr/>
        </p:nvSpPr>
        <p:spPr>
          <a:xfrm>
            <a:off x="12997552" y="3435483"/>
            <a:ext cx="3693875" cy="152759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</a:pPr>
            <a:r>
              <a:rPr lang="pt-BR" sz="6600" b="1" spc="-150" dirty="0">
                <a:solidFill>
                  <a:schemeClr val="bg1">
                    <a:lumMod val="65000"/>
                  </a:schemeClr>
                </a:solidFill>
                <a:latin typeface="Arial Nova" panose="020B0504020202020204" pitchFamily="34" charset="0"/>
              </a:rPr>
              <a:t>Macro números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ADD78-6CD3-A039-5E3D-11F6D0AC5601}"/>
              </a:ext>
            </a:extLst>
          </p:cNvPr>
          <p:cNvSpPr/>
          <p:nvPr/>
        </p:nvSpPr>
        <p:spPr>
          <a:xfrm>
            <a:off x="788761" y="4724400"/>
            <a:ext cx="15980229" cy="5149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22A38-2B8A-CC54-E922-A4C75F1C4B86}"/>
              </a:ext>
            </a:extLst>
          </p:cNvPr>
          <p:cNvSpPr/>
          <p:nvPr/>
        </p:nvSpPr>
        <p:spPr>
          <a:xfrm>
            <a:off x="7678057" y="1059544"/>
            <a:ext cx="4717142" cy="73297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132D425-FF9C-481F-C4D3-B0F98AEB16A0}"/>
              </a:ext>
            </a:extLst>
          </p:cNvPr>
          <p:cNvSpPr txBox="1">
            <a:spLocks/>
          </p:cNvSpPr>
          <p:nvPr/>
        </p:nvSpPr>
        <p:spPr>
          <a:xfrm>
            <a:off x="13084638" y="4866249"/>
            <a:ext cx="3606790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200" dirty="0">
                <a:solidFill>
                  <a:schemeClr val="bg1"/>
                </a:solidFill>
                <a:latin typeface="Arial Nova" panose="020B0504020202020204" pitchFamily="34" charset="0"/>
              </a:rPr>
              <a:t>da nossa empresa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8DC43-71F7-BE70-A3EC-230868E35B15}"/>
              </a:ext>
            </a:extLst>
          </p:cNvPr>
          <p:cNvSpPr txBox="1"/>
          <p:nvPr/>
        </p:nvSpPr>
        <p:spPr>
          <a:xfrm>
            <a:off x="13113665" y="5743122"/>
            <a:ext cx="3156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Lorem</a:t>
            </a:r>
            <a:r>
              <a:rPr lang="pt-BR" dirty="0">
                <a:solidFill>
                  <a:schemeClr val="bg1"/>
                </a:solidFill>
              </a:rPr>
              <a:t> ipsum </a:t>
            </a:r>
            <a:r>
              <a:rPr lang="pt-BR" dirty="0" err="1">
                <a:solidFill>
                  <a:schemeClr val="bg1"/>
                </a:solidFill>
              </a:rPr>
              <a:t>dolor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amet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consectetur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adipiscing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elit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Vivamus</a:t>
            </a:r>
            <a:r>
              <a:rPr lang="pt-BR" dirty="0">
                <a:solidFill>
                  <a:schemeClr val="bg1"/>
                </a:solidFill>
              </a:rPr>
              <a:t> ac </a:t>
            </a:r>
            <a:r>
              <a:rPr lang="pt-BR" dirty="0" err="1">
                <a:solidFill>
                  <a:schemeClr val="bg1"/>
                </a:solidFill>
              </a:rPr>
              <a:t>efficitur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purus</a:t>
            </a:r>
            <a:r>
              <a:rPr lang="pt-BR" dirty="0">
                <a:solidFill>
                  <a:schemeClr val="bg1"/>
                </a:solidFill>
              </a:rPr>
              <a:t>, in </a:t>
            </a:r>
            <a:r>
              <a:rPr lang="pt-BR" dirty="0" err="1">
                <a:solidFill>
                  <a:schemeClr val="bg1"/>
                </a:solidFill>
              </a:rPr>
              <a:t>molestie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tellus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Maecenas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ultricies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tellus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Donec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auctor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euismod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lacus</a:t>
            </a:r>
            <a:r>
              <a:rPr lang="pt-BR" dirty="0">
                <a:solidFill>
                  <a:schemeClr val="bg1"/>
                </a:solidFill>
              </a:rPr>
              <a:t>, quis </a:t>
            </a:r>
            <a:r>
              <a:rPr lang="pt-BR" dirty="0" err="1">
                <a:solidFill>
                  <a:schemeClr val="bg1"/>
                </a:solidFill>
              </a:rPr>
              <a:t>semper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enim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lacinia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efficitur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Nullam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amet</a:t>
            </a:r>
            <a:r>
              <a:rPr lang="pt-BR" dirty="0">
                <a:solidFill>
                  <a:schemeClr val="bg1"/>
                </a:solidFill>
              </a:rPr>
              <a:t> tempus </a:t>
            </a:r>
            <a:r>
              <a:rPr lang="pt-BR" dirty="0" err="1">
                <a:solidFill>
                  <a:schemeClr val="bg1"/>
                </a:solidFill>
              </a:rPr>
              <a:t>diam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Vivamus</a:t>
            </a:r>
            <a:r>
              <a:rPr lang="pt-BR" dirty="0">
                <a:solidFill>
                  <a:schemeClr val="bg1"/>
                </a:solidFill>
              </a:rPr>
              <a:t> ac </a:t>
            </a:r>
            <a:r>
              <a:rPr lang="pt-BR" dirty="0" err="1">
                <a:solidFill>
                  <a:schemeClr val="bg1"/>
                </a:solidFill>
              </a:rPr>
              <a:t>efficitur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purus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0A37DE-48A7-E0EC-8449-093A64C0A7C9}"/>
              </a:ext>
            </a:extLst>
          </p:cNvPr>
          <p:cNvSpPr/>
          <p:nvPr/>
        </p:nvSpPr>
        <p:spPr>
          <a:xfrm>
            <a:off x="2235200" y="1059544"/>
            <a:ext cx="4717142" cy="73297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841DDA-C630-E001-3D25-E4190330B47B}"/>
              </a:ext>
            </a:extLst>
          </p:cNvPr>
          <p:cNvSpPr/>
          <p:nvPr/>
        </p:nvSpPr>
        <p:spPr>
          <a:xfrm>
            <a:off x="0" y="937627"/>
            <a:ext cx="2119086" cy="286511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: Rounded Corners 17">
            <a:extLst>
              <a:ext uri="{FF2B5EF4-FFF2-40B4-BE49-F238E27FC236}">
                <a16:creationId xmlns:a16="http://schemas.microsoft.com/office/drawing/2014/main" id="{793B0454-87DD-5590-5677-7686CD128054}"/>
              </a:ext>
            </a:extLst>
          </p:cNvPr>
          <p:cNvSpPr/>
          <p:nvPr/>
        </p:nvSpPr>
        <p:spPr>
          <a:xfrm>
            <a:off x="2549093" y="1645919"/>
            <a:ext cx="3903957" cy="27954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Insira aqui o seu gráfico</a:t>
            </a:r>
          </a:p>
        </p:txBody>
      </p:sp>
      <p:sp>
        <p:nvSpPr>
          <p:cNvPr id="7" name="Rectangle: Rounded Corners 17">
            <a:extLst>
              <a:ext uri="{FF2B5EF4-FFF2-40B4-BE49-F238E27FC236}">
                <a16:creationId xmlns:a16="http://schemas.microsoft.com/office/drawing/2014/main" id="{43AE7C18-26E0-E631-4370-5A80E065AF3F}"/>
              </a:ext>
            </a:extLst>
          </p:cNvPr>
          <p:cNvSpPr/>
          <p:nvPr/>
        </p:nvSpPr>
        <p:spPr>
          <a:xfrm>
            <a:off x="8061619" y="1645919"/>
            <a:ext cx="3903957" cy="27954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Insira aqui o seu gráfico</a:t>
            </a:r>
          </a:p>
        </p:txBody>
      </p:sp>
      <p:sp>
        <p:nvSpPr>
          <p:cNvPr id="8" name="Rectangle: Rounded Corners 17">
            <a:extLst>
              <a:ext uri="{FF2B5EF4-FFF2-40B4-BE49-F238E27FC236}">
                <a16:creationId xmlns:a16="http://schemas.microsoft.com/office/drawing/2014/main" id="{C766C0C5-2138-5120-E76A-089DB491DF2D}"/>
              </a:ext>
            </a:extLst>
          </p:cNvPr>
          <p:cNvSpPr/>
          <p:nvPr/>
        </p:nvSpPr>
        <p:spPr>
          <a:xfrm>
            <a:off x="2549093" y="5381897"/>
            <a:ext cx="3903957" cy="27954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Insira aqui o seu gráfico</a:t>
            </a:r>
          </a:p>
        </p:txBody>
      </p:sp>
      <p:sp>
        <p:nvSpPr>
          <p:cNvPr id="10" name="Rectangle: Rounded Corners 17">
            <a:extLst>
              <a:ext uri="{FF2B5EF4-FFF2-40B4-BE49-F238E27FC236}">
                <a16:creationId xmlns:a16="http://schemas.microsoft.com/office/drawing/2014/main" id="{6091523C-17F3-13ED-C04E-EC5605DE487D}"/>
              </a:ext>
            </a:extLst>
          </p:cNvPr>
          <p:cNvSpPr/>
          <p:nvPr/>
        </p:nvSpPr>
        <p:spPr>
          <a:xfrm>
            <a:off x="8061619" y="5381897"/>
            <a:ext cx="3903957" cy="27954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Insira aqui o seu gráfico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E3855049-7B26-10B7-4587-CF860436DB5C}"/>
              </a:ext>
            </a:extLst>
          </p:cNvPr>
          <p:cNvSpPr txBox="1"/>
          <p:nvPr/>
        </p:nvSpPr>
        <p:spPr>
          <a:xfrm>
            <a:off x="2114740" y="8669203"/>
            <a:ext cx="4390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Fonte: </a:t>
            </a:r>
            <a:r>
              <a:rPr lang="pt-BR" sz="14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xxxxxxxxxxxxxxxxxxxxxxxxxx</a:t>
            </a:r>
            <a:endParaRPr lang="pt-BR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6CDC305-F62E-D350-D868-1F288A6989C0}"/>
              </a:ext>
            </a:extLst>
          </p:cNvPr>
          <p:cNvSpPr txBox="1">
            <a:spLocks/>
          </p:cNvSpPr>
          <p:nvPr/>
        </p:nvSpPr>
        <p:spPr>
          <a:xfrm>
            <a:off x="2611131" y="842173"/>
            <a:ext cx="215681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000" b="1" dirty="0">
                <a:solidFill>
                  <a:srgbClr val="005E77"/>
                </a:solidFill>
                <a:latin typeface="Arial Nova" panose="020B0504020202020204" pitchFamily="34" charset="0"/>
              </a:rPr>
              <a:t>Título do gráfico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FADDE954-EB09-EDEA-1869-0EEA480658B0}"/>
              </a:ext>
            </a:extLst>
          </p:cNvPr>
          <p:cNvSpPr txBox="1">
            <a:spLocks/>
          </p:cNvSpPr>
          <p:nvPr/>
        </p:nvSpPr>
        <p:spPr>
          <a:xfrm>
            <a:off x="8032217" y="842173"/>
            <a:ext cx="215681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000" b="1" dirty="0">
                <a:solidFill>
                  <a:srgbClr val="005E77"/>
                </a:solidFill>
                <a:latin typeface="Arial Nova" panose="020B0504020202020204" pitchFamily="34" charset="0"/>
              </a:rPr>
              <a:t>Título do gráfico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0B24D16-39FB-5097-A499-F7E6ADA527F3}"/>
              </a:ext>
            </a:extLst>
          </p:cNvPr>
          <p:cNvSpPr txBox="1">
            <a:spLocks/>
          </p:cNvSpPr>
          <p:nvPr/>
        </p:nvSpPr>
        <p:spPr>
          <a:xfrm>
            <a:off x="2611131" y="4826344"/>
            <a:ext cx="215681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Título do gráfico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F928786E-52DE-36D9-4182-3FA4972D0183}"/>
              </a:ext>
            </a:extLst>
          </p:cNvPr>
          <p:cNvSpPr txBox="1">
            <a:spLocks/>
          </p:cNvSpPr>
          <p:nvPr/>
        </p:nvSpPr>
        <p:spPr>
          <a:xfrm>
            <a:off x="8032217" y="4826344"/>
            <a:ext cx="215681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Título do gráfico</a:t>
            </a:r>
          </a:p>
        </p:txBody>
      </p:sp>
      <p:cxnSp>
        <p:nvCxnSpPr>
          <p:cNvPr id="21" name="Straight Connector 25">
            <a:extLst>
              <a:ext uri="{FF2B5EF4-FFF2-40B4-BE49-F238E27FC236}">
                <a16:creationId xmlns:a16="http://schemas.microsoft.com/office/drawing/2014/main" id="{6766D674-6E23-5C2E-CD7E-6BB9AAF29E64}"/>
              </a:ext>
            </a:extLst>
          </p:cNvPr>
          <p:cNvCxnSpPr>
            <a:cxnSpLocks/>
          </p:cNvCxnSpPr>
          <p:nvPr/>
        </p:nvCxnSpPr>
        <p:spPr>
          <a:xfrm>
            <a:off x="583475" y="4722950"/>
            <a:ext cx="0" cy="3676470"/>
          </a:xfrm>
          <a:prstGeom prst="line">
            <a:avLst/>
          </a:prstGeom>
          <a:ln w="127000">
            <a:solidFill>
              <a:srgbClr val="005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45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F658C2-3B8A-B358-A685-ADB4B245CB9A}"/>
              </a:ext>
            </a:extLst>
          </p:cNvPr>
          <p:cNvGrpSpPr/>
          <p:nvPr/>
        </p:nvGrpSpPr>
        <p:grpSpPr>
          <a:xfrm rot="5400000">
            <a:off x="13841866" y="880609"/>
            <a:ext cx="2767239" cy="3154136"/>
            <a:chOff x="5025571" y="6394450"/>
            <a:chExt cx="7500258" cy="944517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1DAD04-D8D9-883D-56EA-1F3C0382F169}"/>
                </a:ext>
              </a:extLst>
            </p:cNvPr>
            <p:cNvSpPr/>
            <p:nvPr/>
          </p:nvSpPr>
          <p:spPr>
            <a:xfrm>
              <a:off x="5025571" y="6394450"/>
              <a:ext cx="7499806" cy="9445172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7CB176-66F5-085E-BAB3-446F849425ED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4A9AD-1174-BD79-89E1-192C4BA8A9F7}"/>
              </a:ext>
            </a:extLst>
          </p:cNvPr>
          <p:cNvSpPr txBox="1">
            <a:spLocks/>
          </p:cNvSpPr>
          <p:nvPr/>
        </p:nvSpPr>
        <p:spPr>
          <a:xfrm>
            <a:off x="12997552" y="3435483"/>
            <a:ext cx="3693875" cy="152759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</a:pPr>
            <a:r>
              <a:rPr lang="pt-BR" sz="6600" b="1" spc="-150" dirty="0">
                <a:solidFill>
                  <a:schemeClr val="bg1">
                    <a:lumMod val="65000"/>
                  </a:schemeClr>
                </a:solidFill>
                <a:latin typeface="Arial Nova" panose="020B0504020202020204" pitchFamily="34" charset="0"/>
              </a:rPr>
              <a:t>Macro números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ADD78-6CD3-A039-5E3D-11F6D0AC5601}"/>
              </a:ext>
            </a:extLst>
          </p:cNvPr>
          <p:cNvSpPr/>
          <p:nvPr/>
        </p:nvSpPr>
        <p:spPr>
          <a:xfrm>
            <a:off x="788761" y="4724400"/>
            <a:ext cx="15980229" cy="51498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22A38-2B8A-CC54-E922-A4C75F1C4B86}"/>
              </a:ext>
            </a:extLst>
          </p:cNvPr>
          <p:cNvSpPr/>
          <p:nvPr/>
        </p:nvSpPr>
        <p:spPr>
          <a:xfrm>
            <a:off x="7678057" y="1059544"/>
            <a:ext cx="4717142" cy="73297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132D425-FF9C-481F-C4D3-B0F98AEB16A0}"/>
              </a:ext>
            </a:extLst>
          </p:cNvPr>
          <p:cNvSpPr txBox="1">
            <a:spLocks/>
          </p:cNvSpPr>
          <p:nvPr/>
        </p:nvSpPr>
        <p:spPr>
          <a:xfrm>
            <a:off x="13084638" y="4866249"/>
            <a:ext cx="3606790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200" dirty="0">
                <a:solidFill>
                  <a:schemeClr val="bg1"/>
                </a:solidFill>
                <a:latin typeface="Arial Nova" panose="020B0504020202020204" pitchFamily="34" charset="0"/>
              </a:rPr>
              <a:t>da nossa empresa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8DC43-71F7-BE70-A3EC-230868E35B15}"/>
              </a:ext>
            </a:extLst>
          </p:cNvPr>
          <p:cNvSpPr txBox="1"/>
          <p:nvPr/>
        </p:nvSpPr>
        <p:spPr>
          <a:xfrm>
            <a:off x="13113665" y="5743122"/>
            <a:ext cx="3156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Lorem</a:t>
            </a:r>
            <a:r>
              <a:rPr lang="pt-BR" dirty="0">
                <a:solidFill>
                  <a:schemeClr val="bg1"/>
                </a:solidFill>
              </a:rPr>
              <a:t> ipsum </a:t>
            </a:r>
            <a:r>
              <a:rPr lang="pt-BR" dirty="0" err="1">
                <a:solidFill>
                  <a:schemeClr val="bg1"/>
                </a:solidFill>
              </a:rPr>
              <a:t>dolor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amet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consectetur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adipiscing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elit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Vivamus</a:t>
            </a:r>
            <a:r>
              <a:rPr lang="pt-BR" dirty="0">
                <a:solidFill>
                  <a:schemeClr val="bg1"/>
                </a:solidFill>
              </a:rPr>
              <a:t> ac </a:t>
            </a:r>
            <a:r>
              <a:rPr lang="pt-BR" dirty="0" err="1">
                <a:solidFill>
                  <a:schemeClr val="bg1"/>
                </a:solidFill>
              </a:rPr>
              <a:t>efficitur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purus</a:t>
            </a:r>
            <a:r>
              <a:rPr lang="pt-BR" dirty="0">
                <a:solidFill>
                  <a:schemeClr val="bg1"/>
                </a:solidFill>
              </a:rPr>
              <a:t>, in </a:t>
            </a:r>
            <a:r>
              <a:rPr lang="pt-BR" dirty="0" err="1">
                <a:solidFill>
                  <a:schemeClr val="bg1"/>
                </a:solidFill>
              </a:rPr>
              <a:t>molestie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tellus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Maecenas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ultricies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tellus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Donec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auctor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euismod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lacus</a:t>
            </a:r>
            <a:r>
              <a:rPr lang="pt-BR" dirty="0">
                <a:solidFill>
                  <a:schemeClr val="bg1"/>
                </a:solidFill>
              </a:rPr>
              <a:t>, quis </a:t>
            </a:r>
            <a:r>
              <a:rPr lang="pt-BR" dirty="0" err="1">
                <a:solidFill>
                  <a:schemeClr val="bg1"/>
                </a:solidFill>
              </a:rPr>
              <a:t>semper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enim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lacinia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efficitur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Nullam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sit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amet</a:t>
            </a:r>
            <a:r>
              <a:rPr lang="pt-BR" dirty="0">
                <a:solidFill>
                  <a:schemeClr val="bg1"/>
                </a:solidFill>
              </a:rPr>
              <a:t> tempus </a:t>
            </a:r>
            <a:r>
              <a:rPr lang="pt-BR" dirty="0" err="1">
                <a:solidFill>
                  <a:schemeClr val="bg1"/>
                </a:solidFill>
              </a:rPr>
              <a:t>diam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Vivamus</a:t>
            </a:r>
            <a:r>
              <a:rPr lang="pt-BR" dirty="0">
                <a:solidFill>
                  <a:schemeClr val="bg1"/>
                </a:solidFill>
              </a:rPr>
              <a:t> ac </a:t>
            </a:r>
            <a:r>
              <a:rPr lang="pt-BR" dirty="0" err="1">
                <a:solidFill>
                  <a:schemeClr val="bg1"/>
                </a:solidFill>
              </a:rPr>
              <a:t>efficitur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purus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0A37DE-48A7-E0EC-8449-093A64C0A7C9}"/>
              </a:ext>
            </a:extLst>
          </p:cNvPr>
          <p:cNvSpPr/>
          <p:nvPr/>
        </p:nvSpPr>
        <p:spPr>
          <a:xfrm>
            <a:off x="2235200" y="1059544"/>
            <a:ext cx="4717142" cy="73297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841DDA-C630-E001-3D25-E4190330B47B}"/>
              </a:ext>
            </a:extLst>
          </p:cNvPr>
          <p:cNvSpPr/>
          <p:nvPr/>
        </p:nvSpPr>
        <p:spPr>
          <a:xfrm>
            <a:off x="0" y="937627"/>
            <a:ext cx="2119086" cy="286511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: Rounded Corners 17">
            <a:extLst>
              <a:ext uri="{FF2B5EF4-FFF2-40B4-BE49-F238E27FC236}">
                <a16:creationId xmlns:a16="http://schemas.microsoft.com/office/drawing/2014/main" id="{793B0454-87DD-5590-5677-7686CD128054}"/>
              </a:ext>
            </a:extLst>
          </p:cNvPr>
          <p:cNvSpPr/>
          <p:nvPr/>
        </p:nvSpPr>
        <p:spPr>
          <a:xfrm>
            <a:off x="2549093" y="1645919"/>
            <a:ext cx="3903957" cy="27954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Insira aqui o seu gráfico</a:t>
            </a:r>
          </a:p>
        </p:txBody>
      </p:sp>
      <p:sp>
        <p:nvSpPr>
          <p:cNvPr id="7" name="Rectangle: Rounded Corners 17">
            <a:extLst>
              <a:ext uri="{FF2B5EF4-FFF2-40B4-BE49-F238E27FC236}">
                <a16:creationId xmlns:a16="http://schemas.microsoft.com/office/drawing/2014/main" id="{43AE7C18-26E0-E631-4370-5A80E065AF3F}"/>
              </a:ext>
            </a:extLst>
          </p:cNvPr>
          <p:cNvSpPr/>
          <p:nvPr/>
        </p:nvSpPr>
        <p:spPr>
          <a:xfrm>
            <a:off x="8061619" y="1645919"/>
            <a:ext cx="3903957" cy="27954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Insira aqui o seu gráfico</a:t>
            </a:r>
          </a:p>
        </p:txBody>
      </p:sp>
      <p:sp>
        <p:nvSpPr>
          <p:cNvPr id="8" name="Rectangle: Rounded Corners 17">
            <a:extLst>
              <a:ext uri="{FF2B5EF4-FFF2-40B4-BE49-F238E27FC236}">
                <a16:creationId xmlns:a16="http://schemas.microsoft.com/office/drawing/2014/main" id="{C766C0C5-2138-5120-E76A-089DB491DF2D}"/>
              </a:ext>
            </a:extLst>
          </p:cNvPr>
          <p:cNvSpPr/>
          <p:nvPr/>
        </p:nvSpPr>
        <p:spPr>
          <a:xfrm>
            <a:off x="2549093" y="5381897"/>
            <a:ext cx="3903957" cy="27954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Insira aqui o seu gráfico</a:t>
            </a:r>
          </a:p>
        </p:txBody>
      </p:sp>
      <p:sp>
        <p:nvSpPr>
          <p:cNvPr id="10" name="Rectangle: Rounded Corners 17">
            <a:extLst>
              <a:ext uri="{FF2B5EF4-FFF2-40B4-BE49-F238E27FC236}">
                <a16:creationId xmlns:a16="http://schemas.microsoft.com/office/drawing/2014/main" id="{6091523C-17F3-13ED-C04E-EC5605DE487D}"/>
              </a:ext>
            </a:extLst>
          </p:cNvPr>
          <p:cNvSpPr/>
          <p:nvPr/>
        </p:nvSpPr>
        <p:spPr>
          <a:xfrm>
            <a:off x="8061619" y="5381897"/>
            <a:ext cx="3903957" cy="27954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Insira aqui o seu gráfico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E3855049-7B26-10B7-4587-CF860436DB5C}"/>
              </a:ext>
            </a:extLst>
          </p:cNvPr>
          <p:cNvSpPr txBox="1"/>
          <p:nvPr/>
        </p:nvSpPr>
        <p:spPr>
          <a:xfrm>
            <a:off x="2114740" y="8669203"/>
            <a:ext cx="4390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sz="1400" dirty="0">
                <a:solidFill>
                  <a:schemeClr val="bg1"/>
                </a:solidFill>
                <a:latin typeface="Arial Nova Light" panose="020B0304020202020204" pitchFamily="34" charset="0"/>
              </a:rPr>
              <a:t>Fonte: </a:t>
            </a:r>
            <a:r>
              <a:rPr lang="pt-BR" sz="14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xxxxxxxxxxxxxxxxxxxxxxxxxx</a:t>
            </a:r>
            <a:endParaRPr lang="pt-BR" sz="14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6CDC305-F62E-D350-D868-1F288A6989C0}"/>
              </a:ext>
            </a:extLst>
          </p:cNvPr>
          <p:cNvSpPr txBox="1">
            <a:spLocks/>
          </p:cNvSpPr>
          <p:nvPr/>
        </p:nvSpPr>
        <p:spPr>
          <a:xfrm>
            <a:off x="2611131" y="842173"/>
            <a:ext cx="215681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000" b="1" dirty="0">
                <a:solidFill>
                  <a:srgbClr val="005E77"/>
                </a:solidFill>
                <a:latin typeface="Arial Nova" panose="020B0504020202020204" pitchFamily="34" charset="0"/>
              </a:rPr>
              <a:t>Título do gráfico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FADDE954-EB09-EDEA-1869-0EEA480658B0}"/>
              </a:ext>
            </a:extLst>
          </p:cNvPr>
          <p:cNvSpPr txBox="1">
            <a:spLocks/>
          </p:cNvSpPr>
          <p:nvPr/>
        </p:nvSpPr>
        <p:spPr>
          <a:xfrm>
            <a:off x="8032217" y="842173"/>
            <a:ext cx="2156812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000" b="1" dirty="0">
                <a:solidFill>
                  <a:srgbClr val="005E77"/>
                </a:solidFill>
                <a:latin typeface="Arial Nova" panose="020B0504020202020204" pitchFamily="34" charset="0"/>
              </a:rPr>
              <a:t>Título do gráfico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0B24D16-39FB-5097-A499-F7E6ADA527F3}"/>
              </a:ext>
            </a:extLst>
          </p:cNvPr>
          <p:cNvSpPr txBox="1">
            <a:spLocks/>
          </p:cNvSpPr>
          <p:nvPr/>
        </p:nvSpPr>
        <p:spPr>
          <a:xfrm>
            <a:off x="2611131" y="4826344"/>
            <a:ext cx="215681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Título do gráfico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F928786E-52DE-36D9-4182-3FA4972D0183}"/>
              </a:ext>
            </a:extLst>
          </p:cNvPr>
          <p:cNvSpPr txBox="1">
            <a:spLocks/>
          </p:cNvSpPr>
          <p:nvPr/>
        </p:nvSpPr>
        <p:spPr>
          <a:xfrm>
            <a:off x="8032217" y="4826344"/>
            <a:ext cx="2156812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Título do gráfico</a:t>
            </a:r>
          </a:p>
        </p:txBody>
      </p:sp>
      <p:grpSp>
        <p:nvGrpSpPr>
          <p:cNvPr id="21" name="Agrupar 29">
            <a:extLst>
              <a:ext uri="{FF2B5EF4-FFF2-40B4-BE49-F238E27FC236}">
                <a16:creationId xmlns:a16="http://schemas.microsoft.com/office/drawing/2014/main" id="{821A0046-1621-60C4-9483-A3B934B86FE2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22" name="Forma livre 40">
              <a:extLst>
                <a:ext uri="{FF2B5EF4-FFF2-40B4-BE49-F238E27FC236}">
                  <a16:creationId xmlns:a16="http://schemas.microsoft.com/office/drawing/2014/main" id="{6715EC59-A5C7-390E-EC92-72CE2A32257E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23" name="Grupo 41">
              <a:extLst>
                <a:ext uri="{FF2B5EF4-FFF2-40B4-BE49-F238E27FC236}">
                  <a16:creationId xmlns:a16="http://schemas.microsoft.com/office/drawing/2014/main" id="{AA49AEBF-6220-DD91-61E5-779A57522E01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Elipse 35">
                <a:extLst>
                  <a:ext uri="{FF2B5EF4-FFF2-40B4-BE49-F238E27FC236}">
                    <a16:creationId xmlns:a16="http://schemas.microsoft.com/office/drawing/2014/main" id="{D794A4E6-D1E3-93FD-11D3-B942BD7C3344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" name="Multiplicar 43">
                <a:extLst>
                  <a:ext uri="{FF2B5EF4-FFF2-40B4-BE49-F238E27FC236}">
                    <a16:creationId xmlns:a16="http://schemas.microsoft.com/office/drawing/2014/main" id="{604956A4-EF34-FD3C-A156-5829E75138A1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4" name="Retângulo 34">
              <a:extLst>
                <a:ext uri="{FF2B5EF4-FFF2-40B4-BE49-F238E27FC236}">
                  <a16:creationId xmlns:a16="http://schemas.microsoft.com/office/drawing/2014/main" id="{C90B43A0-8E25-A5F3-C42D-EA9D332833FD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7" name="CaixaDeTexto 37">
            <a:extLst>
              <a:ext uri="{FF2B5EF4-FFF2-40B4-BE49-F238E27FC236}">
                <a16:creationId xmlns:a16="http://schemas.microsoft.com/office/drawing/2014/main" id="{3F588B63-D27E-E229-88E6-14598F159B5F}"/>
              </a:ext>
            </a:extLst>
          </p:cNvPr>
          <p:cNvSpPr txBox="1"/>
          <p:nvPr/>
        </p:nvSpPr>
        <p:spPr>
          <a:xfrm>
            <a:off x="691393" y="1876386"/>
            <a:ext cx="5866161" cy="416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dos elementos por uma que pertença á marca ou que seja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Troque as caixas pretas por gráficos ou dados importantes.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360711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3363360F-20C4-C725-5532-01EE5CB48ED9}"/>
              </a:ext>
            </a:extLst>
          </p:cNvPr>
          <p:cNvSpPr/>
          <p:nvPr/>
        </p:nvSpPr>
        <p:spPr>
          <a:xfrm>
            <a:off x="8645909" y="3004458"/>
            <a:ext cx="6448949" cy="5471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C95819-6863-8A4B-3548-8F0740EC535A}"/>
              </a:ext>
            </a:extLst>
          </p:cNvPr>
          <p:cNvSpPr/>
          <p:nvPr/>
        </p:nvSpPr>
        <p:spPr>
          <a:xfrm>
            <a:off x="3147785" y="2264228"/>
            <a:ext cx="6446157" cy="5524500"/>
          </a:xfrm>
          <a:prstGeom prst="rect">
            <a:avLst/>
          </a:prstGeom>
          <a:solidFill>
            <a:srgbClr val="79B8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6408CE-97EA-6136-BB16-1FC20CE538C3}"/>
              </a:ext>
            </a:extLst>
          </p:cNvPr>
          <p:cNvGrpSpPr/>
          <p:nvPr/>
        </p:nvGrpSpPr>
        <p:grpSpPr>
          <a:xfrm>
            <a:off x="3905257" y="629557"/>
            <a:ext cx="7863074" cy="7759700"/>
            <a:chOff x="6909715" y="571500"/>
            <a:chExt cx="5282285" cy="5212840"/>
          </a:xfrm>
          <a:solidFill>
            <a:srgbClr val="EDDCD6"/>
          </a:solidFill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98D47BD9-7381-37F9-A907-02D0747972CB}"/>
                </a:ext>
              </a:extLst>
            </p:cNvPr>
            <p:cNvGrpSpPr/>
            <p:nvPr/>
          </p:nvGrpSpPr>
          <p:grpSpPr>
            <a:xfrm>
              <a:off x="10362878" y="1433789"/>
              <a:ext cx="1829122" cy="2362064"/>
              <a:chOff x="10362878" y="1433789"/>
              <a:chExt cx="1829122" cy="2362064"/>
            </a:xfrm>
            <a:grpFill/>
          </p:grpSpPr>
          <p:sp>
            <p:nvSpPr>
              <p:cNvPr id="7" name="Forma livre 83">
                <a:extLst>
                  <a:ext uri="{FF2B5EF4-FFF2-40B4-BE49-F238E27FC236}">
                    <a16:creationId xmlns:a16="http://schemas.microsoft.com/office/drawing/2014/main" id="{408CACFC-6B4E-8DB2-E65D-03609AD4D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878" y="1433789"/>
                <a:ext cx="880547" cy="1246758"/>
              </a:xfrm>
              <a:custGeom>
                <a:avLst/>
                <a:gdLst>
                  <a:gd name="connsiteX0" fmla="*/ 346646 w 961685"/>
                  <a:gd name="connsiteY0" fmla="*/ 0 h 1361640"/>
                  <a:gd name="connsiteX1" fmla="*/ 375154 w 961685"/>
                  <a:gd name="connsiteY1" fmla="*/ 3294 h 1361640"/>
                  <a:gd name="connsiteX2" fmla="*/ 405831 w 961685"/>
                  <a:gd name="connsiteY2" fmla="*/ 20864 h 1361640"/>
                  <a:gd name="connsiteX3" fmla="*/ 435355 w 961685"/>
                  <a:gd name="connsiteY3" fmla="*/ 60499 h 1361640"/>
                  <a:gd name="connsiteX4" fmla="*/ 466033 w 961685"/>
                  <a:gd name="connsiteY4" fmla="*/ 60499 h 1361640"/>
                  <a:gd name="connsiteX5" fmla="*/ 496230 w 961685"/>
                  <a:gd name="connsiteY5" fmla="*/ 60499 h 1361640"/>
                  <a:gd name="connsiteX6" fmla="*/ 524599 w 961685"/>
                  <a:gd name="connsiteY6" fmla="*/ 78069 h 1361640"/>
                  <a:gd name="connsiteX7" fmla="*/ 555277 w 961685"/>
                  <a:gd name="connsiteY7" fmla="*/ 97273 h 1361640"/>
                  <a:gd name="connsiteX8" fmla="*/ 570664 w 961685"/>
                  <a:gd name="connsiteY8" fmla="*/ 136908 h 1361640"/>
                  <a:gd name="connsiteX9" fmla="*/ 555277 w 961685"/>
                  <a:gd name="connsiteY9" fmla="*/ 174909 h 1361640"/>
                  <a:gd name="connsiteX10" fmla="*/ 555277 w 961685"/>
                  <a:gd name="connsiteY10" fmla="*/ 212773 h 1361640"/>
                  <a:gd name="connsiteX11" fmla="*/ 555277 w 961685"/>
                  <a:gd name="connsiteY11" fmla="*/ 252408 h 1361640"/>
                  <a:gd name="connsiteX12" fmla="*/ 585378 w 961685"/>
                  <a:gd name="connsiteY12" fmla="*/ 270523 h 1361640"/>
                  <a:gd name="connsiteX13" fmla="*/ 616152 w 961685"/>
                  <a:gd name="connsiteY13" fmla="*/ 252408 h 1361640"/>
                  <a:gd name="connsiteX14" fmla="*/ 645676 w 961685"/>
                  <a:gd name="connsiteY14" fmla="*/ 252408 h 1361640"/>
                  <a:gd name="connsiteX15" fmla="*/ 675776 w 961685"/>
                  <a:gd name="connsiteY15" fmla="*/ 212773 h 1361640"/>
                  <a:gd name="connsiteX16" fmla="*/ 705396 w 961685"/>
                  <a:gd name="connsiteY16" fmla="*/ 212773 h 1361640"/>
                  <a:gd name="connsiteX17" fmla="*/ 734920 w 961685"/>
                  <a:gd name="connsiteY17" fmla="*/ 212773 h 1361640"/>
                  <a:gd name="connsiteX18" fmla="*/ 766751 w 961685"/>
                  <a:gd name="connsiteY18" fmla="*/ 212773 h 1361640"/>
                  <a:gd name="connsiteX19" fmla="*/ 796275 w 961685"/>
                  <a:gd name="connsiteY19" fmla="*/ 212773 h 1361640"/>
                  <a:gd name="connsiteX20" fmla="*/ 826953 w 961685"/>
                  <a:gd name="connsiteY20" fmla="*/ 231977 h 1361640"/>
                  <a:gd name="connsiteX21" fmla="*/ 857150 w 961685"/>
                  <a:gd name="connsiteY21" fmla="*/ 231977 h 1361640"/>
                  <a:gd name="connsiteX22" fmla="*/ 886674 w 961685"/>
                  <a:gd name="connsiteY22" fmla="*/ 252408 h 1361640"/>
                  <a:gd name="connsiteX23" fmla="*/ 917351 w 961685"/>
                  <a:gd name="connsiteY23" fmla="*/ 270523 h 1361640"/>
                  <a:gd name="connsiteX24" fmla="*/ 946875 w 961685"/>
                  <a:gd name="connsiteY24" fmla="*/ 270523 h 1361640"/>
                  <a:gd name="connsiteX25" fmla="*/ 961685 w 961685"/>
                  <a:gd name="connsiteY25" fmla="*/ 270523 h 1361640"/>
                  <a:gd name="connsiteX26" fmla="*/ 961685 w 961685"/>
                  <a:gd name="connsiteY26" fmla="*/ 289182 h 1361640"/>
                  <a:gd name="connsiteX27" fmla="*/ 961685 w 961685"/>
                  <a:gd name="connsiteY27" fmla="*/ 327728 h 1361640"/>
                  <a:gd name="connsiteX28" fmla="*/ 933593 w 961685"/>
                  <a:gd name="connsiteY28" fmla="*/ 346908 h 1361640"/>
                  <a:gd name="connsiteX29" fmla="*/ 910072 w 961685"/>
                  <a:gd name="connsiteY29" fmla="*/ 346908 h 1361640"/>
                  <a:gd name="connsiteX30" fmla="*/ 908463 w 961685"/>
                  <a:gd name="connsiteY30" fmla="*/ 347886 h 1361640"/>
                  <a:gd name="connsiteX31" fmla="*/ 901964 w 961685"/>
                  <a:gd name="connsiteY31" fmla="*/ 347886 h 1361640"/>
                  <a:gd name="connsiteX32" fmla="*/ 871287 w 961685"/>
                  <a:gd name="connsiteY32" fmla="*/ 366545 h 1361640"/>
                  <a:gd name="connsiteX33" fmla="*/ 841763 w 961685"/>
                  <a:gd name="connsiteY33" fmla="*/ 405091 h 1361640"/>
                  <a:gd name="connsiteX34" fmla="*/ 826953 w 961685"/>
                  <a:gd name="connsiteY34" fmla="*/ 443091 h 1361640"/>
                  <a:gd name="connsiteX35" fmla="*/ 796275 w 961685"/>
                  <a:gd name="connsiteY35" fmla="*/ 481500 h 1361640"/>
                  <a:gd name="connsiteX36" fmla="*/ 826953 w 961685"/>
                  <a:gd name="connsiteY36" fmla="*/ 500160 h 1361640"/>
                  <a:gd name="connsiteX37" fmla="*/ 826953 w 961685"/>
                  <a:gd name="connsiteY37" fmla="*/ 538705 h 1361640"/>
                  <a:gd name="connsiteX38" fmla="*/ 826953 w 961685"/>
                  <a:gd name="connsiteY38" fmla="*/ 576570 h 1361640"/>
                  <a:gd name="connsiteX39" fmla="*/ 826953 w 961685"/>
                  <a:gd name="connsiteY39" fmla="*/ 615115 h 1361640"/>
                  <a:gd name="connsiteX40" fmla="*/ 826953 w 961685"/>
                  <a:gd name="connsiteY40" fmla="*/ 653115 h 1361640"/>
                  <a:gd name="connsiteX41" fmla="*/ 796275 w 961685"/>
                  <a:gd name="connsiteY41" fmla="*/ 691524 h 1361640"/>
                  <a:gd name="connsiteX42" fmla="*/ 780984 w 961685"/>
                  <a:gd name="connsiteY42" fmla="*/ 730614 h 1361640"/>
                  <a:gd name="connsiteX43" fmla="*/ 811085 w 961685"/>
                  <a:gd name="connsiteY43" fmla="*/ 749819 h 1361640"/>
                  <a:gd name="connsiteX44" fmla="*/ 826953 w 961685"/>
                  <a:gd name="connsiteY44" fmla="*/ 787819 h 1361640"/>
                  <a:gd name="connsiteX45" fmla="*/ 826953 w 961685"/>
                  <a:gd name="connsiteY45" fmla="*/ 825139 h 1361640"/>
                  <a:gd name="connsiteX46" fmla="*/ 796275 w 961685"/>
                  <a:gd name="connsiteY46" fmla="*/ 844343 h 1361640"/>
                  <a:gd name="connsiteX47" fmla="*/ 766751 w 961685"/>
                  <a:gd name="connsiteY47" fmla="*/ 844343 h 1361640"/>
                  <a:gd name="connsiteX48" fmla="*/ 735078 w 961685"/>
                  <a:gd name="connsiteY48" fmla="*/ 863046 h 1361640"/>
                  <a:gd name="connsiteX49" fmla="*/ 696544 w 961685"/>
                  <a:gd name="connsiteY49" fmla="*/ 846344 h 1361640"/>
                  <a:gd name="connsiteX50" fmla="*/ 695306 w 961685"/>
                  <a:gd name="connsiteY50" fmla="*/ 846344 h 1361640"/>
                  <a:gd name="connsiteX51" fmla="*/ 690586 w 961685"/>
                  <a:gd name="connsiteY51" fmla="*/ 844343 h 1361640"/>
                  <a:gd name="connsiteX52" fmla="*/ 662120 w 961685"/>
                  <a:gd name="connsiteY52" fmla="*/ 844343 h 1361640"/>
                  <a:gd name="connsiteX53" fmla="*/ 631443 w 961685"/>
                  <a:gd name="connsiteY53" fmla="*/ 863139 h 1361640"/>
                  <a:gd name="connsiteX54" fmla="*/ 600188 w 961685"/>
                  <a:gd name="connsiteY54" fmla="*/ 882344 h 1361640"/>
                  <a:gd name="connsiteX55" fmla="*/ 570664 w 961685"/>
                  <a:gd name="connsiteY55" fmla="*/ 921434 h 1361640"/>
                  <a:gd name="connsiteX56" fmla="*/ 541044 w 961685"/>
                  <a:gd name="connsiteY56" fmla="*/ 921434 h 1361640"/>
                  <a:gd name="connsiteX57" fmla="*/ 510366 w 961685"/>
                  <a:gd name="connsiteY57" fmla="*/ 940639 h 1361640"/>
                  <a:gd name="connsiteX58" fmla="*/ 480843 w 961685"/>
                  <a:gd name="connsiteY58" fmla="*/ 940639 h 1361640"/>
                  <a:gd name="connsiteX59" fmla="*/ 450165 w 961685"/>
                  <a:gd name="connsiteY59" fmla="*/ 959843 h 1361640"/>
                  <a:gd name="connsiteX60" fmla="*/ 419487 w 961685"/>
                  <a:gd name="connsiteY60" fmla="*/ 997844 h 1361640"/>
                  <a:gd name="connsiteX61" fmla="*/ 419487 w 961685"/>
                  <a:gd name="connsiteY61" fmla="*/ 1055457 h 1361640"/>
                  <a:gd name="connsiteX62" fmla="*/ 405831 w 961685"/>
                  <a:gd name="connsiteY62" fmla="*/ 1093321 h 1361640"/>
                  <a:gd name="connsiteX63" fmla="*/ 390444 w 961685"/>
                  <a:gd name="connsiteY63" fmla="*/ 1130369 h 1361640"/>
                  <a:gd name="connsiteX64" fmla="*/ 359767 w 961685"/>
                  <a:gd name="connsiteY64" fmla="*/ 1170821 h 1361640"/>
                  <a:gd name="connsiteX65" fmla="*/ 375154 w 961685"/>
                  <a:gd name="connsiteY65" fmla="*/ 1207731 h 1361640"/>
                  <a:gd name="connsiteX66" fmla="*/ 375154 w 961685"/>
                  <a:gd name="connsiteY66" fmla="*/ 1247230 h 1361640"/>
                  <a:gd name="connsiteX67" fmla="*/ 390444 w 961685"/>
                  <a:gd name="connsiteY67" fmla="*/ 1284141 h 1361640"/>
                  <a:gd name="connsiteX68" fmla="*/ 375154 w 961685"/>
                  <a:gd name="connsiteY68" fmla="*/ 1322550 h 1361640"/>
                  <a:gd name="connsiteX69" fmla="*/ 346111 w 961685"/>
                  <a:gd name="connsiteY69" fmla="*/ 1361640 h 1361640"/>
                  <a:gd name="connsiteX70" fmla="*/ 317164 w 961685"/>
                  <a:gd name="connsiteY70" fmla="*/ 1361640 h 1361640"/>
                  <a:gd name="connsiteX71" fmla="*/ 301200 w 961685"/>
                  <a:gd name="connsiteY71" fmla="*/ 1322550 h 1361640"/>
                  <a:gd name="connsiteX72" fmla="*/ 272253 w 961685"/>
                  <a:gd name="connsiteY72" fmla="*/ 1303346 h 1361640"/>
                  <a:gd name="connsiteX73" fmla="*/ 272253 w 961685"/>
                  <a:gd name="connsiteY73" fmla="*/ 1265481 h 1361640"/>
                  <a:gd name="connsiteX74" fmla="*/ 256289 w 961685"/>
                  <a:gd name="connsiteY74" fmla="*/ 1226936 h 1361640"/>
                  <a:gd name="connsiteX75" fmla="*/ 225612 w 961685"/>
                  <a:gd name="connsiteY75" fmla="*/ 1207731 h 1361640"/>
                  <a:gd name="connsiteX76" fmla="*/ 211956 w 961685"/>
                  <a:gd name="connsiteY76" fmla="*/ 1170821 h 1361640"/>
                  <a:gd name="connsiteX77" fmla="*/ 225612 w 961685"/>
                  <a:gd name="connsiteY77" fmla="*/ 1130369 h 1361640"/>
                  <a:gd name="connsiteX78" fmla="*/ 225612 w 961685"/>
                  <a:gd name="connsiteY78" fmla="*/ 1096820 h 1361640"/>
                  <a:gd name="connsiteX79" fmla="*/ 250536 w 961685"/>
                  <a:gd name="connsiteY79" fmla="*/ 1081282 h 1361640"/>
                  <a:gd name="connsiteX80" fmla="*/ 255807 w 961685"/>
                  <a:gd name="connsiteY80" fmla="*/ 1074553 h 1361640"/>
                  <a:gd name="connsiteX81" fmla="*/ 256289 w 961685"/>
                  <a:gd name="connsiteY81" fmla="*/ 1074253 h 1361640"/>
                  <a:gd name="connsiteX82" fmla="*/ 286486 w 961685"/>
                  <a:gd name="connsiteY82" fmla="*/ 1036253 h 1361640"/>
                  <a:gd name="connsiteX83" fmla="*/ 272253 w 961685"/>
                  <a:gd name="connsiteY83" fmla="*/ 997844 h 1361640"/>
                  <a:gd name="connsiteX84" fmla="*/ 241576 w 961685"/>
                  <a:gd name="connsiteY84" fmla="*/ 997844 h 1361640"/>
                  <a:gd name="connsiteX85" fmla="*/ 211956 w 961685"/>
                  <a:gd name="connsiteY85" fmla="*/ 997844 h 1361640"/>
                  <a:gd name="connsiteX86" fmla="*/ 181278 w 961685"/>
                  <a:gd name="connsiteY86" fmla="*/ 979048 h 1361640"/>
                  <a:gd name="connsiteX87" fmla="*/ 167141 w 961685"/>
                  <a:gd name="connsiteY87" fmla="*/ 940639 h 1361640"/>
                  <a:gd name="connsiteX88" fmla="*/ 135309 w 961685"/>
                  <a:gd name="connsiteY88" fmla="*/ 921434 h 1361640"/>
                  <a:gd name="connsiteX89" fmla="*/ 105112 w 961685"/>
                  <a:gd name="connsiteY89" fmla="*/ 901548 h 1361640"/>
                  <a:gd name="connsiteX90" fmla="*/ 120499 w 961685"/>
                  <a:gd name="connsiteY90" fmla="*/ 863139 h 1361640"/>
                  <a:gd name="connsiteX91" fmla="*/ 135309 w 961685"/>
                  <a:gd name="connsiteY91" fmla="*/ 825139 h 1361640"/>
                  <a:gd name="connsiteX92" fmla="*/ 151177 w 961685"/>
                  <a:gd name="connsiteY92" fmla="*/ 787819 h 1361640"/>
                  <a:gd name="connsiteX93" fmla="*/ 151177 w 961685"/>
                  <a:gd name="connsiteY93" fmla="*/ 749819 h 1361640"/>
                  <a:gd name="connsiteX94" fmla="*/ 151177 w 961685"/>
                  <a:gd name="connsiteY94" fmla="*/ 710184 h 1361640"/>
                  <a:gd name="connsiteX95" fmla="*/ 151177 w 961685"/>
                  <a:gd name="connsiteY95" fmla="*/ 672320 h 1361640"/>
                  <a:gd name="connsiteX96" fmla="*/ 135309 w 961685"/>
                  <a:gd name="connsiteY96" fmla="*/ 634319 h 1361640"/>
                  <a:gd name="connsiteX97" fmla="*/ 105112 w 961685"/>
                  <a:gd name="connsiteY97" fmla="*/ 615115 h 1361640"/>
                  <a:gd name="connsiteX98" fmla="*/ 75589 w 961685"/>
                  <a:gd name="connsiteY98" fmla="*/ 615115 h 1361640"/>
                  <a:gd name="connsiteX99" fmla="*/ 60779 w 961685"/>
                  <a:gd name="connsiteY99" fmla="*/ 576570 h 1361640"/>
                  <a:gd name="connsiteX100" fmla="*/ 30678 w 961685"/>
                  <a:gd name="connsiteY100" fmla="*/ 576570 h 1361640"/>
                  <a:gd name="connsiteX101" fmla="*/ 15868 w 961685"/>
                  <a:gd name="connsiteY101" fmla="*/ 576570 h 1361640"/>
                  <a:gd name="connsiteX102" fmla="*/ 0 w 961685"/>
                  <a:gd name="connsiteY102" fmla="*/ 576570 h 1361640"/>
                  <a:gd name="connsiteX103" fmla="*/ 3026 w 961685"/>
                  <a:gd name="connsiteY103" fmla="*/ 573219 h 1361640"/>
                  <a:gd name="connsiteX104" fmla="*/ 14684 w 961685"/>
                  <a:gd name="connsiteY104" fmla="*/ 560811 h 1361640"/>
                  <a:gd name="connsiteX105" fmla="*/ 44376 w 961685"/>
                  <a:gd name="connsiteY105" fmla="*/ 519920 h 1361640"/>
                  <a:gd name="connsiteX106" fmla="*/ 74844 w 961685"/>
                  <a:gd name="connsiteY106" fmla="*/ 519920 h 1361640"/>
                  <a:gd name="connsiteX107" fmla="*/ 105701 w 961685"/>
                  <a:gd name="connsiteY107" fmla="*/ 501602 h 1361640"/>
                  <a:gd name="connsiteX108" fmla="*/ 135392 w 961685"/>
                  <a:gd name="connsiteY108" fmla="*/ 501602 h 1361640"/>
                  <a:gd name="connsiteX109" fmla="*/ 150918 w 961685"/>
                  <a:gd name="connsiteY109" fmla="*/ 462376 h 1361640"/>
                  <a:gd name="connsiteX110" fmla="*/ 157793 w 961685"/>
                  <a:gd name="connsiteY110" fmla="*/ 445990 h 1361640"/>
                  <a:gd name="connsiteX111" fmla="*/ 166767 w 961685"/>
                  <a:gd name="connsiteY111" fmla="*/ 425164 h 1361640"/>
                  <a:gd name="connsiteX112" fmla="*/ 196911 w 961685"/>
                  <a:gd name="connsiteY112" fmla="*/ 405942 h 1361640"/>
                  <a:gd name="connsiteX113" fmla="*/ 226797 w 961685"/>
                  <a:gd name="connsiteY113" fmla="*/ 367271 h 1361640"/>
                  <a:gd name="connsiteX114" fmla="*/ 242128 w 961685"/>
                  <a:gd name="connsiteY114" fmla="*/ 328045 h 1361640"/>
                  <a:gd name="connsiteX115" fmla="*/ 257653 w 961685"/>
                  <a:gd name="connsiteY115" fmla="*/ 289189 h 1361640"/>
                  <a:gd name="connsiteX116" fmla="*/ 257653 w 961685"/>
                  <a:gd name="connsiteY116" fmla="*/ 252184 h 1361640"/>
                  <a:gd name="connsiteX117" fmla="*/ 273178 w 961685"/>
                  <a:gd name="connsiteY117" fmla="*/ 212403 h 1361640"/>
                  <a:gd name="connsiteX118" fmla="*/ 302870 w 961685"/>
                  <a:gd name="connsiteY118" fmla="*/ 193530 h 1361640"/>
                  <a:gd name="connsiteX119" fmla="*/ 318395 w 961685"/>
                  <a:gd name="connsiteY119" fmla="*/ 154674 h 1361640"/>
                  <a:gd name="connsiteX120" fmla="*/ 331980 w 961685"/>
                  <a:gd name="connsiteY120" fmla="*/ 116558 h 1361640"/>
                  <a:gd name="connsiteX121" fmla="*/ 331980 w 961685"/>
                  <a:gd name="connsiteY121" fmla="*/ 59014 h 1361640"/>
                  <a:gd name="connsiteX122" fmla="*/ 348087 w 961685"/>
                  <a:gd name="connsiteY122" fmla="*/ 19233 h 1361640"/>
                  <a:gd name="connsiteX123" fmla="*/ 348087 w 961685"/>
                  <a:gd name="connsiteY123" fmla="*/ 916 h 1361640"/>
                  <a:gd name="connsiteX124" fmla="*/ 346646 w 961685"/>
                  <a:gd name="connsiteY124" fmla="*/ 0 h 1361640"/>
                  <a:gd name="connsiteX0" fmla="*/ 346646 w 961685"/>
                  <a:gd name="connsiteY0" fmla="*/ 0 h 1361640"/>
                  <a:gd name="connsiteX1" fmla="*/ 375154 w 961685"/>
                  <a:gd name="connsiteY1" fmla="*/ 3294 h 1361640"/>
                  <a:gd name="connsiteX2" fmla="*/ 405831 w 961685"/>
                  <a:gd name="connsiteY2" fmla="*/ 20864 h 1361640"/>
                  <a:gd name="connsiteX3" fmla="*/ 435355 w 961685"/>
                  <a:gd name="connsiteY3" fmla="*/ 60499 h 1361640"/>
                  <a:gd name="connsiteX4" fmla="*/ 466033 w 961685"/>
                  <a:gd name="connsiteY4" fmla="*/ 60499 h 1361640"/>
                  <a:gd name="connsiteX5" fmla="*/ 496230 w 961685"/>
                  <a:gd name="connsiteY5" fmla="*/ 60499 h 1361640"/>
                  <a:gd name="connsiteX6" fmla="*/ 524599 w 961685"/>
                  <a:gd name="connsiteY6" fmla="*/ 78069 h 1361640"/>
                  <a:gd name="connsiteX7" fmla="*/ 555277 w 961685"/>
                  <a:gd name="connsiteY7" fmla="*/ 97273 h 1361640"/>
                  <a:gd name="connsiteX8" fmla="*/ 570664 w 961685"/>
                  <a:gd name="connsiteY8" fmla="*/ 136908 h 1361640"/>
                  <a:gd name="connsiteX9" fmla="*/ 555277 w 961685"/>
                  <a:gd name="connsiteY9" fmla="*/ 174909 h 1361640"/>
                  <a:gd name="connsiteX10" fmla="*/ 555277 w 961685"/>
                  <a:gd name="connsiteY10" fmla="*/ 212773 h 1361640"/>
                  <a:gd name="connsiteX11" fmla="*/ 555277 w 961685"/>
                  <a:gd name="connsiteY11" fmla="*/ 252408 h 1361640"/>
                  <a:gd name="connsiteX12" fmla="*/ 585378 w 961685"/>
                  <a:gd name="connsiteY12" fmla="*/ 270523 h 1361640"/>
                  <a:gd name="connsiteX13" fmla="*/ 616152 w 961685"/>
                  <a:gd name="connsiteY13" fmla="*/ 252408 h 1361640"/>
                  <a:gd name="connsiteX14" fmla="*/ 645676 w 961685"/>
                  <a:gd name="connsiteY14" fmla="*/ 252408 h 1361640"/>
                  <a:gd name="connsiteX15" fmla="*/ 675776 w 961685"/>
                  <a:gd name="connsiteY15" fmla="*/ 212773 h 1361640"/>
                  <a:gd name="connsiteX16" fmla="*/ 705396 w 961685"/>
                  <a:gd name="connsiteY16" fmla="*/ 212773 h 1361640"/>
                  <a:gd name="connsiteX17" fmla="*/ 734920 w 961685"/>
                  <a:gd name="connsiteY17" fmla="*/ 212773 h 1361640"/>
                  <a:gd name="connsiteX18" fmla="*/ 766751 w 961685"/>
                  <a:gd name="connsiteY18" fmla="*/ 212773 h 1361640"/>
                  <a:gd name="connsiteX19" fmla="*/ 796275 w 961685"/>
                  <a:gd name="connsiteY19" fmla="*/ 212773 h 1361640"/>
                  <a:gd name="connsiteX20" fmla="*/ 826953 w 961685"/>
                  <a:gd name="connsiteY20" fmla="*/ 231977 h 1361640"/>
                  <a:gd name="connsiteX21" fmla="*/ 857150 w 961685"/>
                  <a:gd name="connsiteY21" fmla="*/ 231977 h 1361640"/>
                  <a:gd name="connsiteX22" fmla="*/ 886674 w 961685"/>
                  <a:gd name="connsiteY22" fmla="*/ 252408 h 1361640"/>
                  <a:gd name="connsiteX23" fmla="*/ 917351 w 961685"/>
                  <a:gd name="connsiteY23" fmla="*/ 270523 h 1361640"/>
                  <a:gd name="connsiteX24" fmla="*/ 946875 w 961685"/>
                  <a:gd name="connsiteY24" fmla="*/ 270523 h 1361640"/>
                  <a:gd name="connsiteX25" fmla="*/ 961685 w 961685"/>
                  <a:gd name="connsiteY25" fmla="*/ 270523 h 1361640"/>
                  <a:gd name="connsiteX26" fmla="*/ 961685 w 961685"/>
                  <a:gd name="connsiteY26" fmla="*/ 289182 h 1361640"/>
                  <a:gd name="connsiteX27" fmla="*/ 961685 w 961685"/>
                  <a:gd name="connsiteY27" fmla="*/ 327728 h 1361640"/>
                  <a:gd name="connsiteX28" fmla="*/ 933593 w 961685"/>
                  <a:gd name="connsiteY28" fmla="*/ 346908 h 1361640"/>
                  <a:gd name="connsiteX29" fmla="*/ 910072 w 961685"/>
                  <a:gd name="connsiteY29" fmla="*/ 346908 h 1361640"/>
                  <a:gd name="connsiteX30" fmla="*/ 908463 w 961685"/>
                  <a:gd name="connsiteY30" fmla="*/ 347886 h 1361640"/>
                  <a:gd name="connsiteX31" fmla="*/ 901964 w 961685"/>
                  <a:gd name="connsiteY31" fmla="*/ 347886 h 1361640"/>
                  <a:gd name="connsiteX32" fmla="*/ 871287 w 961685"/>
                  <a:gd name="connsiteY32" fmla="*/ 366545 h 1361640"/>
                  <a:gd name="connsiteX33" fmla="*/ 841763 w 961685"/>
                  <a:gd name="connsiteY33" fmla="*/ 405091 h 1361640"/>
                  <a:gd name="connsiteX34" fmla="*/ 826953 w 961685"/>
                  <a:gd name="connsiteY34" fmla="*/ 443091 h 1361640"/>
                  <a:gd name="connsiteX35" fmla="*/ 796275 w 961685"/>
                  <a:gd name="connsiteY35" fmla="*/ 481500 h 1361640"/>
                  <a:gd name="connsiteX36" fmla="*/ 826953 w 961685"/>
                  <a:gd name="connsiteY36" fmla="*/ 500160 h 1361640"/>
                  <a:gd name="connsiteX37" fmla="*/ 826953 w 961685"/>
                  <a:gd name="connsiteY37" fmla="*/ 538705 h 1361640"/>
                  <a:gd name="connsiteX38" fmla="*/ 826953 w 961685"/>
                  <a:gd name="connsiteY38" fmla="*/ 576570 h 1361640"/>
                  <a:gd name="connsiteX39" fmla="*/ 826953 w 961685"/>
                  <a:gd name="connsiteY39" fmla="*/ 615115 h 1361640"/>
                  <a:gd name="connsiteX40" fmla="*/ 826953 w 961685"/>
                  <a:gd name="connsiteY40" fmla="*/ 653115 h 1361640"/>
                  <a:gd name="connsiteX41" fmla="*/ 796275 w 961685"/>
                  <a:gd name="connsiteY41" fmla="*/ 691524 h 1361640"/>
                  <a:gd name="connsiteX42" fmla="*/ 780984 w 961685"/>
                  <a:gd name="connsiteY42" fmla="*/ 730614 h 1361640"/>
                  <a:gd name="connsiteX43" fmla="*/ 811085 w 961685"/>
                  <a:gd name="connsiteY43" fmla="*/ 749819 h 1361640"/>
                  <a:gd name="connsiteX44" fmla="*/ 826953 w 961685"/>
                  <a:gd name="connsiteY44" fmla="*/ 787819 h 1361640"/>
                  <a:gd name="connsiteX45" fmla="*/ 826953 w 961685"/>
                  <a:gd name="connsiteY45" fmla="*/ 825139 h 1361640"/>
                  <a:gd name="connsiteX46" fmla="*/ 796275 w 961685"/>
                  <a:gd name="connsiteY46" fmla="*/ 844343 h 1361640"/>
                  <a:gd name="connsiteX47" fmla="*/ 766751 w 961685"/>
                  <a:gd name="connsiteY47" fmla="*/ 844343 h 1361640"/>
                  <a:gd name="connsiteX48" fmla="*/ 735078 w 961685"/>
                  <a:gd name="connsiteY48" fmla="*/ 863046 h 1361640"/>
                  <a:gd name="connsiteX49" fmla="*/ 696544 w 961685"/>
                  <a:gd name="connsiteY49" fmla="*/ 846344 h 1361640"/>
                  <a:gd name="connsiteX50" fmla="*/ 695306 w 961685"/>
                  <a:gd name="connsiteY50" fmla="*/ 846344 h 1361640"/>
                  <a:gd name="connsiteX51" fmla="*/ 690586 w 961685"/>
                  <a:gd name="connsiteY51" fmla="*/ 844343 h 1361640"/>
                  <a:gd name="connsiteX52" fmla="*/ 662120 w 961685"/>
                  <a:gd name="connsiteY52" fmla="*/ 844343 h 1361640"/>
                  <a:gd name="connsiteX53" fmla="*/ 631443 w 961685"/>
                  <a:gd name="connsiteY53" fmla="*/ 863139 h 1361640"/>
                  <a:gd name="connsiteX54" fmla="*/ 600188 w 961685"/>
                  <a:gd name="connsiteY54" fmla="*/ 882344 h 1361640"/>
                  <a:gd name="connsiteX55" fmla="*/ 570664 w 961685"/>
                  <a:gd name="connsiteY55" fmla="*/ 921434 h 1361640"/>
                  <a:gd name="connsiteX56" fmla="*/ 541044 w 961685"/>
                  <a:gd name="connsiteY56" fmla="*/ 921434 h 1361640"/>
                  <a:gd name="connsiteX57" fmla="*/ 510366 w 961685"/>
                  <a:gd name="connsiteY57" fmla="*/ 940639 h 1361640"/>
                  <a:gd name="connsiteX58" fmla="*/ 480843 w 961685"/>
                  <a:gd name="connsiteY58" fmla="*/ 940639 h 1361640"/>
                  <a:gd name="connsiteX59" fmla="*/ 450165 w 961685"/>
                  <a:gd name="connsiteY59" fmla="*/ 959843 h 1361640"/>
                  <a:gd name="connsiteX60" fmla="*/ 419487 w 961685"/>
                  <a:gd name="connsiteY60" fmla="*/ 997844 h 1361640"/>
                  <a:gd name="connsiteX61" fmla="*/ 419487 w 961685"/>
                  <a:gd name="connsiteY61" fmla="*/ 1055457 h 1361640"/>
                  <a:gd name="connsiteX62" fmla="*/ 405831 w 961685"/>
                  <a:gd name="connsiteY62" fmla="*/ 1093321 h 1361640"/>
                  <a:gd name="connsiteX63" fmla="*/ 390444 w 961685"/>
                  <a:gd name="connsiteY63" fmla="*/ 1130369 h 1361640"/>
                  <a:gd name="connsiteX64" fmla="*/ 359767 w 961685"/>
                  <a:gd name="connsiteY64" fmla="*/ 1170821 h 1361640"/>
                  <a:gd name="connsiteX65" fmla="*/ 375154 w 961685"/>
                  <a:gd name="connsiteY65" fmla="*/ 1207731 h 1361640"/>
                  <a:gd name="connsiteX66" fmla="*/ 375154 w 961685"/>
                  <a:gd name="connsiteY66" fmla="*/ 1247230 h 1361640"/>
                  <a:gd name="connsiteX67" fmla="*/ 390444 w 961685"/>
                  <a:gd name="connsiteY67" fmla="*/ 1284141 h 1361640"/>
                  <a:gd name="connsiteX68" fmla="*/ 375154 w 961685"/>
                  <a:gd name="connsiteY68" fmla="*/ 1322550 h 1361640"/>
                  <a:gd name="connsiteX69" fmla="*/ 346111 w 961685"/>
                  <a:gd name="connsiteY69" fmla="*/ 1361640 h 1361640"/>
                  <a:gd name="connsiteX70" fmla="*/ 317164 w 961685"/>
                  <a:gd name="connsiteY70" fmla="*/ 1361640 h 1361640"/>
                  <a:gd name="connsiteX71" fmla="*/ 301200 w 961685"/>
                  <a:gd name="connsiteY71" fmla="*/ 1322550 h 1361640"/>
                  <a:gd name="connsiteX72" fmla="*/ 272253 w 961685"/>
                  <a:gd name="connsiteY72" fmla="*/ 1303346 h 1361640"/>
                  <a:gd name="connsiteX73" fmla="*/ 272253 w 961685"/>
                  <a:gd name="connsiteY73" fmla="*/ 1265481 h 1361640"/>
                  <a:gd name="connsiteX74" fmla="*/ 256289 w 961685"/>
                  <a:gd name="connsiteY74" fmla="*/ 1226936 h 1361640"/>
                  <a:gd name="connsiteX75" fmla="*/ 225612 w 961685"/>
                  <a:gd name="connsiteY75" fmla="*/ 1207731 h 1361640"/>
                  <a:gd name="connsiteX76" fmla="*/ 211956 w 961685"/>
                  <a:gd name="connsiteY76" fmla="*/ 1170821 h 1361640"/>
                  <a:gd name="connsiteX77" fmla="*/ 225612 w 961685"/>
                  <a:gd name="connsiteY77" fmla="*/ 1130369 h 1361640"/>
                  <a:gd name="connsiteX78" fmla="*/ 225612 w 961685"/>
                  <a:gd name="connsiteY78" fmla="*/ 1096820 h 1361640"/>
                  <a:gd name="connsiteX79" fmla="*/ 250536 w 961685"/>
                  <a:gd name="connsiteY79" fmla="*/ 1081282 h 1361640"/>
                  <a:gd name="connsiteX80" fmla="*/ 255807 w 961685"/>
                  <a:gd name="connsiteY80" fmla="*/ 1074553 h 1361640"/>
                  <a:gd name="connsiteX81" fmla="*/ 256289 w 961685"/>
                  <a:gd name="connsiteY81" fmla="*/ 1074253 h 1361640"/>
                  <a:gd name="connsiteX82" fmla="*/ 286486 w 961685"/>
                  <a:gd name="connsiteY82" fmla="*/ 1036253 h 1361640"/>
                  <a:gd name="connsiteX83" fmla="*/ 260347 w 961685"/>
                  <a:gd name="connsiteY83" fmla="*/ 1014513 h 1361640"/>
                  <a:gd name="connsiteX84" fmla="*/ 241576 w 961685"/>
                  <a:gd name="connsiteY84" fmla="*/ 997844 h 1361640"/>
                  <a:gd name="connsiteX85" fmla="*/ 211956 w 961685"/>
                  <a:gd name="connsiteY85" fmla="*/ 997844 h 1361640"/>
                  <a:gd name="connsiteX86" fmla="*/ 181278 w 961685"/>
                  <a:gd name="connsiteY86" fmla="*/ 979048 h 1361640"/>
                  <a:gd name="connsiteX87" fmla="*/ 167141 w 961685"/>
                  <a:gd name="connsiteY87" fmla="*/ 940639 h 1361640"/>
                  <a:gd name="connsiteX88" fmla="*/ 135309 w 961685"/>
                  <a:gd name="connsiteY88" fmla="*/ 921434 h 1361640"/>
                  <a:gd name="connsiteX89" fmla="*/ 105112 w 961685"/>
                  <a:gd name="connsiteY89" fmla="*/ 901548 h 1361640"/>
                  <a:gd name="connsiteX90" fmla="*/ 120499 w 961685"/>
                  <a:gd name="connsiteY90" fmla="*/ 863139 h 1361640"/>
                  <a:gd name="connsiteX91" fmla="*/ 135309 w 961685"/>
                  <a:gd name="connsiteY91" fmla="*/ 825139 h 1361640"/>
                  <a:gd name="connsiteX92" fmla="*/ 151177 w 961685"/>
                  <a:gd name="connsiteY92" fmla="*/ 787819 h 1361640"/>
                  <a:gd name="connsiteX93" fmla="*/ 151177 w 961685"/>
                  <a:gd name="connsiteY93" fmla="*/ 749819 h 1361640"/>
                  <a:gd name="connsiteX94" fmla="*/ 151177 w 961685"/>
                  <a:gd name="connsiteY94" fmla="*/ 710184 h 1361640"/>
                  <a:gd name="connsiteX95" fmla="*/ 151177 w 961685"/>
                  <a:gd name="connsiteY95" fmla="*/ 672320 h 1361640"/>
                  <a:gd name="connsiteX96" fmla="*/ 135309 w 961685"/>
                  <a:gd name="connsiteY96" fmla="*/ 634319 h 1361640"/>
                  <a:gd name="connsiteX97" fmla="*/ 105112 w 961685"/>
                  <a:gd name="connsiteY97" fmla="*/ 615115 h 1361640"/>
                  <a:gd name="connsiteX98" fmla="*/ 75589 w 961685"/>
                  <a:gd name="connsiteY98" fmla="*/ 615115 h 1361640"/>
                  <a:gd name="connsiteX99" fmla="*/ 60779 w 961685"/>
                  <a:gd name="connsiteY99" fmla="*/ 576570 h 1361640"/>
                  <a:gd name="connsiteX100" fmla="*/ 30678 w 961685"/>
                  <a:gd name="connsiteY100" fmla="*/ 576570 h 1361640"/>
                  <a:gd name="connsiteX101" fmla="*/ 15868 w 961685"/>
                  <a:gd name="connsiteY101" fmla="*/ 576570 h 1361640"/>
                  <a:gd name="connsiteX102" fmla="*/ 0 w 961685"/>
                  <a:gd name="connsiteY102" fmla="*/ 576570 h 1361640"/>
                  <a:gd name="connsiteX103" fmla="*/ 3026 w 961685"/>
                  <a:gd name="connsiteY103" fmla="*/ 573219 h 1361640"/>
                  <a:gd name="connsiteX104" fmla="*/ 14684 w 961685"/>
                  <a:gd name="connsiteY104" fmla="*/ 560811 h 1361640"/>
                  <a:gd name="connsiteX105" fmla="*/ 44376 w 961685"/>
                  <a:gd name="connsiteY105" fmla="*/ 519920 h 1361640"/>
                  <a:gd name="connsiteX106" fmla="*/ 74844 w 961685"/>
                  <a:gd name="connsiteY106" fmla="*/ 519920 h 1361640"/>
                  <a:gd name="connsiteX107" fmla="*/ 105701 w 961685"/>
                  <a:gd name="connsiteY107" fmla="*/ 501602 h 1361640"/>
                  <a:gd name="connsiteX108" fmla="*/ 135392 w 961685"/>
                  <a:gd name="connsiteY108" fmla="*/ 501602 h 1361640"/>
                  <a:gd name="connsiteX109" fmla="*/ 150918 w 961685"/>
                  <a:gd name="connsiteY109" fmla="*/ 462376 h 1361640"/>
                  <a:gd name="connsiteX110" fmla="*/ 157793 w 961685"/>
                  <a:gd name="connsiteY110" fmla="*/ 445990 h 1361640"/>
                  <a:gd name="connsiteX111" fmla="*/ 166767 w 961685"/>
                  <a:gd name="connsiteY111" fmla="*/ 425164 h 1361640"/>
                  <a:gd name="connsiteX112" fmla="*/ 196911 w 961685"/>
                  <a:gd name="connsiteY112" fmla="*/ 405942 h 1361640"/>
                  <a:gd name="connsiteX113" fmla="*/ 226797 w 961685"/>
                  <a:gd name="connsiteY113" fmla="*/ 367271 h 1361640"/>
                  <a:gd name="connsiteX114" fmla="*/ 242128 w 961685"/>
                  <a:gd name="connsiteY114" fmla="*/ 328045 h 1361640"/>
                  <a:gd name="connsiteX115" fmla="*/ 257653 w 961685"/>
                  <a:gd name="connsiteY115" fmla="*/ 289189 h 1361640"/>
                  <a:gd name="connsiteX116" fmla="*/ 257653 w 961685"/>
                  <a:gd name="connsiteY116" fmla="*/ 252184 h 1361640"/>
                  <a:gd name="connsiteX117" fmla="*/ 273178 w 961685"/>
                  <a:gd name="connsiteY117" fmla="*/ 212403 h 1361640"/>
                  <a:gd name="connsiteX118" fmla="*/ 302870 w 961685"/>
                  <a:gd name="connsiteY118" fmla="*/ 193530 h 1361640"/>
                  <a:gd name="connsiteX119" fmla="*/ 318395 w 961685"/>
                  <a:gd name="connsiteY119" fmla="*/ 154674 h 1361640"/>
                  <a:gd name="connsiteX120" fmla="*/ 331980 w 961685"/>
                  <a:gd name="connsiteY120" fmla="*/ 116558 h 1361640"/>
                  <a:gd name="connsiteX121" fmla="*/ 331980 w 961685"/>
                  <a:gd name="connsiteY121" fmla="*/ 59014 h 1361640"/>
                  <a:gd name="connsiteX122" fmla="*/ 348087 w 961685"/>
                  <a:gd name="connsiteY122" fmla="*/ 19233 h 1361640"/>
                  <a:gd name="connsiteX123" fmla="*/ 348087 w 961685"/>
                  <a:gd name="connsiteY123" fmla="*/ 916 h 1361640"/>
                  <a:gd name="connsiteX124" fmla="*/ 346646 w 961685"/>
                  <a:gd name="connsiteY124" fmla="*/ 0 h 1361640"/>
                  <a:gd name="connsiteX0" fmla="*/ 346646 w 961685"/>
                  <a:gd name="connsiteY0" fmla="*/ 0 h 1361640"/>
                  <a:gd name="connsiteX1" fmla="*/ 375154 w 961685"/>
                  <a:gd name="connsiteY1" fmla="*/ 3294 h 1361640"/>
                  <a:gd name="connsiteX2" fmla="*/ 405831 w 961685"/>
                  <a:gd name="connsiteY2" fmla="*/ 20864 h 1361640"/>
                  <a:gd name="connsiteX3" fmla="*/ 435355 w 961685"/>
                  <a:gd name="connsiteY3" fmla="*/ 60499 h 1361640"/>
                  <a:gd name="connsiteX4" fmla="*/ 466033 w 961685"/>
                  <a:gd name="connsiteY4" fmla="*/ 60499 h 1361640"/>
                  <a:gd name="connsiteX5" fmla="*/ 496230 w 961685"/>
                  <a:gd name="connsiteY5" fmla="*/ 60499 h 1361640"/>
                  <a:gd name="connsiteX6" fmla="*/ 524599 w 961685"/>
                  <a:gd name="connsiteY6" fmla="*/ 78069 h 1361640"/>
                  <a:gd name="connsiteX7" fmla="*/ 555277 w 961685"/>
                  <a:gd name="connsiteY7" fmla="*/ 97273 h 1361640"/>
                  <a:gd name="connsiteX8" fmla="*/ 570664 w 961685"/>
                  <a:gd name="connsiteY8" fmla="*/ 136908 h 1361640"/>
                  <a:gd name="connsiteX9" fmla="*/ 555277 w 961685"/>
                  <a:gd name="connsiteY9" fmla="*/ 174909 h 1361640"/>
                  <a:gd name="connsiteX10" fmla="*/ 555277 w 961685"/>
                  <a:gd name="connsiteY10" fmla="*/ 212773 h 1361640"/>
                  <a:gd name="connsiteX11" fmla="*/ 555277 w 961685"/>
                  <a:gd name="connsiteY11" fmla="*/ 252408 h 1361640"/>
                  <a:gd name="connsiteX12" fmla="*/ 585378 w 961685"/>
                  <a:gd name="connsiteY12" fmla="*/ 270523 h 1361640"/>
                  <a:gd name="connsiteX13" fmla="*/ 616152 w 961685"/>
                  <a:gd name="connsiteY13" fmla="*/ 252408 h 1361640"/>
                  <a:gd name="connsiteX14" fmla="*/ 645676 w 961685"/>
                  <a:gd name="connsiteY14" fmla="*/ 252408 h 1361640"/>
                  <a:gd name="connsiteX15" fmla="*/ 675776 w 961685"/>
                  <a:gd name="connsiteY15" fmla="*/ 212773 h 1361640"/>
                  <a:gd name="connsiteX16" fmla="*/ 705396 w 961685"/>
                  <a:gd name="connsiteY16" fmla="*/ 212773 h 1361640"/>
                  <a:gd name="connsiteX17" fmla="*/ 734920 w 961685"/>
                  <a:gd name="connsiteY17" fmla="*/ 212773 h 1361640"/>
                  <a:gd name="connsiteX18" fmla="*/ 766751 w 961685"/>
                  <a:gd name="connsiteY18" fmla="*/ 212773 h 1361640"/>
                  <a:gd name="connsiteX19" fmla="*/ 796275 w 961685"/>
                  <a:gd name="connsiteY19" fmla="*/ 212773 h 1361640"/>
                  <a:gd name="connsiteX20" fmla="*/ 826953 w 961685"/>
                  <a:gd name="connsiteY20" fmla="*/ 231977 h 1361640"/>
                  <a:gd name="connsiteX21" fmla="*/ 857150 w 961685"/>
                  <a:gd name="connsiteY21" fmla="*/ 231977 h 1361640"/>
                  <a:gd name="connsiteX22" fmla="*/ 886674 w 961685"/>
                  <a:gd name="connsiteY22" fmla="*/ 252408 h 1361640"/>
                  <a:gd name="connsiteX23" fmla="*/ 917351 w 961685"/>
                  <a:gd name="connsiteY23" fmla="*/ 270523 h 1361640"/>
                  <a:gd name="connsiteX24" fmla="*/ 946875 w 961685"/>
                  <a:gd name="connsiteY24" fmla="*/ 270523 h 1361640"/>
                  <a:gd name="connsiteX25" fmla="*/ 961685 w 961685"/>
                  <a:gd name="connsiteY25" fmla="*/ 270523 h 1361640"/>
                  <a:gd name="connsiteX26" fmla="*/ 961685 w 961685"/>
                  <a:gd name="connsiteY26" fmla="*/ 289182 h 1361640"/>
                  <a:gd name="connsiteX27" fmla="*/ 961685 w 961685"/>
                  <a:gd name="connsiteY27" fmla="*/ 327728 h 1361640"/>
                  <a:gd name="connsiteX28" fmla="*/ 933593 w 961685"/>
                  <a:gd name="connsiteY28" fmla="*/ 346908 h 1361640"/>
                  <a:gd name="connsiteX29" fmla="*/ 910072 w 961685"/>
                  <a:gd name="connsiteY29" fmla="*/ 346908 h 1361640"/>
                  <a:gd name="connsiteX30" fmla="*/ 908463 w 961685"/>
                  <a:gd name="connsiteY30" fmla="*/ 347886 h 1361640"/>
                  <a:gd name="connsiteX31" fmla="*/ 901964 w 961685"/>
                  <a:gd name="connsiteY31" fmla="*/ 347886 h 1361640"/>
                  <a:gd name="connsiteX32" fmla="*/ 871287 w 961685"/>
                  <a:gd name="connsiteY32" fmla="*/ 366545 h 1361640"/>
                  <a:gd name="connsiteX33" fmla="*/ 841763 w 961685"/>
                  <a:gd name="connsiteY33" fmla="*/ 405091 h 1361640"/>
                  <a:gd name="connsiteX34" fmla="*/ 826953 w 961685"/>
                  <a:gd name="connsiteY34" fmla="*/ 443091 h 1361640"/>
                  <a:gd name="connsiteX35" fmla="*/ 796275 w 961685"/>
                  <a:gd name="connsiteY35" fmla="*/ 481500 h 1361640"/>
                  <a:gd name="connsiteX36" fmla="*/ 826953 w 961685"/>
                  <a:gd name="connsiteY36" fmla="*/ 500160 h 1361640"/>
                  <a:gd name="connsiteX37" fmla="*/ 826953 w 961685"/>
                  <a:gd name="connsiteY37" fmla="*/ 538705 h 1361640"/>
                  <a:gd name="connsiteX38" fmla="*/ 826953 w 961685"/>
                  <a:gd name="connsiteY38" fmla="*/ 576570 h 1361640"/>
                  <a:gd name="connsiteX39" fmla="*/ 826953 w 961685"/>
                  <a:gd name="connsiteY39" fmla="*/ 615115 h 1361640"/>
                  <a:gd name="connsiteX40" fmla="*/ 826953 w 961685"/>
                  <a:gd name="connsiteY40" fmla="*/ 653115 h 1361640"/>
                  <a:gd name="connsiteX41" fmla="*/ 796275 w 961685"/>
                  <a:gd name="connsiteY41" fmla="*/ 691524 h 1361640"/>
                  <a:gd name="connsiteX42" fmla="*/ 780984 w 961685"/>
                  <a:gd name="connsiteY42" fmla="*/ 730614 h 1361640"/>
                  <a:gd name="connsiteX43" fmla="*/ 811085 w 961685"/>
                  <a:gd name="connsiteY43" fmla="*/ 749819 h 1361640"/>
                  <a:gd name="connsiteX44" fmla="*/ 826953 w 961685"/>
                  <a:gd name="connsiteY44" fmla="*/ 787819 h 1361640"/>
                  <a:gd name="connsiteX45" fmla="*/ 826953 w 961685"/>
                  <a:gd name="connsiteY45" fmla="*/ 825139 h 1361640"/>
                  <a:gd name="connsiteX46" fmla="*/ 796275 w 961685"/>
                  <a:gd name="connsiteY46" fmla="*/ 844343 h 1361640"/>
                  <a:gd name="connsiteX47" fmla="*/ 766751 w 961685"/>
                  <a:gd name="connsiteY47" fmla="*/ 844343 h 1361640"/>
                  <a:gd name="connsiteX48" fmla="*/ 735078 w 961685"/>
                  <a:gd name="connsiteY48" fmla="*/ 863046 h 1361640"/>
                  <a:gd name="connsiteX49" fmla="*/ 696544 w 961685"/>
                  <a:gd name="connsiteY49" fmla="*/ 846344 h 1361640"/>
                  <a:gd name="connsiteX50" fmla="*/ 695306 w 961685"/>
                  <a:gd name="connsiteY50" fmla="*/ 846344 h 1361640"/>
                  <a:gd name="connsiteX51" fmla="*/ 690586 w 961685"/>
                  <a:gd name="connsiteY51" fmla="*/ 844343 h 1361640"/>
                  <a:gd name="connsiteX52" fmla="*/ 662120 w 961685"/>
                  <a:gd name="connsiteY52" fmla="*/ 844343 h 1361640"/>
                  <a:gd name="connsiteX53" fmla="*/ 631443 w 961685"/>
                  <a:gd name="connsiteY53" fmla="*/ 863139 h 1361640"/>
                  <a:gd name="connsiteX54" fmla="*/ 600188 w 961685"/>
                  <a:gd name="connsiteY54" fmla="*/ 882344 h 1361640"/>
                  <a:gd name="connsiteX55" fmla="*/ 570664 w 961685"/>
                  <a:gd name="connsiteY55" fmla="*/ 921434 h 1361640"/>
                  <a:gd name="connsiteX56" fmla="*/ 541044 w 961685"/>
                  <a:gd name="connsiteY56" fmla="*/ 921434 h 1361640"/>
                  <a:gd name="connsiteX57" fmla="*/ 510366 w 961685"/>
                  <a:gd name="connsiteY57" fmla="*/ 940639 h 1361640"/>
                  <a:gd name="connsiteX58" fmla="*/ 480843 w 961685"/>
                  <a:gd name="connsiteY58" fmla="*/ 940639 h 1361640"/>
                  <a:gd name="connsiteX59" fmla="*/ 450165 w 961685"/>
                  <a:gd name="connsiteY59" fmla="*/ 959843 h 1361640"/>
                  <a:gd name="connsiteX60" fmla="*/ 419487 w 961685"/>
                  <a:gd name="connsiteY60" fmla="*/ 997844 h 1361640"/>
                  <a:gd name="connsiteX61" fmla="*/ 419487 w 961685"/>
                  <a:gd name="connsiteY61" fmla="*/ 1055457 h 1361640"/>
                  <a:gd name="connsiteX62" fmla="*/ 405831 w 961685"/>
                  <a:gd name="connsiteY62" fmla="*/ 1093321 h 1361640"/>
                  <a:gd name="connsiteX63" fmla="*/ 390444 w 961685"/>
                  <a:gd name="connsiteY63" fmla="*/ 1130369 h 1361640"/>
                  <a:gd name="connsiteX64" fmla="*/ 359767 w 961685"/>
                  <a:gd name="connsiteY64" fmla="*/ 1170821 h 1361640"/>
                  <a:gd name="connsiteX65" fmla="*/ 375154 w 961685"/>
                  <a:gd name="connsiteY65" fmla="*/ 1207731 h 1361640"/>
                  <a:gd name="connsiteX66" fmla="*/ 375154 w 961685"/>
                  <a:gd name="connsiteY66" fmla="*/ 1247230 h 1361640"/>
                  <a:gd name="connsiteX67" fmla="*/ 390444 w 961685"/>
                  <a:gd name="connsiteY67" fmla="*/ 1284141 h 1361640"/>
                  <a:gd name="connsiteX68" fmla="*/ 375154 w 961685"/>
                  <a:gd name="connsiteY68" fmla="*/ 1322550 h 1361640"/>
                  <a:gd name="connsiteX69" fmla="*/ 346111 w 961685"/>
                  <a:gd name="connsiteY69" fmla="*/ 1361640 h 1361640"/>
                  <a:gd name="connsiteX70" fmla="*/ 317164 w 961685"/>
                  <a:gd name="connsiteY70" fmla="*/ 1361640 h 1361640"/>
                  <a:gd name="connsiteX71" fmla="*/ 301200 w 961685"/>
                  <a:gd name="connsiteY71" fmla="*/ 1322550 h 1361640"/>
                  <a:gd name="connsiteX72" fmla="*/ 272253 w 961685"/>
                  <a:gd name="connsiteY72" fmla="*/ 1303346 h 1361640"/>
                  <a:gd name="connsiteX73" fmla="*/ 272253 w 961685"/>
                  <a:gd name="connsiteY73" fmla="*/ 1265481 h 1361640"/>
                  <a:gd name="connsiteX74" fmla="*/ 256289 w 961685"/>
                  <a:gd name="connsiteY74" fmla="*/ 1226936 h 1361640"/>
                  <a:gd name="connsiteX75" fmla="*/ 225612 w 961685"/>
                  <a:gd name="connsiteY75" fmla="*/ 1207731 h 1361640"/>
                  <a:gd name="connsiteX76" fmla="*/ 211956 w 961685"/>
                  <a:gd name="connsiteY76" fmla="*/ 1170821 h 1361640"/>
                  <a:gd name="connsiteX77" fmla="*/ 225612 w 961685"/>
                  <a:gd name="connsiteY77" fmla="*/ 1130369 h 1361640"/>
                  <a:gd name="connsiteX78" fmla="*/ 225612 w 961685"/>
                  <a:gd name="connsiteY78" fmla="*/ 1096820 h 1361640"/>
                  <a:gd name="connsiteX79" fmla="*/ 250536 w 961685"/>
                  <a:gd name="connsiteY79" fmla="*/ 1081282 h 1361640"/>
                  <a:gd name="connsiteX80" fmla="*/ 255807 w 961685"/>
                  <a:gd name="connsiteY80" fmla="*/ 1074553 h 1361640"/>
                  <a:gd name="connsiteX81" fmla="*/ 256289 w 961685"/>
                  <a:gd name="connsiteY81" fmla="*/ 1074253 h 1361640"/>
                  <a:gd name="connsiteX82" fmla="*/ 286486 w 961685"/>
                  <a:gd name="connsiteY82" fmla="*/ 1036253 h 1361640"/>
                  <a:gd name="connsiteX83" fmla="*/ 260347 w 961685"/>
                  <a:gd name="connsiteY83" fmla="*/ 1014513 h 1361640"/>
                  <a:gd name="connsiteX84" fmla="*/ 239195 w 961685"/>
                  <a:gd name="connsiteY84" fmla="*/ 1004988 h 1361640"/>
                  <a:gd name="connsiteX85" fmla="*/ 211956 w 961685"/>
                  <a:gd name="connsiteY85" fmla="*/ 997844 h 1361640"/>
                  <a:gd name="connsiteX86" fmla="*/ 181278 w 961685"/>
                  <a:gd name="connsiteY86" fmla="*/ 979048 h 1361640"/>
                  <a:gd name="connsiteX87" fmla="*/ 167141 w 961685"/>
                  <a:gd name="connsiteY87" fmla="*/ 940639 h 1361640"/>
                  <a:gd name="connsiteX88" fmla="*/ 135309 w 961685"/>
                  <a:gd name="connsiteY88" fmla="*/ 921434 h 1361640"/>
                  <a:gd name="connsiteX89" fmla="*/ 105112 w 961685"/>
                  <a:gd name="connsiteY89" fmla="*/ 901548 h 1361640"/>
                  <a:gd name="connsiteX90" fmla="*/ 120499 w 961685"/>
                  <a:gd name="connsiteY90" fmla="*/ 863139 h 1361640"/>
                  <a:gd name="connsiteX91" fmla="*/ 135309 w 961685"/>
                  <a:gd name="connsiteY91" fmla="*/ 825139 h 1361640"/>
                  <a:gd name="connsiteX92" fmla="*/ 151177 w 961685"/>
                  <a:gd name="connsiteY92" fmla="*/ 787819 h 1361640"/>
                  <a:gd name="connsiteX93" fmla="*/ 151177 w 961685"/>
                  <a:gd name="connsiteY93" fmla="*/ 749819 h 1361640"/>
                  <a:gd name="connsiteX94" fmla="*/ 151177 w 961685"/>
                  <a:gd name="connsiteY94" fmla="*/ 710184 h 1361640"/>
                  <a:gd name="connsiteX95" fmla="*/ 151177 w 961685"/>
                  <a:gd name="connsiteY95" fmla="*/ 672320 h 1361640"/>
                  <a:gd name="connsiteX96" fmla="*/ 135309 w 961685"/>
                  <a:gd name="connsiteY96" fmla="*/ 634319 h 1361640"/>
                  <a:gd name="connsiteX97" fmla="*/ 105112 w 961685"/>
                  <a:gd name="connsiteY97" fmla="*/ 615115 h 1361640"/>
                  <a:gd name="connsiteX98" fmla="*/ 75589 w 961685"/>
                  <a:gd name="connsiteY98" fmla="*/ 615115 h 1361640"/>
                  <a:gd name="connsiteX99" fmla="*/ 60779 w 961685"/>
                  <a:gd name="connsiteY99" fmla="*/ 576570 h 1361640"/>
                  <a:gd name="connsiteX100" fmla="*/ 30678 w 961685"/>
                  <a:gd name="connsiteY100" fmla="*/ 576570 h 1361640"/>
                  <a:gd name="connsiteX101" fmla="*/ 15868 w 961685"/>
                  <a:gd name="connsiteY101" fmla="*/ 576570 h 1361640"/>
                  <a:gd name="connsiteX102" fmla="*/ 0 w 961685"/>
                  <a:gd name="connsiteY102" fmla="*/ 576570 h 1361640"/>
                  <a:gd name="connsiteX103" fmla="*/ 3026 w 961685"/>
                  <a:gd name="connsiteY103" fmla="*/ 573219 h 1361640"/>
                  <a:gd name="connsiteX104" fmla="*/ 14684 w 961685"/>
                  <a:gd name="connsiteY104" fmla="*/ 560811 h 1361640"/>
                  <a:gd name="connsiteX105" fmla="*/ 44376 w 961685"/>
                  <a:gd name="connsiteY105" fmla="*/ 519920 h 1361640"/>
                  <a:gd name="connsiteX106" fmla="*/ 74844 w 961685"/>
                  <a:gd name="connsiteY106" fmla="*/ 519920 h 1361640"/>
                  <a:gd name="connsiteX107" fmla="*/ 105701 w 961685"/>
                  <a:gd name="connsiteY107" fmla="*/ 501602 h 1361640"/>
                  <a:gd name="connsiteX108" fmla="*/ 135392 w 961685"/>
                  <a:gd name="connsiteY108" fmla="*/ 501602 h 1361640"/>
                  <a:gd name="connsiteX109" fmla="*/ 150918 w 961685"/>
                  <a:gd name="connsiteY109" fmla="*/ 462376 h 1361640"/>
                  <a:gd name="connsiteX110" fmla="*/ 157793 w 961685"/>
                  <a:gd name="connsiteY110" fmla="*/ 445990 h 1361640"/>
                  <a:gd name="connsiteX111" fmla="*/ 166767 w 961685"/>
                  <a:gd name="connsiteY111" fmla="*/ 425164 h 1361640"/>
                  <a:gd name="connsiteX112" fmla="*/ 196911 w 961685"/>
                  <a:gd name="connsiteY112" fmla="*/ 405942 h 1361640"/>
                  <a:gd name="connsiteX113" fmla="*/ 226797 w 961685"/>
                  <a:gd name="connsiteY113" fmla="*/ 367271 h 1361640"/>
                  <a:gd name="connsiteX114" fmla="*/ 242128 w 961685"/>
                  <a:gd name="connsiteY114" fmla="*/ 328045 h 1361640"/>
                  <a:gd name="connsiteX115" fmla="*/ 257653 w 961685"/>
                  <a:gd name="connsiteY115" fmla="*/ 289189 h 1361640"/>
                  <a:gd name="connsiteX116" fmla="*/ 257653 w 961685"/>
                  <a:gd name="connsiteY116" fmla="*/ 252184 h 1361640"/>
                  <a:gd name="connsiteX117" fmla="*/ 273178 w 961685"/>
                  <a:gd name="connsiteY117" fmla="*/ 212403 h 1361640"/>
                  <a:gd name="connsiteX118" fmla="*/ 302870 w 961685"/>
                  <a:gd name="connsiteY118" fmla="*/ 193530 h 1361640"/>
                  <a:gd name="connsiteX119" fmla="*/ 318395 w 961685"/>
                  <a:gd name="connsiteY119" fmla="*/ 154674 h 1361640"/>
                  <a:gd name="connsiteX120" fmla="*/ 331980 w 961685"/>
                  <a:gd name="connsiteY120" fmla="*/ 116558 h 1361640"/>
                  <a:gd name="connsiteX121" fmla="*/ 331980 w 961685"/>
                  <a:gd name="connsiteY121" fmla="*/ 59014 h 1361640"/>
                  <a:gd name="connsiteX122" fmla="*/ 348087 w 961685"/>
                  <a:gd name="connsiteY122" fmla="*/ 19233 h 1361640"/>
                  <a:gd name="connsiteX123" fmla="*/ 348087 w 961685"/>
                  <a:gd name="connsiteY123" fmla="*/ 916 h 1361640"/>
                  <a:gd name="connsiteX124" fmla="*/ 346646 w 961685"/>
                  <a:gd name="connsiteY124" fmla="*/ 0 h 1361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961685" h="1361640">
                    <a:moveTo>
                      <a:pt x="346646" y="0"/>
                    </a:moveTo>
                    <a:lnTo>
                      <a:pt x="375154" y="3294"/>
                    </a:lnTo>
                    <a:lnTo>
                      <a:pt x="405831" y="20864"/>
                    </a:lnTo>
                    <a:lnTo>
                      <a:pt x="435355" y="60499"/>
                    </a:lnTo>
                    <a:lnTo>
                      <a:pt x="466033" y="60499"/>
                    </a:lnTo>
                    <a:lnTo>
                      <a:pt x="496230" y="60499"/>
                    </a:lnTo>
                    <a:lnTo>
                      <a:pt x="524599" y="78069"/>
                    </a:lnTo>
                    <a:lnTo>
                      <a:pt x="555277" y="97273"/>
                    </a:lnTo>
                    <a:cubicBezTo>
                      <a:pt x="560374" y="110621"/>
                      <a:pt x="565567" y="123696"/>
                      <a:pt x="570664" y="136908"/>
                    </a:cubicBezTo>
                    <a:cubicBezTo>
                      <a:pt x="565567" y="149575"/>
                      <a:pt x="560374" y="162106"/>
                      <a:pt x="555277" y="174909"/>
                    </a:cubicBezTo>
                    <a:lnTo>
                      <a:pt x="555277" y="212773"/>
                    </a:lnTo>
                    <a:lnTo>
                      <a:pt x="555277" y="252408"/>
                    </a:lnTo>
                    <a:lnTo>
                      <a:pt x="585378" y="270523"/>
                    </a:lnTo>
                    <a:lnTo>
                      <a:pt x="616152" y="252408"/>
                    </a:lnTo>
                    <a:lnTo>
                      <a:pt x="645676" y="252408"/>
                    </a:lnTo>
                    <a:lnTo>
                      <a:pt x="675776" y="212773"/>
                    </a:lnTo>
                    <a:lnTo>
                      <a:pt x="705396" y="212773"/>
                    </a:lnTo>
                    <a:lnTo>
                      <a:pt x="734920" y="212773"/>
                    </a:lnTo>
                    <a:lnTo>
                      <a:pt x="766751" y="212773"/>
                    </a:lnTo>
                    <a:lnTo>
                      <a:pt x="796275" y="212773"/>
                    </a:lnTo>
                    <a:lnTo>
                      <a:pt x="826953" y="231977"/>
                    </a:lnTo>
                    <a:lnTo>
                      <a:pt x="857150" y="231977"/>
                    </a:lnTo>
                    <a:lnTo>
                      <a:pt x="886674" y="252408"/>
                    </a:lnTo>
                    <a:lnTo>
                      <a:pt x="917351" y="270523"/>
                    </a:lnTo>
                    <a:lnTo>
                      <a:pt x="946875" y="270523"/>
                    </a:lnTo>
                    <a:lnTo>
                      <a:pt x="961685" y="270523"/>
                    </a:lnTo>
                    <a:lnTo>
                      <a:pt x="961685" y="289182"/>
                    </a:lnTo>
                    <a:lnTo>
                      <a:pt x="961685" y="327728"/>
                    </a:lnTo>
                    <a:lnTo>
                      <a:pt x="933593" y="346908"/>
                    </a:lnTo>
                    <a:lnTo>
                      <a:pt x="910072" y="346908"/>
                    </a:lnTo>
                    <a:lnTo>
                      <a:pt x="908463" y="347886"/>
                    </a:lnTo>
                    <a:lnTo>
                      <a:pt x="901964" y="347886"/>
                    </a:lnTo>
                    <a:lnTo>
                      <a:pt x="871287" y="366545"/>
                    </a:lnTo>
                    <a:lnTo>
                      <a:pt x="841763" y="405091"/>
                    </a:lnTo>
                    <a:cubicBezTo>
                      <a:pt x="836858" y="417757"/>
                      <a:pt x="831858" y="430288"/>
                      <a:pt x="826953" y="443091"/>
                    </a:cubicBezTo>
                    <a:lnTo>
                      <a:pt x="796275" y="481500"/>
                    </a:lnTo>
                    <a:lnTo>
                      <a:pt x="826953" y="500160"/>
                    </a:lnTo>
                    <a:lnTo>
                      <a:pt x="826953" y="538705"/>
                    </a:lnTo>
                    <a:lnTo>
                      <a:pt x="826953" y="576570"/>
                    </a:lnTo>
                    <a:lnTo>
                      <a:pt x="826953" y="615115"/>
                    </a:lnTo>
                    <a:lnTo>
                      <a:pt x="826953" y="653115"/>
                    </a:lnTo>
                    <a:lnTo>
                      <a:pt x="796275" y="691524"/>
                    </a:lnTo>
                    <a:lnTo>
                      <a:pt x="780984" y="730614"/>
                    </a:lnTo>
                    <a:lnTo>
                      <a:pt x="811085" y="749819"/>
                    </a:lnTo>
                    <a:lnTo>
                      <a:pt x="826953" y="787819"/>
                    </a:lnTo>
                    <a:lnTo>
                      <a:pt x="826953" y="825139"/>
                    </a:lnTo>
                    <a:lnTo>
                      <a:pt x="796275" y="844343"/>
                    </a:lnTo>
                    <a:lnTo>
                      <a:pt x="766751" y="844343"/>
                    </a:lnTo>
                    <a:lnTo>
                      <a:pt x="735078" y="863046"/>
                    </a:lnTo>
                    <a:lnTo>
                      <a:pt x="696544" y="846344"/>
                    </a:lnTo>
                    <a:lnTo>
                      <a:pt x="695306" y="846344"/>
                    </a:lnTo>
                    <a:lnTo>
                      <a:pt x="690586" y="844343"/>
                    </a:lnTo>
                    <a:lnTo>
                      <a:pt x="662120" y="844343"/>
                    </a:lnTo>
                    <a:lnTo>
                      <a:pt x="631443" y="863139"/>
                    </a:lnTo>
                    <a:lnTo>
                      <a:pt x="600188" y="882344"/>
                    </a:lnTo>
                    <a:lnTo>
                      <a:pt x="570664" y="921434"/>
                    </a:lnTo>
                    <a:lnTo>
                      <a:pt x="541044" y="921434"/>
                    </a:lnTo>
                    <a:lnTo>
                      <a:pt x="510366" y="940639"/>
                    </a:lnTo>
                    <a:lnTo>
                      <a:pt x="480843" y="940639"/>
                    </a:lnTo>
                    <a:lnTo>
                      <a:pt x="450165" y="959843"/>
                    </a:lnTo>
                    <a:lnTo>
                      <a:pt x="419487" y="997844"/>
                    </a:lnTo>
                    <a:lnTo>
                      <a:pt x="419487" y="1055457"/>
                    </a:lnTo>
                    <a:cubicBezTo>
                      <a:pt x="414967" y="1068124"/>
                      <a:pt x="410351" y="1080655"/>
                      <a:pt x="405831" y="1093321"/>
                    </a:cubicBezTo>
                    <a:cubicBezTo>
                      <a:pt x="400734" y="1105716"/>
                      <a:pt x="395541" y="1117974"/>
                      <a:pt x="390444" y="1130369"/>
                    </a:cubicBezTo>
                    <a:lnTo>
                      <a:pt x="359767" y="1170821"/>
                    </a:lnTo>
                    <a:lnTo>
                      <a:pt x="375154" y="1207731"/>
                    </a:lnTo>
                    <a:lnTo>
                      <a:pt x="375154" y="1247230"/>
                    </a:lnTo>
                    <a:lnTo>
                      <a:pt x="390444" y="1284141"/>
                    </a:lnTo>
                    <a:lnTo>
                      <a:pt x="375154" y="1322550"/>
                    </a:lnTo>
                    <a:lnTo>
                      <a:pt x="346111" y="1361640"/>
                    </a:lnTo>
                    <a:lnTo>
                      <a:pt x="317164" y="1361640"/>
                    </a:lnTo>
                    <a:cubicBezTo>
                      <a:pt x="311875" y="1348565"/>
                      <a:pt x="306489" y="1335626"/>
                      <a:pt x="301200" y="1322550"/>
                    </a:cubicBezTo>
                    <a:lnTo>
                      <a:pt x="272253" y="1303346"/>
                    </a:lnTo>
                    <a:lnTo>
                      <a:pt x="272253" y="1265481"/>
                    </a:lnTo>
                    <a:cubicBezTo>
                      <a:pt x="266964" y="1252542"/>
                      <a:pt x="261579" y="1239739"/>
                      <a:pt x="256289" y="1226936"/>
                    </a:cubicBezTo>
                    <a:lnTo>
                      <a:pt x="225612" y="1207731"/>
                    </a:lnTo>
                    <a:lnTo>
                      <a:pt x="211956" y="1170821"/>
                    </a:lnTo>
                    <a:cubicBezTo>
                      <a:pt x="216476" y="1157337"/>
                      <a:pt x="221092" y="1143853"/>
                      <a:pt x="225612" y="1130369"/>
                    </a:cubicBezTo>
                    <a:lnTo>
                      <a:pt x="225612" y="1096820"/>
                    </a:lnTo>
                    <a:lnTo>
                      <a:pt x="250536" y="1081282"/>
                    </a:lnTo>
                    <a:lnTo>
                      <a:pt x="255807" y="1074553"/>
                    </a:lnTo>
                    <a:lnTo>
                      <a:pt x="256289" y="1074253"/>
                    </a:lnTo>
                    <a:lnTo>
                      <a:pt x="286486" y="1036253"/>
                    </a:lnTo>
                    <a:cubicBezTo>
                      <a:pt x="281774" y="1023450"/>
                      <a:pt x="265060" y="1027316"/>
                      <a:pt x="260347" y="1014513"/>
                    </a:cubicBezTo>
                    <a:lnTo>
                      <a:pt x="239195" y="1004988"/>
                    </a:lnTo>
                    <a:lnTo>
                      <a:pt x="211956" y="997844"/>
                    </a:lnTo>
                    <a:lnTo>
                      <a:pt x="181278" y="979048"/>
                    </a:lnTo>
                    <a:lnTo>
                      <a:pt x="167141" y="940639"/>
                    </a:lnTo>
                    <a:lnTo>
                      <a:pt x="135309" y="921434"/>
                    </a:lnTo>
                    <a:lnTo>
                      <a:pt x="105112" y="901548"/>
                    </a:lnTo>
                    <a:cubicBezTo>
                      <a:pt x="110209" y="888745"/>
                      <a:pt x="115402" y="875942"/>
                      <a:pt x="120499" y="863139"/>
                    </a:cubicBezTo>
                    <a:cubicBezTo>
                      <a:pt x="125404" y="850336"/>
                      <a:pt x="130405" y="837806"/>
                      <a:pt x="135309" y="825139"/>
                    </a:cubicBezTo>
                    <a:lnTo>
                      <a:pt x="151177" y="787819"/>
                    </a:lnTo>
                    <a:lnTo>
                      <a:pt x="151177" y="749819"/>
                    </a:lnTo>
                    <a:lnTo>
                      <a:pt x="151177" y="710184"/>
                    </a:lnTo>
                    <a:lnTo>
                      <a:pt x="151177" y="672320"/>
                    </a:lnTo>
                    <a:lnTo>
                      <a:pt x="135309" y="634319"/>
                    </a:lnTo>
                    <a:lnTo>
                      <a:pt x="105112" y="615115"/>
                    </a:lnTo>
                    <a:lnTo>
                      <a:pt x="75589" y="615115"/>
                    </a:lnTo>
                    <a:cubicBezTo>
                      <a:pt x="70684" y="602312"/>
                      <a:pt x="65683" y="589509"/>
                      <a:pt x="60779" y="576570"/>
                    </a:cubicBezTo>
                    <a:lnTo>
                      <a:pt x="30678" y="576570"/>
                    </a:lnTo>
                    <a:lnTo>
                      <a:pt x="15868" y="576570"/>
                    </a:lnTo>
                    <a:lnTo>
                      <a:pt x="0" y="576570"/>
                    </a:lnTo>
                    <a:lnTo>
                      <a:pt x="3026" y="573219"/>
                    </a:lnTo>
                    <a:lnTo>
                      <a:pt x="14684" y="560811"/>
                    </a:lnTo>
                    <a:lnTo>
                      <a:pt x="44376" y="519920"/>
                    </a:lnTo>
                    <a:lnTo>
                      <a:pt x="74844" y="519920"/>
                    </a:lnTo>
                    <a:lnTo>
                      <a:pt x="105701" y="501602"/>
                    </a:lnTo>
                    <a:lnTo>
                      <a:pt x="135392" y="501602"/>
                    </a:lnTo>
                    <a:cubicBezTo>
                      <a:pt x="140632" y="488465"/>
                      <a:pt x="145678" y="475513"/>
                      <a:pt x="150918" y="462376"/>
                    </a:cubicBezTo>
                    <a:lnTo>
                      <a:pt x="157793" y="445990"/>
                    </a:lnTo>
                    <a:lnTo>
                      <a:pt x="166767" y="425164"/>
                    </a:lnTo>
                    <a:lnTo>
                      <a:pt x="196911" y="405942"/>
                    </a:lnTo>
                    <a:cubicBezTo>
                      <a:pt x="206808" y="392990"/>
                      <a:pt x="216900" y="380223"/>
                      <a:pt x="226797" y="367271"/>
                    </a:cubicBezTo>
                    <a:cubicBezTo>
                      <a:pt x="231843" y="354134"/>
                      <a:pt x="237082" y="341182"/>
                      <a:pt x="242128" y="328045"/>
                    </a:cubicBezTo>
                    <a:cubicBezTo>
                      <a:pt x="247368" y="315093"/>
                      <a:pt x="252413" y="302141"/>
                      <a:pt x="257653" y="289189"/>
                    </a:cubicBezTo>
                    <a:lnTo>
                      <a:pt x="257653" y="252184"/>
                    </a:lnTo>
                    <a:cubicBezTo>
                      <a:pt x="262893" y="238862"/>
                      <a:pt x="267939" y="225725"/>
                      <a:pt x="273178" y="212403"/>
                    </a:cubicBezTo>
                    <a:lnTo>
                      <a:pt x="302870" y="193530"/>
                    </a:lnTo>
                    <a:cubicBezTo>
                      <a:pt x="308110" y="180578"/>
                      <a:pt x="313156" y="167626"/>
                      <a:pt x="318395" y="154674"/>
                    </a:cubicBezTo>
                    <a:cubicBezTo>
                      <a:pt x="322859" y="141907"/>
                      <a:pt x="327516" y="129325"/>
                      <a:pt x="331980" y="116558"/>
                    </a:cubicBezTo>
                    <a:lnTo>
                      <a:pt x="331980" y="59014"/>
                    </a:lnTo>
                    <a:cubicBezTo>
                      <a:pt x="337414" y="45692"/>
                      <a:pt x="342653" y="32555"/>
                      <a:pt x="348087" y="19233"/>
                    </a:cubicBezTo>
                    <a:cubicBezTo>
                      <a:pt x="350804" y="9612"/>
                      <a:pt x="352939" y="7021"/>
                      <a:pt x="348087" y="916"/>
                    </a:cubicBezTo>
                    <a:lnTo>
                      <a:pt x="34664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8" name="Forma livre 84">
                <a:extLst>
                  <a:ext uri="{FF2B5EF4-FFF2-40B4-BE49-F238E27FC236}">
                    <a16:creationId xmlns:a16="http://schemas.microsoft.com/office/drawing/2014/main" id="{6357A09E-1945-715E-E085-0E8241FC4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5114" y="1679455"/>
                <a:ext cx="745393" cy="1073771"/>
              </a:xfrm>
              <a:custGeom>
                <a:avLst/>
                <a:gdLst>
                  <a:gd name="connsiteX0" fmla="*/ 620266 w 814077"/>
                  <a:gd name="connsiteY0" fmla="*/ 0 h 1172714"/>
                  <a:gd name="connsiteX1" fmla="*/ 651866 w 814077"/>
                  <a:gd name="connsiteY1" fmla="*/ 0 h 1172714"/>
                  <a:gd name="connsiteX2" fmla="*/ 682324 w 814077"/>
                  <a:gd name="connsiteY2" fmla="*/ 0 h 1172714"/>
                  <a:gd name="connsiteX3" fmla="*/ 712128 w 814077"/>
                  <a:gd name="connsiteY3" fmla="*/ 18807 h 1172714"/>
                  <a:gd name="connsiteX4" fmla="*/ 731072 w 814077"/>
                  <a:gd name="connsiteY4" fmla="*/ 17279 h 1172714"/>
                  <a:gd name="connsiteX5" fmla="*/ 736216 w 814077"/>
                  <a:gd name="connsiteY5" fmla="*/ 17279 h 1172714"/>
                  <a:gd name="connsiteX6" fmla="*/ 726989 w 814077"/>
                  <a:gd name="connsiteY6" fmla="*/ 38201 h 1172714"/>
                  <a:gd name="connsiteX7" fmla="*/ 712128 w 814077"/>
                  <a:gd name="connsiteY7" fmla="*/ 78048 h 1172714"/>
                  <a:gd name="connsiteX8" fmla="*/ 712128 w 814077"/>
                  <a:gd name="connsiteY8" fmla="*/ 115191 h 1172714"/>
                  <a:gd name="connsiteX9" fmla="*/ 726989 w 814077"/>
                  <a:gd name="connsiteY9" fmla="*/ 154450 h 1172714"/>
                  <a:gd name="connsiteX10" fmla="*/ 726989 w 814077"/>
                  <a:gd name="connsiteY10" fmla="*/ 192181 h 1172714"/>
                  <a:gd name="connsiteX11" fmla="*/ 726989 w 814077"/>
                  <a:gd name="connsiteY11" fmla="*/ 231440 h 1172714"/>
                  <a:gd name="connsiteX12" fmla="*/ 726989 w 814077"/>
                  <a:gd name="connsiteY12" fmla="*/ 270229 h 1172714"/>
                  <a:gd name="connsiteX13" fmla="*/ 756875 w 814077"/>
                  <a:gd name="connsiteY13" fmla="*/ 308430 h 1172714"/>
                  <a:gd name="connsiteX14" fmla="*/ 742503 w 814077"/>
                  <a:gd name="connsiteY14" fmla="*/ 347101 h 1172714"/>
                  <a:gd name="connsiteX15" fmla="*/ 742503 w 814077"/>
                  <a:gd name="connsiteY15" fmla="*/ 385302 h 1172714"/>
                  <a:gd name="connsiteX16" fmla="*/ 726989 w 814077"/>
                  <a:gd name="connsiteY16" fmla="*/ 424091 h 1172714"/>
                  <a:gd name="connsiteX17" fmla="*/ 742503 w 814077"/>
                  <a:gd name="connsiteY17" fmla="*/ 463350 h 1172714"/>
                  <a:gd name="connsiteX18" fmla="*/ 756875 w 814077"/>
                  <a:gd name="connsiteY18" fmla="*/ 501081 h 1172714"/>
                  <a:gd name="connsiteX19" fmla="*/ 772389 w 814077"/>
                  <a:gd name="connsiteY19" fmla="*/ 540340 h 1172714"/>
                  <a:gd name="connsiteX20" fmla="*/ 803336 w 814077"/>
                  <a:gd name="connsiteY20" fmla="*/ 558677 h 1172714"/>
                  <a:gd name="connsiteX21" fmla="*/ 803336 w 814077"/>
                  <a:gd name="connsiteY21" fmla="*/ 596878 h 1172714"/>
                  <a:gd name="connsiteX22" fmla="*/ 803336 w 814077"/>
                  <a:gd name="connsiteY22" fmla="*/ 635667 h 1172714"/>
                  <a:gd name="connsiteX23" fmla="*/ 813706 w 814077"/>
                  <a:gd name="connsiteY23" fmla="*/ 672222 h 1172714"/>
                  <a:gd name="connsiteX24" fmla="*/ 787822 w 814077"/>
                  <a:gd name="connsiteY24" fmla="*/ 713597 h 1172714"/>
                  <a:gd name="connsiteX25" fmla="*/ 787822 w 814077"/>
                  <a:gd name="connsiteY25" fmla="*/ 751916 h 1172714"/>
                  <a:gd name="connsiteX26" fmla="*/ 787822 w 814077"/>
                  <a:gd name="connsiteY26" fmla="*/ 790587 h 1172714"/>
                  <a:gd name="connsiteX27" fmla="*/ 757441 w 814077"/>
                  <a:gd name="connsiteY27" fmla="*/ 828089 h 1172714"/>
                  <a:gd name="connsiteX28" fmla="*/ 737515 w 814077"/>
                  <a:gd name="connsiteY28" fmla="*/ 828089 h 1172714"/>
                  <a:gd name="connsiteX29" fmla="*/ 736928 w 814077"/>
                  <a:gd name="connsiteY29" fmla="*/ 828788 h 1172714"/>
                  <a:gd name="connsiteX30" fmla="*/ 726989 w 814077"/>
                  <a:gd name="connsiteY30" fmla="*/ 828788 h 1172714"/>
                  <a:gd name="connsiteX31" fmla="*/ 682492 w 814077"/>
                  <a:gd name="connsiteY31" fmla="*/ 868006 h 1172714"/>
                  <a:gd name="connsiteX32" fmla="*/ 661435 w 814077"/>
                  <a:gd name="connsiteY32" fmla="*/ 885139 h 1172714"/>
                  <a:gd name="connsiteX33" fmla="*/ 637915 w 814077"/>
                  <a:gd name="connsiteY33" fmla="*/ 904533 h 1172714"/>
                  <a:gd name="connsiteX34" fmla="*/ 606778 w 814077"/>
                  <a:gd name="connsiteY34" fmla="*/ 922768 h 1172714"/>
                  <a:gd name="connsiteX35" fmla="*/ 561475 w 814077"/>
                  <a:gd name="connsiteY35" fmla="*/ 922768 h 1172714"/>
                  <a:gd name="connsiteX36" fmla="*/ 530337 w 814077"/>
                  <a:gd name="connsiteY36" fmla="*/ 961121 h 1172714"/>
                  <a:gd name="connsiteX37" fmla="*/ 499868 w 814077"/>
                  <a:gd name="connsiteY37" fmla="*/ 981528 h 1172714"/>
                  <a:gd name="connsiteX38" fmla="*/ 468864 w 814077"/>
                  <a:gd name="connsiteY38" fmla="*/ 981528 h 1172714"/>
                  <a:gd name="connsiteX39" fmla="*/ 438930 w 814077"/>
                  <a:gd name="connsiteY39" fmla="*/ 961121 h 1172714"/>
                  <a:gd name="connsiteX40" fmla="*/ 409663 w 814077"/>
                  <a:gd name="connsiteY40" fmla="*/ 961121 h 1172714"/>
                  <a:gd name="connsiteX41" fmla="*/ 378659 w 814077"/>
                  <a:gd name="connsiteY41" fmla="*/ 961121 h 1172714"/>
                  <a:gd name="connsiteX42" fmla="*/ 347655 w 814077"/>
                  <a:gd name="connsiteY42" fmla="*/ 961121 h 1172714"/>
                  <a:gd name="connsiteX43" fmla="*/ 318255 w 814077"/>
                  <a:gd name="connsiteY43" fmla="*/ 961121 h 1172714"/>
                  <a:gd name="connsiteX44" fmla="*/ 306716 w 814077"/>
                  <a:gd name="connsiteY44" fmla="*/ 989032 h 1172714"/>
                  <a:gd name="connsiteX45" fmla="*/ 301077 w 814077"/>
                  <a:gd name="connsiteY45" fmla="*/ 1002162 h 1172714"/>
                  <a:gd name="connsiteX46" fmla="*/ 317735 w 814077"/>
                  <a:gd name="connsiteY46" fmla="*/ 1040364 h 1172714"/>
                  <a:gd name="connsiteX47" fmla="*/ 317735 w 814077"/>
                  <a:gd name="connsiteY47" fmla="*/ 1077583 h 1172714"/>
                  <a:gd name="connsiteX48" fmla="*/ 302219 w 814077"/>
                  <a:gd name="connsiteY48" fmla="*/ 1115112 h 1172714"/>
                  <a:gd name="connsiteX49" fmla="*/ 256248 w 814077"/>
                  <a:gd name="connsiteY49" fmla="*/ 1115112 h 1172714"/>
                  <a:gd name="connsiteX50" fmla="*/ 225778 w 814077"/>
                  <a:gd name="connsiteY50" fmla="*/ 1115112 h 1172714"/>
                  <a:gd name="connsiteX51" fmla="*/ 195844 w 814077"/>
                  <a:gd name="connsiteY51" fmla="*/ 1154478 h 1172714"/>
                  <a:gd name="connsiteX52" fmla="*/ 165374 w 814077"/>
                  <a:gd name="connsiteY52" fmla="*/ 1172714 h 1172714"/>
                  <a:gd name="connsiteX53" fmla="*/ 134905 w 814077"/>
                  <a:gd name="connsiteY53" fmla="*/ 1172714 h 1172714"/>
                  <a:gd name="connsiteX54" fmla="*/ 103901 w 814077"/>
                  <a:gd name="connsiteY54" fmla="*/ 1154478 h 1172714"/>
                  <a:gd name="connsiteX55" fmla="*/ 72898 w 814077"/>
                  <a:gd name="connsiteY55" fmla="*/ 1135519 h 1172714"/>
                  <a:gd name="connsiteX56" fmla="*/ 43497 w 814077"/>
                  <a:gd name="connsiteY56" fmla="*/ 1115112 h 1172714"/>
                  <a:gd name="connsiteX57" fmla="*/ 12494 w 814077"/>
                  <a:gd name="connsiteY57" fmla="*/ 1096732 h 1172714"/>
                  <a:gd name="connsiteX58" fmla="*/ 0 w 814077"/>
                  <a:gd name="connsiteY58" fmla="*/ 1095813 h 1172714"/>
                  <a:gd name="connsiteX59" fmla="*/ 27942 w 814077"/>
                  <a:gd name="connsiteY59" fmla="*/ 1060228 h 1172714"/>
                  <a:gd name="connsiteX60" fmla="*/ 43374 w 814077"/>
                  <a:gd name="connsiteY60" fmla="*/ 1020969 h 1172714"/>
                  <a:gd name="connsiteX61" fmla="*/ 27942 w 814077"/>
                  <a:gd name="connsiteY61" fmla="*/ 983826 h 1172714"/>
                  <a:gd name="connsiteX62" fmla="*/ 27942 w 814077"/>
                  <a:gd name="connsiteY62" fmla="*/ 943979 h 1172714"/>
                  <a:gd name="connsiteX63" fmla="*/ 12427 w 814077"/>
                  <a:gd name="connsiteY63" fmla="*/ 906836 h 1172714"/>
                  <a:gd name="connsiteX64" fmla="*/ 43374 w 814077"/>
                  <a:gd name="connsiteY64" fmla="*/ 866519 h 1172714"/>
                  <a:gd name="connsiteX65" fmla="*/ 58889 w 814077"/>
                  <a:gd name="connsiteY65" fmla="*/ 828788 h 1172714"/>
                  <a:gd name="connsiteX66" fmla="*/ 72688 w 814077"/>
                  <a:gd name="connsiteY66" fmla="*/ 790587 h 1172714"/>
                  <a:gd name="connsiteX67" fmla="*/ 72688 w 814077"/>
                  <a:gd name="connsiteY67" fmla="*/ 732521 h 1172714"/>
                  <a:gd name="connsiteX68" fmla="*/ 103717 w 814077"/>
                  <a:gd name="connsiteY68" fmla="*/ 694320 h 1172714"/>
                  <a:gd name="connsiteX69" fmla="*/ 134664 w 814077"/>
                  <a:gd name="connsiteY69" fmla="*/ 674926 h 1172714"/>
                  <a:gd name="connsiteX70" fmla="*/ 164550 w 814077"/>
                  <a:gd name="connsiteY70" fmla="*/ 674926 h 1172714"/>
                  <a:gd name="connsiteX71" fmla="*/ 195579 w 814077"/>
                  <a:gd name="connsiteY71" fmla="*/ 655531 h 1172714"/>
                  <a:gd name="connsiteX72" fmla="*/ 225383 w 814077"/>
                  <a:gd name="connsiteY72" fmla="*/ 655531 h 1172714"/>
                  <a:gd name="connsiteX73" fmla="*/ 255759 w 814077"/>
                  <a:gd name="connsiteY73" fmla="*/ 616272 h 1172714"/>
                  <a:gd name="connsiteX74" fmla="*/ 286706 w 814077"/>
                  <a:gd name="connsiteY74" fmla="*/ 596878 h 1172714"/>
                  <a:gd name="connsiteX75" fmla="*/ 317735 w 814077"/>
                  <a:gd name="connsiteY75" fmla="*/ 577484 h 1172714"/>
                  <a:gd name="connsiteX76" fmla="*/ 345239 w 814077"/>
                  <a:gd name="connsiteY76" fmla="*/ 577484 h 1172714"/>
                  <a:gd name="connsiteX77" fmla="*/ 384853 w 814077"/>
                  <a:gd name="connsiteY77" fmla="*/ 594279 h 1172714"/>
                  <a:gd name="connsiteX78" fmla="*/ 385011 w 814077"/>
                  <a:gd name="connsiteY78" fmla="*/ 594186 h 1172714"/>
                  <a:gd name="connsiteX79" fmla="*/ 391224 w 814077"/>
                  <a:gd name="connsiteY79" fmla="*/ 596878 h 1172714"/>
                  <a:gd name="connsiteX80" fmla="*/ 423396 w 814077"/>
                  <a:gd name="connsiteY80" fmla="*/ 577484 h 1172714"/>
                  <a:gd name="connsiteX81" fmla="*/ 453200 w 814077"/>
                  <a:gd name="connsiteY81" fmla="*/ 577484 h 1172714"/>
                  <a:gd name="connsiteX82" fmla="*/ 484229 w 814077"/>
                  <a:gd name="connsiteY82" fmla="*/ 558677 h 1172714"/>
                  <a:gd name="connsiteX83" fmla="*/ 484229 w 814077"/>
                  <a:gd name="connsiteY83" fmla="*/ 520946 h 1172714"/>
                  <a:gd name="connsiteX84" fmla="*/ 468143 w 814077"/>
                  <a:gd name="connsiteY84" fmla="*/ 482745 h 1172714"/>
                  <a:gd name="connsiteX85" fmla="*/ 437767 w 814077"/>
                  <a:gd name="connsiteY85" fmla="*/ 463350 h 1172714"/>
                  <a:gd name="connsiteX86" fmla="*/ 453200 w 814077"/>
                  <a:gd name="connsiteY86" fmla="*/ 424091 h 1172714"/>
                  <a:gd name="connsiteX87" fmla="*/ 484229 w 814077"/>
                  <a:gd name="connsiteY87" fmla="*/ 385302 h 1172714"/>
                  <a:gd name="connsiteX88" fmla="*/ 484229 w 814077"/>
                  <a:gd name="connsiteY88" fmla="*/ 347101 h 1172714"/>
                  <a:gd name="connsiteX89" fmla="*/ 484229 w 814077"/>
                  <a:gd name="connsiteY89" fmla="*/ 308430 h 1172714"/>
                  <a:gd name="connsiteX90" fmla="*/ 484229 w 814077"/>
                  <a:gd name="connsiteY90" fmla="*/ 270229 h 1172714"/>
                  <a:gd name="connsiteX91" fmla="*/ 484229 w 814077"/>
                  <a:gd name="connsiteY91" fmla="*/ 231440 h 1172714"/>
                  <a:gd name="connsiteX92" fmla="*/ 453200 w 814077"/>
                  <a:gd name="connsiteY92" fmla="*/ 212633 h 1172714"/>
                  <a:gd name="connsiteX93" fmla="*/ 484229 w 814077"/>
                  <a:gd name="connsiteY93" fmla="*/ 173845 h 1172714"/>
                  <a:gd name="connsiteX94" fmla="*/ 499172 w 814077"/>
                  <a:gd name="connsiteY94" fmla="*/ 135643 h 1172714"/>
                  <a:gd name="connsiteX95" fmla="*/ 529057 w 814077"/>
                  <a:gd name="connsiteY95" fmla="*/ 96855 h 1172714"/>
                  <a:gd name="connsiteX96" fmla="*/ 558396 w 814077"/>
                  <a:gd name="connsiteY96" fmla="*/ 79026 h 1172714"/>
                  <a:gd name="connsiteX97" fmla="*/ 582094 w 814077"/>
                  <a:gd name="connsiteY97" fmla="*/ 79026 h 1172714"/>
                  <a:gd name="connsiteX98" fmla="*/ 583526 w 814077"/>
                  <a:gd name="connsiteY98" fmla="*/ 78048 h 1172714"/>
                  <a:gd name="connsiteX99" fmla="*/ 590462 w 814077"/>
                  <a:gd name="connsiteY99" fmla="*/ 78048 h 1172714"/>
                  <a:gd name="connsiteX100" fmla="*/ 620266 w 814077"/>
                  <a:gd name="connsiteY100" fmla="*/ 57596 h 1172714"/>
                  <a:gd name="connsiteX101" fmla="*/ 620266 w 814077"/>
                  <a:gd name="connsiteY101" fmla="*/ 18807 h 1172714"/>
                  <a:gd name="connsiteX102" fmla="*/ 620266 w 814077"/>
                  <a:gd name="connsiteY102" fmla="*/ 0 h 117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814077" h="1172714">
                    <a:moveTo>
                      <a:pt x="620266" y="0"/>
                    </a:moveTo>
                    <a:lnTo>
                      <a:pt x="651866" y="0"/>
                    </a:lnTo>
                    <a:lnTo>
                      <a:pt x="682324" y="0"/>
                    </a:lnTo>
                    <a:lnTo>
                      <a:pt x="712128" y="18807"/>
                    </a:lnTo>
                    <a:lnTo>
                      <a:pt x="731072" y="17279"/>
                    </a:lnTo>
                    <a:lnTo>
                      <a:pt x="736216" y="17279"/>
                    </a:lnTo>
                    <a:cubicBezTo>
                      <a:pt x="733113" y="24214"/>
                      <a:pt x="730092" y="31266"/>
                      <a:pt x="726989" y="38201"/>
                    </a:cubicBezTo>
                    <a:cubicBezTo>
                      <a:pt x="722008" y="51483"/>
                      <a:pt x="717109" y="64766"/>
                      <a:pt x="712128" y="78048"/>
                    </a:cubicBezTo>
                    <a:lnTo>
                      <a:pt x="712128" y="115191"/>
                    </a:lnTo>
                    <a:cubicBezTo>
                      <a:pt x="717109" y="128238"/>
                      <a:pt x="722008" y="141403"/>
                      <a:pt x="726989" y="154450"/>
                    </a:cubicBezTo>
                    <a:lnTo>
                      <a:pt x="726989" y="192181"/>
                    </a:lnTo>
                    <a:lnTo>
                      <a:pt x="726989" y="231440"/>
                    </a:lnTo>
                    <a:lnTo>
                      <a:pt x="726989" y="270229"/>
                    </a:lnTo>
                    <a:lnTo>
                      <a:pt x="756875" y="308430"/>
                    </a:lnTo>
                    <a:cubicBezTo>
                      <a:pt x="752139" y="321360"/>
                      <a:pt x="747321" y="334172"/>
                      <a:pt x="742503" y="347101"/>
                    </a:cubicBezTo>
                    <a:lnTo>
                      <a:pt x="742503" y="385302"/>
                    </a:lnTo>
                    <a:lnTo>
                      <a:pt x="726989" y="424091"/>
                    </a:lnTo>
                    <a:lnTo>
                      <a:pt x="742503" y="463350"/>
                    </a:lnTo>
                    <a:cubicBezTo>
                      <a:pt x="747321" y="475927"/>
                      <a:pt x="752139" y="488504"/>
                      <a:pt x="756875" y="501081"/>
                    </a:cubicBezTo>
                    <a:lnTo>
                      <a:pt x="772389" y="540340"/>
                    </a:lnTo>
                    <a:lnTo>
                      <a:pt x="803336" y="558677"/>
                    </a:lnTo>
                    <a:lnTo>
                      <a:pt x="803336" y="596878"/>
                    </a:lnTo>
                    <a:cubicBezTo>
                      <a:pt x="803336" y="609808"/>
                      <a:pt x="801621" y="623090"/>
                      <a:pt x="803336" y="635667"/>
                    </a:cubicBezTo>
                    <a:cubicBezTo>
                      <a:pt x="805051" y="648244"/>
                      <a:pt x="816238" y="659293"/>
                      <a:pt x="813706" y="672222"/>
                    </a:cubicBezTo>
                    <a:lnTo>
                      <a:pt x="787822" y="713597"/>
                    </a:lnTo>
                    <a:lnTo>
                      <a:pt x="787822" y="751916"/>
                    </a:lnTo>
                    <a:lnTo>
                      <a:pt x="787822" y="790587"/>
                    </a:lnTo>
                    <a:lnTo>
                      <a:pt x="757441" y="828089"/>
                    </a:lnTo>
                    <a:lnTo>
                      <a:pt x="737515" y="828089"/>
                    </a:lnTo>
                    <a:lnTo>
                      <a:pt x="736928" y="828788"/>
                    </a:lnTo>
                    <a:lnTo>
                      <a:pt x="726989" y="828788"/>
                    </a:lnTo>
                    <a:lnTo>
                      <a:pt x="682492" y="868006"/>
                    </a:lnTo>
                    <a:lnTo>
                      <a:pt x="661435" y="885139"/>
                    </a:lnTo>
                    <a:lnTo>
                      <a:pt x="637915" y="904533"/>
                    </a:lnTo>
                    <a:lnTo>
                      <a:pt x="606778" y="922768"/>
                    </a:lnTo>
                    <a:lnTo>
                      <a:pt x="561475" y="922768"/>
                    </a:lnTo>
                    <a:lnTo>
                      <a:pt x="530337" y="961121"/>
                    </a:lnTo>
                    <a:lnTo>
                      <a:pt x="499868" y="981528"/>
                    </a:lnTo>
                    <a:lnTo>
                      <a:pt x="468864" y="981528"/>
                    </a:lnTo>
                    <a:lnTo>
                      <a:pt x="438930" y="961121"/>
                    </a:lnTo>
                    <a:lnTo>
                      <a:pt x="409663" y="961121"/>
                    </a:lnTo>
                    <a:lnTo>
                      <a:pt x="378659" y="961121"/>
                    </a:lnTo>
                    <a:lnTo>
                      <a:pt x="347655" y="961121"/>
                    </a:lnTo>
                    <a:lnTo>
                      <a:pt x="318255" y="961121"/>
                    </a:lnTo>
                    <a:lnTo>
                      <a:pt x="306716" y="989032"/>
                    </a:lnTo>
                    <a:lnTo>
                      <a:pt x="301077" y="1002162"/>
                    </a:lnTo>
                    <a:cubicBezTo>
                      <a:pt x="306711" y="1014857"/>
                      <a:pt x="312182" y="1027669"/>
                      <a:pt x="317735" y="1040364"/>
                    </a:cubicBezTo>
                    <a:lnTo>
                      <a:pt x="317735" y="1077583"/>
                    </a:lnTo>
                    <a:lnTo>
                      <a:pt x="302219" y="1115112"/>
                    </a:lnTo>
                    <a:lnTo>
                      <a:pt x="256248" y="1115112"/>
                    </a:lnTo>
                    <a:lnTo>
                      <a:pt x="225778" y="1115112"/>
                    </a:lnTo>
                    <a:lnTo>
                      <a:pt x="195844" y="1154478"/>
                    </a:lnTo>
                    <a:lnTo>
                      <a:pt x="165374" y="1172714"/>
                    </a:lnTo>
                    <a:lnTo>
                      <a:pt x="134905" y="1172714"/>
                    </a:lnTo>
                    <a:lnTo>
                      <a:pt x="103901" y="1154478"/>
                    </a:lnTo>
                    <a:lnTo>
                      <a:pt x="72898" y="1135519"/>
                    </a:lnTo>
                    <a:lnTo>
                      <a:pt x="43497" y="1115112"/>
                    </a:lnTo>
                    <a:lnTo>
                      <a:pt x="12494" y="1096732"/>
                    </a:lnTo>
                    <a:lnTo>
                      <a:pt x="0" y="1095813"/>
                    </a:lnTo>
                    <a:lnTo>
                      <a:pt x="27942" y="1060228"/>
                    </a:lnTo>
                    <a:lnTo>
                      <a:pt x="43374" y="1020969"/>
                    </a:lnTo>
                    <a:lnTo>
                      <a:pt x="27942" y="983826"/>
                    </a:lnTo>
                    <a:lnTo>
                      <a:pt x="27942" y="943979"/>
                    </a:lnTo>
                    <a:lnTo>
                      <a:pt x="12427" y="906836"/>
                    </a:lnTo>
                    <a:lnTo>
                      <a:pt x="43374" y="866519"/>
                    </a:lnTo>
                    <a:lnTo>
                      <a:pt x="58889" y="828788"/>
                    </a:lnTo>
                    <a:lnTo>
                      <a:pt x="72688" y="790587"/>
                    </a:lnTo>
                    <a:lnTo>
                      <a:pt x="72688" y="732521"/>
                    </a:lnTo>
                    <a:lnTo>
                      <a:pt x="103717" y="694320"/>
                    </a:lnTo>
                    <a:lnTo>
                      <a:pt x="134664" y="674926"/>
                    </a:lnTo>
                    <a:lnTo>
                      <a:pt x="164550" y="674926"/>
                    </a:lnTo>
                    <a:lnTo>
                      <a:pt x="195579" y="655531"/>
                    </a:lnTo>
                    <a:lnTo>
                      <a:pt x="225383" y="655531"/>
                    </a:lnTo>
                    <a:lnTo>
                      <a:pt x="255759" y="616272"/>
                    </a:lnTo>
                    <a:lnTo>
                      <a:pt x="286706" y="596878"/>
                    </a:lnTo>
                    <a:lnTo>
                      <a:pt x="317735" y="577484"/>
                    </a:lnTo>
                    <a:lnTo>
                      <a:pt x="345239" y="577484"/>
                    </a:lnTo>
                    <a:lnTo>
                      <a:pt x="384853" y="594279"/>
                    </a:lnTo>
                    <a:lnTo>
                      <a:pt x="385011" y="594186"/>
                    </a:lnTo>
                    <a:lnTo>
                      <a:pt x="391224" y="596878"/>
                    </a:lnTo>
                    <a:lnTo>
                      <a:pt x="423396" y="577484"/>
                    </a:lnTo>
                    <a:lnTo>
                      <a:pt x="453200" y="577484"/>
                    </a:lnTo>
                    <a:lnTo>
                      <a:pt x="484229" y="558677"/>
                    </a:lnTo>
                    <a:lnTo>
                      <a:pt x="484229" y="520946"/>
                    </a:lnTo>
                    <a:cubicBezTo>
                      <a:pt x="478840" y="508251"/>
                      <a:pt x="473532" y="495439"/>
                      <a:pt x="468143" y="482745"/>
                    </a:cubicBezTo>
                    <a:lnTo>
                      <a:pt x="437767" y="463350"/>
                    </a:lnTo>
                    <a:lnTo>
                      <a:pt x="453200" y="424091"/>
                    </a:lnTo>
                    <a:lnTo>
                      <a:pt x="484229" y="385302"/>
                    </a:lnTo>
                    <a:lnTo>
                      <a:pt x="484229" y="347101"/>
                    </a:lnTo>
                    <a:lnTo>
                      <a:pt x="484229" y="308430"/>
                    </a:lnTo>
                    <a:lnTo>
                      <a:pt x="484229" y="270229"/>
                    </a:lnTo>
                    <a:lnTo>
                      <a:pt x="484229" y="231440"/>
                    </a:lnTo>
                    <a:lnTo>
                      <a:pt x="453200" y="212633"/>
                    </a:lnTo>
                    <a:lnTo>
                      <a:pt x="484229" y="173845"/>
                    </a:lnTo>
                    <a:lnTo>
                      <a:pt x="499172" y="135643"/>
                    </a:lnTo>
                    <a:lnTo>
                      <a:pt x="529057" y="96855"/>
                    </a:lnTo>
                    <a:lnTo>
                      <a:pt x="558396" y="79026"/>
                    </a:lnTo>
                    <a:lnTo>
                      <a:pt x="582094" y="79026"/>
                    </a:lnTo>
                    <a:lnTo>
                      <a:pt x="583526" y="78048"/>
                    </a:lnTo>
                    <a:lnTo>
                      <a:pt x="590462" y="78048"/>
                    </a:lnTo>
                    <a:lnTo>
                      <a:pt x="620266" y="57596"/>
                    </a:lnTo>
                    <a:lnTo>
                      <a:pt x="620266" y="18807"/>
                    </a:lnTo>
                    <a:lnTo>
                      <a:pt x="62026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9" name="Forma livre 85">
                <a:extLst>
                  <a:ext uri="{FF2B5EF4-FFF2-40B4-BE49-F238E27FC236}">
                    <a16:creationId xmlns:a16="http://schemas.microsoft.com/office/drawing/2014/main" id="{3B8EB826-09E1-9B9E-676A-86DF8804F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6395" y="1679965"/>
                <a:ext cx="529510" cy="691897"/>
              </a:xfrm>
              <a:custGeom>
                <a:avLst/>
                <a:gdLst>
                  <a:gd name="connsiteX0" fmla="*/ 152325 w 578302"/>
                  <a:gd name="connsiteY0" fmla="*/ 0 h 755652"/>
                  <a:gd name="connsiteX1" fmla="*/ 182223 w 578302"/>
                  <a:gd name="connsiteY1" fmla="*/ 0 h 755652"/>
                  <a:gd name="connsiteX2" fmla="*/ 212699 w 578302"/>
                  <a:gd name="connsiteY2" fmla="*/ 18799 h 755652"/>
                  <a:gd name="connsiteX3" fmla="*/ 243754 w 578302"/>
                  <a:gd name="connsiteY3" fmla="*/ 38205 h 755652"/>
                  <a:gd name="connsiteX4" fmla="*/ 289151 w 578302"/>
                  <a:gd name="connsiteY4" fmla="*/ 57534 h 755652"/>
                  <a:gd name="connsiteX5" fmla="*/ 335126 w 578302"/>
                  <a:gd name="connsiteY5" fmla="*/ 96800 h 755652"/>
                  <a:gd name="connsiteX6" fmla="*/ 365603 w 578302"/>
                  <a:gd name="connsiteY6" fmla="*/ 115068 h 755652"/>
                  <a:gd name="connsiteX7" fmla="*/ 396079 w 578302"/>
                  <a:gd name="connsiteY7" fmla="*/ 135459 h 755652"/>
                  <a:gd name="connsiteX8" fmla="*/ 425977 w 578302"/>
                  <a:gd name="connsiteY8" fmla="*/ 173664 h 755652"/>
                  <a:gd name="connsiteX9" fmla="*/ 457032 w 578302"/>
                  <a:gd name="connsiteY9" fmla="*/ 191932 h 755652"/>
                  <a:gd name="connsiteX10" fmla="*/ 471952 w 578302"/>
                  <a:gd name="connsiteY10" fmla="*/ 231198 h 755652"/>
                  <a:gd name="connsiteX11" fmla="*/ 500694 w 578302"/>
                  <a:gd name="connsiteY11" fmla="*/ 249466 h 755652"/>
                  <a:gd name="connsiteX12" fmla="*/ 532905 w 578302"/>
                  <a:gd name="connsiteY12" fmla="*/ 269857 h 755652"/>
                  <a:gd name="connsiteX13" fmla="*/ 563382 w 578302"/>
                  <a:gd name="connsiteY13" fmla="*/ 269857 h 755652"/>
                  <a:gd name="connsiteX14" fmla="*/ 578302 w 578302"/>
                  <a:gd name="connsiteY14" fmla="*/ 290324 h 755652"/>
                  <a:gd name="connsiteX15" fmla="*/ 577898 w 578302"/>
                  <a:gd name="connsiteY15" fmla="*/ 290555 h 755652"/>
                  <a:gd name="connsiteX16" fmla="*/ 576942 w 578302"/>
                  <a:gd name="connsiteY16" fmla="*/ 289456 h 755652"/>
                  <a:gd name="connsiteX17" fmla="*/ 546008 w 578302"/>
                  <a:gd name="connsiteY17" fmla="*/ 307240 h 755652"/>
                  <a:gd name="connsiteX18" fmla="*/ 517366 w 578302"/>
                  <a:gd name="connsiteY18" fmla="*/ 326640 h 755652"/>
                  <a:gd name="connsiteX19" fmla="*/ 499608 w 578302"/>
                  <a:gd name="connsiteY19" fmla="*/ 365440 h 755652"/>
                  <a:gd name="connsiteX20" fmla="*/ 485860 w 578302"/>
                  <a:gd name="connsiteY20" fmla="*/ 403701 h 755652"/>
                  <a:gd name="connsiteX21" fmla="*/ 470966 w 578302"/>
                  <a:gd name="connsiteY21" fmla="*/ 441962 h 755652"/>
                  <a:gd name="connsiteX22" fmla="*/ 440606 w 578302"/>
                  <a:gd name="connsiteY22" fmla="*/ 441962 h 755652"/>
                  <a:gd name="connsiteX23" fmla="*/ 409673 w 578302"/>
                  <a:gd name="connsiteY23" fmla="*/ 462440 h 755652"/>
                  <a:gd name="connsiteX24" fmla="*/ 379885 w 578302"/>
                  <a:gd name="connsiteY24" fmla="*/ 500162 h 755652"/>
                  <a:gd name="connsiteX25" fmla="*/ 408301 w 578302"/>
                  <a:gd name="connsiteY25" fmla="*/ 537690 h 755652"/>
                  <a:gd name="connsiteX26" fmla="*/ 406750 w 578302"/>
                  <a:gd name="connsiteY26" fmla="*/ 539790 h 755652"/>
                  <a:gd name="connsiteX27" fmla="*/ 406431 w 578302"/>
                  <a:gd name="connsiteY27" fmla="*/ 539790 h 755652"/>
                  <a:gd name="connsiteX28" fmla="*/ 405381 w 578302"/>
                  <a:gd name="connsiteY28" fmla="*/ 541642 h 755652"/>
                  <a:gd name="connsiteX29" fmla="*/ 394990 w 578302"/>
                  <a:gd name="connsiteY29" fmla="*/ 555710 h 755652"/>
                  <a:gd name="connsiteX30" fmla="*/ 394990 w 578302"/>
                  <a:gd name="connsiteY30" fmla="*/ 595174 h 755652"/>
                  <a:gd name="connsiteX31" fmla="*/ 379553 w 578302"/>
                  <a:gd name="connsiteY31" fmla="*/ 633000 h 755652"/>
                  <a:gd name="connsiteX32" fmla="*/ 379553 w 578302"/>
                  <a:gd name="connsiteY32" fmla="*/ 672465 h 755652"/>
                  <a:gd name="connsiteX33" fmla="*/ 364621 w 578302"/>
                  <a:gd name="connsiteY33" fmla="*/ 691918 h 755652"/>
                  <a:gd name="connsiteX34" fmla="*/ 372840 w 578302"/>
                  <a:gd name="connsiteY34" fmla="*/ 703220 h 755652"/>
                  <a:gd name="connsiteX35" fmla="*/ 339752 w 578302"/>
                  <a:gd name="connsiteY35" fmla="*/ 703220 h 755652"/>
                  <a:gd name="connsiteX36" fmla="*/ 321362 w 578302"/>
                  <a:gd name="connsiteY36" fmla="*/ 748322 h 755652"/>
                  <a:gd name="connsiteX37" fmla="*/ 309610 w 578302"/>
                  <a:gd name="connsiteY37" fmla="*/ 755652 h 755652"/>
                  <a:gd name="connsiteX38" fmla="*/ 282584 w 578302"/>
                  <a:gd name="connsiteY38" fmla="*/ 733591 h 755652"/>
                  <a:gd name="connsiteX39" fmla="*/ 252282 w 578302"/>
                  <a:gd name="connsiteY39" fmla="*/ 695725 h 755652"/>
                  <a:gd name="connsiteX40" fmla="*/ 221322 w 578302"/>
                  <a:gd name="connsiteY40" fmla="*/ 676494 h 755652"/>
                  <a:gd name="connsiteX41" fmla="*/ 216404 w 578302"/>
                  <a:gd name="connsiteY41" fmla="*/ 676494 h 755652"/>
                  <a:gd name="connsiteX42" fmla="*/ 212699 w 578302"/>
                  <a:gd name="connsiteY42" fmla="*/ 674188 h 755652"/>
                  <a:gd name="connsiteX43" fmla="*/ 182223 w 578302"/>
                  <a:gd name="connsiteY43" fmla="*/ 674188 h 755652"/>
                  <a:gd name="connsiteX44" fmla="*/ 152325 w 578302"/>
                  <a:gd name="connsiteY44" fmla="*/ 693517 h 755652"/>
                  <a:gd name="connsiteX45" fmla="*/ 128681 w 578302"/>
                  <a:gd name="connsiteY45" fmla="*/ 693517 h 755652"/>
                  <a:gd name="connsiteX46" fmla="*/ 110843 w 578302"/>
                  <a:gd name="connsiteY46" fmla="*/ 669531 h 755652"/>
                  <a:gd name="connsiteX47" fmla="*/ 105845 w 578302"/>
                  <a:gd name="connsiteY47" fmla="*/ 674281 h 755652"/>
                  <a:gd name="connsiteX48" fmla="*/ 105771 w 578302"/>
                  <a:gd name="connsiteY48" fmla="*/ 674188 h 755652"/>
                  <a:gd name="connsiteX49" fmla="*/ 90851 w 578302"/>
                  <a:gd name="connsiteY49" fmla="*/ 634922 h 755652"/>
                  <a:gd name="connsiteX50" fmla="*/ 90851 w 578302"/>
                  <a:gd name="connsiteY50" fmla="*/ 596187 h 755652"/>
                  <a:gd name="connsiteX51" fmla="*/ 90851 w 578302"/>
                  <a:gd name="connsiteY51" fmla="*/ 558058 h 755652"/>
                  <a:gd name="connsiteX52" fmla="*/ 59796 w 578302"/>
                  <a:gd name="connsiteY52" fmla="*/ 539790 h 755652"/>
                  <a:gd name="connsiteX53" fmla="*/ 44818 w 578302"/>
                  <a:gd name="connsiteY53" fmla="*/ 500524 h 755652"/>
                  <a:gd name="connsiteX54" fmla="*/ 29898 w 578302"/>
                  <a:gd name="connsiteY54" fmla="*/ 462850 h 755652"/>
                  <a:gd name="connsiteX55" fmla="*/ 14400 w 578302"/>
                  <a:gd name="connsiteY55" fmla="*/ 423660 h 755652"/>
                  <a:gd name="connsiteX56" fmla="*/ 29898 w 578302"/>
                  <a:gd name="connsiteY56" fmla="*/ 384925 h 755652"/>
                  <a:gd name="connsiteX57" fmla="*/ 29898 w 578302"/>
                  <a:gd name="connsiteY57" fmla="*/ 346721 h 755652"/>
                  <a:gd name="connsiteX58" fmla="*/ 44818 w 578302"/>
                  <a:gd name="connsiteY58" fmla="*/ 308062 h 755652"/>
                  <a:gd name="connsiteX59" fmla="*/ 14400 w 578302"/>
                  <a:gd name="connsiteY59" fmla="*/ 269857 h 755652"/>
                  <a:gd name="connsiteX60" fmla="*/ 14400 w 578302"/>
                  <a:gd name="connsiteY60" fmla="*/ 231198 h 755652"/>
                  <a:gd name="connsiteX61" fmla="*/ 14400 w 578302"/>
                  <a:gd name="connsiteY61" fmla="*/ 191932 h 755652"/>
                  <a:gd name="connsiteX62" fmla="*/ 14400 w 578302"/>
                  <a:gd name="connsiteY62" fmla="*/ 154865 h 755652"/>
                  <a:gd name="connsiteX63" fmla="*/ 0 w 578302"/>
                  <a:gd name="connsiteY63" fmla="*/ 115068 h 755652"/>
                  <a:gd name="connsiteX64" fmla="*/ 0 w 578302"/>
                  <a:gd name="connsiteY64" fmla="*/ 77925 h 755652"/>
                  <a:gd name="connsiteX65" fmla="*/ 14400 w 578302"/>
                  <a:gd name="connsiteY65" fmla="*/ 38205 h 755652"/>
                  <a:gd name="connsiteX66" fmla="*/ 23595 w 578302"/>
                  <a:gd name="connsiteY66" fmla="*/ 16677 h 755652"/>
                  <a:gd name="connsiteX67" fmla="*/ 31055 w 578302"/>
                  <a:gd name="connsiteY67" fmla="*/ 16677 h 755652"/>
                  <a:gd name="connsiteX68" fmla="*/ 29898 w 578302"/>
                  <a:gd name="connsiteY68" fmla="*/ 18799 h 755652"/>
                  <a:gd name="connsiteX69" fmla="*/ 59796 w 578302"/>
                  <a:gd name="connsiteY69" fmla="*/ 18799 h 755652"/>
                  <a:gd name="connsiteX70" fmla="*/ 90851 w 578302"/>
                  <a:gd name="connsiteY70" fmla="*/ 18799 h 755652"/>
                  <a:gd name="connsiteX71" fmla="*/ 121270 w 578302"/>
                  <a:gd name="connsiteY71" fmla="*/ 18799 h 755652"/>
                  <a:gd name="connsiteX72" fmla="*/ 152325 w 578302"/>
                  <a:gd name="connsiteY72" fmla="*/ 0 h 75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78302" h="755652">
                    <a:moveTo>
                      <a:pt x="152325" y="0"/>
                    </a:moveTo>
                    <a:lnTo>
                      <a:pt x="182223" y="0"/>
                    </a:lnTo>
                    <a:lnTo>
                      <a:pt x="212699" y="18799"/>
                    </a:lnTo>
                    <a:lnTo>
                      <a:pt x="243754" y="38205"/>
                    </a:lnTo>
                    <a:lnTo>
                      <a:pt x="289151" y="57534"/>
                    </a:lnTo>
                    <a:lnTo>
                      <a:pt x="335126" y="96800"/>
                    </a:lnTo>
                    <a:lnTo>
                      <a:pt x="365603" y="115068"/>
                    </a:lnTo>
                    <a:lnTo>
                      <a:pt x="396079" y="135459"/>
                    </a:lnTo>
                    <a:lnTo>
                      <a:pt x="425977" y="173664"/>
                    </a:lnTo>
                    <a:lnTo>
                      <a:pt x="457032" y="191932"/>
                    </a:lnTo>
                    <a:lnTo>
                      <a:pt x="471952" y="231198"/>
                    </a:lnTo>
                    <a:lnTo>
                      <a:pt x="500694" y="249466"/>
                    </a:lnTo>
                    <a:lnTo>
                      <a:pt x="532905" y="269857"/>
                    </a:lnTo>
                    <a:lnTo>
                      <a:pt x="563382" y="269857"/>
                    </a:lnTo>
                    <a:lnTo>
                      <a:pt x="578302" y="290324"/>
                    </a:lnTo>
                    <a:lnTo>
                      <a:pt x="577898" y="290555"/>
                    </a:lnTo>
                    <a:lnTo>
                      <a:pt x="576942" y="289456"/>
                    </a:lnTo>
                    <a:lnTo>
                      <a:pt x="546008" y="307240"/>
                    </a:lnTo>
                    <a:lnTo>
                      <a:pt x="517366" y="326640"/>
                    </a:lnTo>
                    <a:lnTo>
                      <a:pt x="499608" y="365440"/>
                    </a:lnTo>
                    <a:lnTo>
                      <a:pt x="485860" y="403701"/>
                    </a:lnTo>
                    <a:lnTo>
                      <a:pt x="470966" y="441962"/>
                    </a:lnTo>
                    <a:lnTo>
                      <a:pt x="440606" y="441962"/>
                    </a:lnTo>
                    <a:lnTo>
                      <a:pt x="409673" y="462440"/>
                    </a:lnTo>
                    <a:lnTo>
                      <a:pt x="379885" y="500162"/>
                    </a:lnTo>
                    <a:lnTo>
                      <a:pt x="408301" y="537690"/>
                    </a:lnTo>
                    <a:lnTo>
                      <a:pt x="406750" y="539790"/>
                    </a:lnTo>
                    <a:lnTo>
                      <a:pt x="406431" y="539790"/>
                    </a:lnTo>
                    <a:lnTo>
                      <a:pt x="405381" y="541642"/>
                    </a:lnTo>
                    <a:lnTo>
                      <a:pt x="394990" y="555710"/>
                    </a:lnTo>
                    <a:lnTo>
                      <a:pt x="394990" y="595174"/>
                    </a:lnTo>
                    <a:cubicBezTo>
                      <a:pt x="389825" y="607794"/>
                      <a:pt x="384717" y="620380"/>
                      <a:pt x="379553" y="633000"/>
                    </a:cubicBezTo>
                    <a:lnTo>
                      <a:pt x="379553" y="672465"/>
                    </a:lnTo>
                    <a:lnTo>
                      <a:pt x="364621" y="691918"/>
                    </a:lnTo>
                    <a:lnTo>
                      <a:pt x="372840" y="703220"/>
                    </a:lnTo>
                    <a:lnTo>
                      <a:pt x="339752" y="703220"/>
                    </a:lnTo>
                    <a:lnTo>
                      <a:pt x="321362" y="748322"/>
                    </a:lnTo>
                    <a:lnTo>
                      <a:pt x="309610" y="755652"/>
                    </a:lnTo>
                    <a:lnTo>
                      <a:pt x="282584" y="733591"/>
                    </a:lnTo>
                    <a:cubicBezTo>
                      <a:pt x="272515" y="720958"/>
                      <a:pt x="262351" y="708358"/>
                      <a:pt x="252282" y="695725"/>
                    </a:cubicBezTo>
                    <a:lnTo>
                      <a:pt x="221322" y="676494"/>
                    </a:lnTo>
                    <a:lnTo>
                      <a:pt x="216404" y="676494"/>
                    </a:lnTo>
                    <a:lnTo>
                      <a:pt x="212699" y="674188"/>
                    </a:lnTo>
                    <a:lnTo>
                      <a:pt x="182223" y="674188"/>
                    </a:lnTo>
                    <a:lnTo>
                      <a:pt x="152325" y="693517"/>
                    </a:lnTo>
                    <a:lnTo>
                      <a:pt x="128681" y="693517"/>
                    </a:lnTo>
                    <a:lnTo>
                      <a:pt x="110843" y="669531"/>
                    </a:lnTo>
                    <a:lnTo>
                      <a:pt x="105845" y="674281"/>
                    </a:lnTo>
                    <a:lnTo>
                      <a:pt x="105771" y="674188"/>
                    </a:lnTo>
                    <a:lnTo>
                      <a:pt x="90851" y="634922"/>
                    </a:lnTo>
                    <a:lnTo>
                      <a:pt x="90851" y="596187"/>
                    </a:lnTo>
                    <a:lnTo>
                      <a:pt x="90851" y="558058"/>
                    </a:lnTo>
                    <a:lnTo>
                      <a:pt x="59796" y="539790"/>
                    </a:lnTo>
                    <a:cubicBezTo>
                      <a:pt x="54823" y="526676"/>
                      <a:pt x="49792" y="513638"/>
                      <a:pt x="44818" y="500524"/>
                    </a:cubicBezTo>
                    <a:lnTo>
                      <a:pt x="29898" y="462850"/>
                    </a:lnTo>
                    <a:lnTo>
                      <a:pt x="14400" y="423660"/>
                    </a:lnTo>
                    <a:lnTo>
                      <a:pt x="29898" y="384925"/>
                    </a:lnTo>
                    <a:lnTo>
                      <a:pt x="29898" y="346721"/>
                    </a:lnTo>
                    <a:lnTo>
                      <a:pt x="44818" y="308062"/>
                    </a:lnTo>
                    <a:lnTo>
                      <a:pt x="14400" y="269857"/>
                    </a:lnTo>
                    <a:lnTo>
                      <a:pt x="14400" y="231198"/>
                    </a:lnTo>
                    <a:lnTo>
                      <a:pt x="14400" y="191932"/>
                    </a:lnTo>
                    <a:lnTo>
                      <a:pt x="14400" y="154865"/>
                    </a:lnTo>
                    <a:lnTo>
                      <a:pt x="0" y="115068"/>
                    </a:lnTo>
                    <a:lnTo>
                      <a:pt x="0" y="77925"/>
                    </a:lnTo>
                    <a:lnTo>
                      <a:pt x="14400" y="38205"/>
                    </a:lnTo>
                    <a:lnTo>
                      <a:pt x="23595" y="16677"/>
                    </a:lnTo>
                    <a:lnTo>
                      <a:pt x="31055" y="16677"/>
                    </a:lnTo>
                    <a:cubicBezTo>
                      <a:pt x="30650" y="17359"/>
                      <a:pt x="30303" y="18117"/>
                      <a:pt x="29898" y="18799"/>
                    </a:cubicBezTo>
                    <a:lnTo>
                      <a:pt x="59796" y="18799"/>
                    </a:lnTo>
                    <a:lnTo>
                      <a:pt x="90851" y="18799"/>
                    </a:lnTo>
                    <a:lnTo>
                      <a:pt x="121270" y="18799"/>
                    </a:lnTo>
                    <a:lnTo>
                      <a:pt x="152325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0" name="Forma livre 86">
                <a:extLst>
                  <a:ext uri="{FF2B5EF4-FFF2-40B4-BE49-F238E27FC236}">
                    <a16:creationId xmlns:a16="http://schemas.microsoft.com/office/drawing/2014/main" id="{156DD29B-53D4-754C-0696-8F711931B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866" y="1946006"/>
                <a:ext cx="471420" cy="313553"/>
              </a:xfrm>
              <a:custGeom>
                <a:avLst/>
                <a:gdLst>
                  <a:gd name="connsiteX0" fmla="*/ 197317 w 514859"/>
                  <a:gd name="connsiteY0" fmla="*/ 0 h 342445"/>
                  <a:gd name="connsiteX1" fmla="*/ 211827 w 514859"/>
                  <a:gd name="connsiteY1" fmla="*/ 16685 h 342445"/>
                  <a:gd name="connsiteX2" fmla="*/ 242761 w 514859"/>
                  <a:gd name="connsiteY2" fmla="*/ 55485 h 342445"/>
                  <a:gd name="connsiteX3" fmla="*/ 271975 w 514859"/>
                  <a:gd name="connsiteY3" fmla="*/ 55485 h 342445"/>
                  <a:gd name="connsiteX4" fmla="*/ 302909 w 514859"/>
                  <a:gd name="connsiteY4" fmla="*/ 55485 h 342445"/>
                  <a:gd name="connsiteX5" fmla="*/ 332696 w 514859"/>
                  <a:gd name="connsiteY5" fmla="*/ 55485 h 342445"/>
                  <a:gd name="connsiteX6" fmla="*/ 363057 w 514859"/>
                  <a:gd name="connsiteY6" fmla="*/ 55485 h 342445"/>
                  <a:gd name="connsiteX7" fmla="*/ 393990 w 514859"/>
                  <a:gd name="connsiteY7" fmla="*/ 74885 h 342445"/>
                  <a:gd name="connsiteX8" fmla="*/ 422632 w 514859"/>
                  <a:gd name="connsiteY8" fmla="*/ 74885 h 342445"/>
                  <a:gd name="connsiteX9" fmla="*/ 454138 w 514859"/>
                  <a:gd name="connsiteY9" fmla="*/ 93746 h 342445"/>
                  <a:gd name="connsiteX10" fmla="*/ 483926 w 514859"/>
                  <a:gd name="connsiteY10" fmla="*/ 113146 h 342445"/>
                  <a:gd name="connsiteX11" fmla="*/ 499965 w 514859"/>
                  <a:gd name="connsiteY11" fmla="*/ 151407 h 342445"/>
                  <a:gd name="connsiteX12" fmla="*/ 514859 w 514859"/>
                  <a:gd name="connsiteY12" fmla="*/ 191285 h 342445"/>
                  <a:gd name="connsiteX13" fmla="*/ 514859 w 514859"/>
                  <a:gd name="connsiteY13" fmla="*/ 229546 h 342445"/>
                  <a:gd name="connsiteX14" fmla="*/ 514859 w 514859"/>
                  <a:gd name="connsiteY14" fmla="*/ 267269 h 342445"/>
                  <a:gd name="connsiteX15" fmla="*/ 514859 w 514859"/>
                  <a:gd name="connsiteY15" fmla="*/ 284189 h 342445"/>
                  <a:gd name="connsiteX16" fmla="*/ 484029 w 514859"/>
                  <a:gd name="connsiteY16" fmla="*/ 304619 h 342445"/>
                  <a:gd name="connsiteX17" fmla="*/ 454222 w 514859"/>
                  <a:gd name="connsiteY17" fmla="*/ 304619 h 342445"/>
                  <a:gd name="connsiteX18" fmla="*/ 422674 w 514859"/>
                  <a:gd name="connsiteY18" fmla="*/ 265155 h 342445"/>
                  <a:gd name="connsiteX19" fmla="*/ 393990 w 514859"/>
                  <a:gd name="connsiteY19" fmla="*/ 284085 h 342445"/>
                  <a:gd name="connsiteX20" fmla="*/ 363059 w 514859"/>
                  <a:gd name="connsiteY20" fmla="*/ 284085 h 342445"/>
                  <a:gd name="connsiteX21" fmla="*/ 332635 w 514859"/>
                  <a:gd name="connsiteY21" fmla="*/ 265155 h 342445"/>
                  <a:gd name="connsiteX22" fmla="*/ 302827 w 514859"/>
                  <a:gd name="connsiteY22" fmla="*/ 284085 h 342445"/>
                  <a:gd name="connsiteX23" fmla="*/ 302827 w 514859"/>
                  <a:gd name="connsiteY23" fmla="*/ 322992 h 342445"/>
                  <a:gd name="connsiteX24" fmla="*/ 288513 w 514859"/>
                  <a:gd name="connsiteY24" fmla="*/ 342445 h 342445"/>
                  <a:gd name="connsiteX25" fmla="*/ 256404 w 514859"/>
                  <a:gd name="connsiteY25" fmla="*/ 322992 h 342445"/>
                  <a:gd name="connsiteX26" fmla="*/ 226597 w 514859"/>
                  <a:gd name="connsiteY26" fmla="*/ 304619 h 342445"/>
                  <a:gd name="connsiteX27" fmla="*/ 196172 w 514859"/>
                  <a:gd name="connsiteY27" fmla="*/ 322992 h 342445"/>
                  <a:gd name="connsiteX28" fmla="*/ 165427 w 514859"/>
                  <a:gd name="connsiteY28" fmla="*/ 304729 h 342445"/>
                  <a:gd name="connsiteX29" fmla="*/ 165427 w 514859"/>
                  <a:gd name="connsiteY29" fmla="*/ 267269 h 342445"/>
                  <a:gd name="connsiteX30" fmla="*/ 196361 w 514859"/>
                  <a:gd name="connsiteY30" fmla="*/ 248946 h 342445"/>
                  <a:gd name="connsiteX31" fmla="*/ 195332 w 514859"/>
                  <a:gd name="connsiteY31" fmla="*/ 246229 h 342445"/>
                  <a:gd name="connsiteX32" fmla="*/ 196172 w 514859"/>
                  <a:gd name="connsiteY32" fmla="*/ 245701 h 342445"/>
                  <a:gd name="connsiteX33" fmla="*/ 181296 w 514859"/>
                  <a:gd name="connsiteY33" fmla="*/ 208398 h 342445"/>
                  <a:gd name="connsiteX34" fmla="*/ 150871 w 514859"/>
                  <a:gd name="connsiteY34" fmla="*/ 227329 h 342445"/>
                  <a:gd name="connsiteX35" fmla="*/ 118763 w 514859"/>
                  <a:gd name="connsiteY35" fmla="*/ 245701 h 342445"/>
                  <a:gd name="connsiteX36" fmla="*/ 90134 w 514859"/>
                  <a:gd name="connsiteY36" fmla="*/ 245701 h 342445"/>
                  <a:gd name="connsiteX37" fmla="*/ 59709 w 514859"/>
                  <a:gd name="connsiteY37" fmla="*/ 265155 h 342445"/>
                  <a:gd name="connsiteX38" fmla="*/ 28779 w 514859"/>
                  <a:gd name="connsiteY38" fmla="*/ 245701 h 342445"/>
                  <a:gd name="connsiteX39" fmla="*/ 27978 w 514859"/>
                  <a:gd name="connsiteY39" fmla="*/ 246785 h 342445"/>
                  <a:gd name="connsiteX40" fmla="*/ 0 w 514859"/>
                  <a:gd name="connsiteY40" fmla="*/ 209969 h 342445"/>
                  <a:gd name="connsiteX41" fmla="*/ 29840 w 514859"/>
                  <a:gd name="connsiteY41" fmla="*/ 172295 h 342445"/>
                  <a:gd name="connsiteX42" fmla="*/ 60895 w 514859"/>
                  <a:gd name="connsiteY42" fmla="*/ 151904 h 342445"/>
                  <a:gd name="connsiteX43" fmla="*/ 91371 w 514859"/>
                  <a:gd name="connsiteY43" fmla="*/ 151904 h 342445"/>
                  <a:gd name="connsiteX44" fmla="*/ 106870 w 514859"/>
                  <a:gd name="connsiteY44" fmla="*/ 113700 h 342445"/>
                  <a:gd name="connsiteX45" fmla="*/ 120113 w 514859"/>
                  <a:gd name="connsiteY45" fmla="*/ 75571 h 342445"/>
                  <a:gd name="connsiteX46" fmla="*/ 137925 w 514859"/>
                  <a:gd name="connsiteY46" fmla="*/ 36836 h 342445"/>
                  <a:gd name="connsiteX47" fmla="*/ 166666 w 514859"/>
                  <a:gd name="connsiteY47" fmla="*/ 17507 h 342445"/>
                  <a:gd name="connsiteX48" fmla="*/ 197317 w 514859"/>
                  <a:gd name="connsiteY48" fmla="*/ 0 h 34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14859" h="342445">
                    <a:moveTo>
                      <a:pt x="197317" y="0"/>
                    </a:moveTo>
                    <a:lnTo>
                      <a:pt x="211827" y="16685"/>
                    </a:lnTo>
                    <a:lnTo>
                      <a:pt x="242761" y="55485"/>
                    </a:lnTo>
                    <a:lnTo>
                      <a:pt x="271975" y="55485"/>
                    </a:lnTo>
                    <a:lnTo>
                      <a:pt x="302909" y="55485"/>
                    </a:lnTo>
                    <a:lnTo>
                      <a:pt x="332696" y="55485"/>
                    </a:lnTo>
                    <a:lnTo>
                      <a:pt x="363057" y="55485"/>
                    </a:lnTo>
                    <a:lnTo>
                      <a:pt x="393990" y="74885"/>
                    </a:lnTo>
                    <a:lnTo>
                      <a:pt x="422632" y="74885"/>
                    </a:lnTo>
                    <a:lnTo>
                      <a:pt x="454138" y="93746"/>
                    </a:lnTo>
                    <a:lnTo>
                      <a:pt x="483926" y="113146"/>
                    </a:lnTo>
                    <a:lnTo>
                      <a:pt x="499965" y="151407"/>
                    </a:lnTo>
                    <a:lnTo>
                      <a:pt x="514859" y="191285"/>
                    </a:lnTo>
                    <a:lnTo>
                      <a:pt x="514859" y="229546"/>
                    </a:lnTo>
                    <a:lnTo>
                      <a:pt x="514859" y="267269"/>
                    </a:lnTo>
                    <a:lnTo>
                      <a:pt x="514859" y="284189"/>
                    </a:lnTo>
                    <a:lnTo>
                      <a:pt x="484029" y="304619"/>
                    </a:lnTo>
                    <a:lnTo>
                      <a:pt x="454222" y="304619"/>
                    </a:lnTo>
                    <a:lnTo>
                      <a:pt x="422674" y="265155"/>
                    </a:lnTo>
                    <a:lnTo>
                      <a:pt x="393990" y="284085"/>
                    </a:lnTo>
                    <a:lnTo>
                      <a:pt x="363059" y="284085"/>
                    </a:lnTo>
                    <a:lnTo>
                      <a:pt x="332635" y="265155"/>
                    </a:lnTo>
                    <a:lnTo>
                      <a:pt x="302827" y="284085"/>
                    </a:lnTo>
                    <a:lnTo>
                      <a:pt x="302827" y="322992"/>
                    </a:lnTo>
                    <a:lnTo>
                      <a:pt x="288513" y="342445"/>
                    </a:lnTo>
                    <a:lnTo>
                      <a:pt x="256404" y="322992"/>
                    </a:lnTo>
                    <a:lnTo>
                      <a:pt x="226597" y="304619"/>
                    </a:lnTo>
                    <a:lnTo>
                      <a:pt x="196172" y="322992"/>
                    </a:lnTo>
                    <a:lnTo>
                      <a:pt x="165427" y="304729"/>
                    </a:lnTo>
                    <a:lnTo>
                      <a:pt x="165427" y="267269"/>
                    </a:lnTo>
                    <a:lnTo>
                      <a:pt x="196361" y="248946"/>
                    </a:lnTo>
                    <a:lnTo>
                      <a:pt x="195332" y="246229"/>
                    </a:lnTo>
                    <a:lnTo>
                      <a:pt x="196172" y="245701"/>
                    </a:lnTo>
                    <a:cubicBezTo>
                      <a:pt x="191232" y="233255"/>
                      <a:pt x="186236" y="220844"/>
                      <a:pt x="181296" y="208398"/>
                    </a:cubicBezTo>
                    <a:lnTo>
                      <a:pt x="150871" y="227329"/>
                    </a:lnTo>
                    <a:lnTo>
                      <a:pt x="118763" y="245701"/>
                    </a:lnTo>
                    <a:lnTo>
                      <a:pt x="90134" y="245701"/>
                    </a:lnTo>
                    <a:lnTo>
                      <a:pt x="59709" y="265155"/>
                    </a:lnTo>
                    <a:lnTo>
                      <a:pt x="28779" y="245701"/>
                    </a:lnTo>
                    <a:lnTo>
                      <a:pt x="27978" y="246785"/>
                    </a:lnTo>
                    <a:lnTo>
                      <a:pt x="0" y="209969"/>
                    </a:lnTo>
                    <a:lnTo>
                      <a:pt x="29840" y="172295"/>
                    </a:lnTo>
                    <a:lnTo>
                      <a:pt x="60895" y="151904"/>
                    </a:lnTo>
                    <a:lnTo>
                      <a:pt x="91371" y="151904"/>
                    </a:lnTo>
                    <a:lnTo>
                      <a:pt x="106870" y="113700"/>
                    </a:lnTo>
                    <a:cubicBezTo>
                      <a:pt x="111265" y="100965"/>
                      <a:pt x="115718" y="88306"/>
                      <a:pt x="120113" y="75571"/>
                    </a:cubicBezTo>
                    <a:lnTo>
                      <a:pt x="137925" y="36836"/>
                    </a:lnTo>
                    <a:lnTo>
                      <a:pt x="166666" y="17507"/>
                    </a:lnTo>
                    <a:lnTo>
                      <a:pt x="197317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1" name="Forma livre 87">
                <a:extLst>
                  <a:ext uri="{FF2B5EF4-FFF2-40B4-BE49-F238E27FC236}">
                    <a16:creationId xmlns:a16="http://schemas.microsoft.com/office/drawing/2014/main" id="{7A41C5EE-DC32-4DAA-13D3-B29A7F153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9482" y="2137418"/>
                <a:ext cx="506457" cy="317868"/>
              </a:xfrm>
              <a:custGeom>
                <a:avLst/>
                <a:gdLst>
                  <a:gd name="connsiteX0" fmla="*/ 189208 w 553125"/>
                  <a:gd name="connsiteY0" fmla="*/ 0 h 347158"/>
                  <a:gd name="connsiteX1" fmla="*/ 203073 w 553125"/>
                  <a:gd name="connsiteY1" fmla="*/ 36622 h 347158"/>
                  <a:gd name="connsiteX2" fmla="*/ 172983 w 553125"/>
                  <a:gd name="connsiteY2" fmla="*/ 55548 h 347158"/>
                  <a:gd name="connsiteX3" fmla="*/ 172983 w 553125"/>
                  <a:gd name="connsiteY3" fmla="*/ 95012 h 347158"/>
                  <a:gd name="connsiteX4" fmla="*/ 173168 w 553125"/>
                  <a:gd name="connsiteY4" fmla="*/ 95122 h 347158"/>
                  <a:gd name="connsiteX5" fmla="*/ 173168 w 553125"/>
                  <a:gd name="connsiteY5" fmla="*/ 95923 h 347158"/>
                  <a:gd name="connsiteX6" fmla="*/ 204102 w 553125"/>
                  <a:gd name="connsiteY6" fmla="*/ 115323 h 347158"/>
                  <a:gd name="connsiteX7" fmla="*/ 234462 w 553125"/>
                  <a:gd name="connsiteY7" fmla="*/ 95923 h 347158"/>
                  <a:gd name="connsiteX8" fmla="*/ 264250 w 553125"/>
                  <a:gd name="connsiteY8" fmla="*/ 115323 h 347158"/>
                  <a:gd name="connsiteX9" fmla="*/ 296329 w 553125"/>
                  <a:gd name="connsiteY9" fmla="*/ 134723 h 347158"/>
                  <a:gd name="connsiteX10" fmla="*/ 310650 w 553125"/>
                  <a:gd name="connsiteY10" fmla="*/ 115323 h 347158"/>
                  <a:gd name="connsiteX11" fmla="*/ 310650 w 553125"/>
                  <a:gd name="connsiteY11" fmla="*/ 77062 h 347158"/>
                  <a:gd name="connsiteX12" fmla="*/ 340437 w 553125"/>
                  <a:gd name="connsiteY12" fmla="*/ 57662 h 347158"/>
                  <a:gd name="connsiteX13" fmla="*/ 370798 w 553125"/>
                  <a:gd name="connsiteY13" fmla="*/ 77062 h 347158"/>
                  <a:gd name="connsiteX14" fmla="*/ 401731 w 553125"/>
                  <a:gd name="connsiteY14" fmla="*/ 77062 h 347158"/>
                  <a:gd name="connsiteX15" fmla="*/ 430373 w 553125"/>
                  <a:gd name="connsiteY15" fmla="*/ 57662 h 347158"/>
                  <a:gd name="connsiteX16" fmla="*/ 461879 w 553125"/>
                  <a:gd name="connsiteY16" fmla="*/ 95923 h 347158"/>
                  <a:gd name="connsiteX17" fmla="*/ 491667 w 553125"/>
                  <a:gd name="connsiteY17" fmla="*/ 95923 h 347158"/>
                  <a:gd name="connsiteX18" fmla="*/ 522600 w 553125"/>
                  <a:gd name="connsiteY18" fmla="*/ 77062 h 347158"/>
                  <a:gd name="connsiteX19" fmla="*/ 522600 w 553125"/>
                  <a:gd name="connsiteY19" fmla="*/ 75445 h 347158"/>
                  <a:gd name="connsiteX20" fmla="*/ 522600 w 553125"/>
                  <a:gd name="connsiteY20" fmla="*/ 74582 h 347158"/>
                  <a:gd name="connsiteX21" fmla="*/ 522756 w 553125"/>
                  <a:gd name="connsiteY21" fmla="*/ 74478 h 347158"/>
                  <a:gd name="connsiteX22" fmla="*/ 522756 w 553125"/>
                  <a:gd name="connsiteY22" fmla="*/ 95012 h 347158"/>
                  <a:gd name="connsiteX23" fmla="*/ 538193 w 553125"/>
                  <a:gd name="connsiteY23" fmla="*/ 114466 h 347158"/>
                  <a:gd name="connsiteX24" fmla="*/ 553125 w 553125"/>
                  <a:gd name="connsiteY24" fmla="*/ 153930 h 347158"/>
                  <a:gd name="connsiteX25" fmla="*/ 553125 w 553125"/>
                  <a:gd name="connsiteY25" fmla="*/ 192837 h 347158"/>
                  <a:gd name="connsiteX26" fmla="*/ 553125 w 553125"/>
                  <a:gd name="connsiteY26" fmla="*/ 210129 h 347158"/>
                  <a:gd name="connsiteX27" fmla="*/ 553125 w 553125"/>
                  <a:gd name="connsiteY27" fmla="*/ 212290 h 347158"/>
                  <a:gd name="connsiteX28" fmla="*/ 522756 w 553125"/>
                  <a:gd name="connsiteY28" fmla="*/ 212290 h 347158"/>
                  <a:gd name="connsiteX29" fmla="*/ 491770 w 553125"/>
                  <a:gd name="connsiteY29" fmla="*/ 212290 h 347158"/>
                  <a:gd name="connsiteX30" fmla="*/ 461963 w 553125"/>
                  <a:gd name="connsiteY30" fmla="*/ 231221 h 347158"/>
                  <a:gd name="connsiteX31" fmla="*/ 447031 w 553125"/>
                  <a:gd name="connsiteY31" fmla="*/ 270128 h 347158"/>
                  <a:gd name="connsiteX32" fmla="*/ 415621 w 553125"/>
                  <a:gd name="connsiteY32" fmla="*/ 289531 h 347158"/>
                  <a:gd name="connsiteX33" fmla="*/ 394287 w 553125"/>
                  <a:gd name="connsiteY33" fmla="*/ 289531 h 347158"/>
                  <a:gd name="connsiteX34" fmla="*/ 364550 w 553125"/>
                  <a:gd name="connsiteY34" fmla="*/ 289531 h 347158"/>
                  <a:gd name="connsiteX35" fmla="*/ 334155 w 553125"/>
                  <a:gd name="connsiteY35" fmla="*/ 289531 h 347158"/>
                  <a:gd name="connsiteX36" fmla="*/ 334076 w 553125"/>
                  <a:gd name="connsiteY36" fmla="*/ 289581 h 347158"/>
                  <a:gd name="connsiteX37" fmla="*/ 325500 w 553125"/>
                  <a:gd name="connsiteY37" fmla="*/ 289581 h 347158"/>
                  <a:gd name="connsiteX38" fmla="*/ 296254 w 553125"/>
                  <a:gd name="connsiteY38" fmla="*/ 308511 h 347158"/>
                  <a:gd name="connsiteX39" fmla="*/ 264360 w 553125"/>
                  <a:gd name="connsiteY39" fmla="*/ 347158 h 347158"/>
                  <a:gd name="connsiteX40" fmla="*/ 243156 w 553125"/>
                  <a:gd name="connsiteY40" fmla="*/ 347158 h 347158"/>
                  <a:gd name="connsiteX41" fmla="*/ 213419 w 553125"/>
                  <a:gd name="connsiteY41" fmla="*/ 307635 h 347158"/>
                  <a:gd name="connsiteX42" fmla="*/ 197891 w 553125"/>
                  <a:gd name="connsiteY42" fmla="*/ 270830 h 347158"/>
                  <a:gd name="connsiteX43" fmla="*/ 228852 w 553125"/>
                  <a:gd name="connsiteY43" fmla="*/ 251599 h 347158"/>
                  <a:gd name="connsiteX44" fmla="*/ 243156 w 553125"/>
                  <a:gd name="connsiteY44" fmla="*/ 213667 h 347158"/>
                  <a:gd name="connsiteX45" fmla="*/ 228852 w 553125"/>
                  <a:gd name="connsiteY45" fmla="*/ 175271 h 347158"/>
                  <a:gd name="connsiteX46" fmla="*/ 220130 w 553125"/>
                  <a:gd name="connsiteY46" fmla="*/ 175271 h 347158"/>
                  <a:gd name="connsiteX47" fmla="*/ 219406 w 553125"/>
                  <a:gd name="connsiteY47" fmla="*/ 173384 h 347158"/>
                  <a:gd name="connsiteX48" fmla="*/ 189037 w 553125"/>
                  <a:gd name="connsiteY48" fmla="*/ 173384 h 347158"/>
                  <a:gd name="connsiteX49" fmla="*/ 158612 w 553125"/>
                  <a:gd name="connsiteY49" fmla="*/ 192837 h 347158"/>
                  <a:gd name="connsiteX50" fmla="*/ 126504 w 553125"/>
                  <a:gd name="connsiteY50" fmla="*/ 212290 h 347158"/>
                  <a:gd name="connsiteX51" fmla="*/ 97875 w 553125"/>
                  <a:gd name="connsiteY51" fmla="*/ 250674 h 347158"/>
                  <a:gd name="connsiteX52" fmla="*/ 71629 w 553125"/>
                  <a:gd name="connsiteY52" fmla="*/ 267456 h 347158"/>
                  <a:gd name="connsiteX53" fmla="*/ 46101 w 553125"/>
                  <a:gd name="connsiteY53" fmla="*/ 251599 h 347158"/>
                  <a:gd name="connsiteX54" fmla="*/ 15705 w 553125"/>
                  <a:gd name="connsiteY54" fmla="*/ 213667 h 347158"/>
                  <a:gd name="connsiteX55" fmla="*/ 11753 w 553125"/>
                  <a:gd name="connsiteY55" fmla="*/ 205146 h 347158"/>
                  <a:gd name="connsiteX56" fmla="*/ 1518 w 553125"/>
                  <a:gd name="connsiteY56" fmla="*/ 205146 h 347158"/>
                  <a:gd name="connsiteX57" fmla="*/ 0 w 553125"/>
                  <a:gd name="connsiteY57" fmla="*/ 203058 h 347158"/>
                  <a:gd name="connsiteX58" fmla="*/ 3692 w 553125"/>
                  <a:gd name="connsiteY58" fmla="*/ 203058 h 347158"/>
                  <a:gd name="connsiteX59" fmla="*/ 3692 w 553125"/>
                  <a:gd name="connsiteY59" fmla="*/ 199268 h 347158"/>
                  <a:gd name="connsiteX60" fmla="*/ 7741 w 553125"/>
                  <a:gd name="connsiteY60" fmla="*/ 174026 h 347158"/>
                  <a:gd name="connsiteX61" fmla="*/ 7741 w 553125"/>
                  <a:gd name="connsiteY61" fmla="*/ 134760 h 347158"/>
                  <a:gd name="connsiteX62" fmla="*/ 23239 w 553125"/>
                  <a:gd name="connsiteY62" fmla="*/ 96025 h 347158"/>
                  <a:gd name="connsiteX63" fmla="*/ 23239 w 553125"/>
                  <a:gd name="connsiteY63" fmla="*/ 57896 h 347158"/>
                  <a:gd name="connsiteX64" fmla="*/ 32541 w 553125"/>
                  <a:gd name="connsiteY64" fmla="*/ 41480 h 347158"/>
                  <a:gd name="connsiteX65" fmla="*/ 33910 w 553125"/>
                  <a:gd name="connsiteY65" fmla="*/ 39628 h 347158"/>
                  <a:gd name="connsiteX66" fmla="*/ 37321 w 553125"/>
                  <a:gd name="connsiteY66" fmla="*/ 39628 h 347158"/>
                  <a:gd name="connsiteX67" fmla="*/ 67766 w 553125"/>
                  <a:gd name="connsiteY67" fmla="*/ 57662 h 347158"/>
                  <a:gd name="connsiteX68" fmla="*/ 98126 w 553125"/>
                  <a:gd name="connsiteY68" fmla="*/ 39339 h 347158"/>
                  <a:gd name="connsiteX69" fmla="*/ 126768 w 553125"/>
                  <a:gd name="connsiteY69" fmla="*/ 39339 h 347158"/>
                  <a:gd name="connsiteX70" fmla="*/ 158847 w 553125"/>
                  <a:gd name="connsiteY70" fmla="*/ 19939 h 347158"/>
                  <a:gd name="connsiteX71" fmla="*/ 189208 w 553125"/>
                  <a:gd name="connsiteY71" fmla="*/ 0 h 34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53125" h="347158">
                    <a:moveTo>
                      <a:pt x="189208" y="0"/>
                    </a:moveTo>
                    <a:lnTo>
                      <a:pt x="203073" y="36622"/>
                    </a:lnTo>
                    <a:lnTo>
                      <a:pt x="172983" y="55548"/>
                    </a:lnTo>
                    <a:lnTo>
                      <a:pt x="172983" y="95012"/>
                    </a:lnTo>
                    <a:lnTo>
                      <a:pt x="173168" y="95122"/>
                    </a:lnTo>
                    <a:lnTo>
                      <a:pt x="173168" y="95923"/>
                    </a:lnTo>
                    <a:lnTo>
                      <a:pt x="204102" y="115323"/>
                    </a:lnTo>
                    <a:lnTo>
                      <a:pt x="234462" y="95923"/>
                    </a:lnTo>
                    <a:lnTo>
                      <a:pt x="264250" y="115323"/>
                    </a:lnTo>
                    <a:lnTo>
                      <a:pt x="296329" y="134723"/>
                    </a:lnTo>
                    <a:lnTo>
                      <a:pt x="310650" y="115323"/>
                    </a:lnTo>
                    <a:lnTo>
                      <a:pt x="310650" y="77062"/>
                    </a:lnTo>
                    <a:lnTo>
                      <a:pt x="340437" y="57662"/>
                    </a:lnTo>
                    <a:lnTo>
                      <a:pt x="370798" y="77062"/>
                    </a:lnTo>
                    <a:lnTo>
                      <a:pt x="401731" y="77062"/>
                    </a:lnTo>
                    <a:lnTo>
                      <a:pt x="430373" y="57662"/>
                    </a:lnTo>
                    <a:lnTo>
                      <a:pt x="461879" y="95923"/>
                    </a:lnTo>
                    <a:lnTo>
                      <a:pt x="491667" y="95923"/>
                    </a:lnTo>
                    <a:lnTo>
                      <a:pt x="522600" y="77062"/>
                    </a:lnTo>
                    <a:lnTo>
                      <a:pt x="522600" y="75445"/>
                    </a:lnTo>
                    <a:lnTo>
                      <a:pt x="522600" y="74582"/>
                    </a:lnTo>
                    <a:lnTo>
                      <a:pt x="522756" y="74478"/>
                    </a:lnTo>
                    <a:lnTo>
                      <a:pt x="522756" y="95012"/>
                    </a:lnTo>
                    <a:lnTo>
                      <a:pt x="538193" y="114466"/>
                    </a:lnTo>
                    <a:cubicBezTo>
                      <a:pt x="543189" y="127609"/>
                      <a:pt x="548129" y="140787"/>
                      <a:pt x="553125" y="153930"/>
                    </a:cubicBezTo>
                    <a:lnTo>
                      <a:pt x="553125" y="192837"/>
                    </a:lnTo>
                    <a:lnTo>
                      <a:pt x="553125" y="210129"/>
                    </a:lnTo>
                    <a:lnTo>
                      <a:pt x="553125" y="212290"/>
                    </a:lnTo>
                    <a:lnTo>
                      <a:pt x="522756" y="212290"/>
                    </a:lnTo>
                    <a:lnTo>
                      <a:pt x="491770" y="212290"/>
                    </a:lnTo>
                    <a:lnTo>
                      <a:pt x="461963" y="231221"/>
                    </a:lnTo>
                    <a:cubicBezTo>
                      <a:pt x="456967" y="244190"/>
                      <a:pt x="452027" y="257159"/>
                      <a:pt x="447031" y="270128"/>
                    </a:cubicBezTo>
                    <a:lnTo>
                      <a:pt x="415621" y="289531"/>
                    </a:lnTo>
                    <a:lnTo>
                      <a:pt x="394287" y="289531"/>
                    </a:lnTo>
                    <a:lnTo>
                      <a:pt x="364550" y="289531"/>
                    </a:lnTo>
                    <a:lnTo>
                      <a:pt x="334155" y="289531"/>
                    </a:lnTo>
                    <a:lnTo>
                      <a:pt x="334076" y="289581"/>
                    </a:lnTo>
                    <a:lnTo>
                      <a:pt x="325500" y="289581"/>
                    </a:lnTo>
                    <a:lnTo>
                      <a:pt x="296254" y="308511"/>
                    </a:lnTo>
                    <a:lnTo>
                      <a:pt x="264360" y="347158"/>
                    </a:lnTo>
                    <a:lnTo>
                      <a:pt x="243156" y="347158"/>
                    </a:lnTo>
                    <a:lnTo>
                      <a:pt x="213419" y="307635"/>
                    </a:lnTo>
                    <a:lnTo>
                      <a:pt x="197891" y="270830"/>
                    </a:lnTo>
                    <a:lnTo>
                      <a:pt x="228852" y="251599"/>
                    </a:lnTo>
                    <a:cubicBezTo>
                      <a:pt x="233651" y="238966"/>
                      <a:pt x="238356" y="226300"/>
                      <a:pt x="243156" y="213667"/>
                    </a:cubicBezTo>
                    <a:cubicBezTo>
                      <a:pt x="238356" y="200868"/>
                      <a:pt x="233651" y="188070"/>
                      <a:pt x="228852" y="175271"/>
                    </a:cubicBezTo>
                    <a:lnTo>
                      <a:pt x="220130" y="175271"/>
                    </a:lnTo>
                    <a:lnTo>
                      <a:pt x="219406" y="173384"/>
                    </a:lnTo>
                    <a:lnTo>
                      <a:pt x="189037" y="173384"/>
                    </a:lnTo>
                    <a:lnTo>
                      <a:pt x="158612" y="192837"/>
                    </a:lnTo>
                    <a:lnTo>
                      <a:pt x="126504" y="212290"/>
                    </a:lnTo>
                    <a:lnTo>
                      <a:pt x="97875" y="250674"/>
                    </a:lnTo>
                    <a:lnTo>
                      <a:pt x="71629" y="267456"/>
                    </a:lnTo>
                    <a:lnTo>
                      <a:pt x="46101" y="251599"/>
                    </a:lnTo>
                    <a:cubicBezTo>
                      <a:pt x="35938" y="238966"/>
                      <a:pt x="25869" y="226300"/>
                      <a:pt x="15705" y="213667"/>
                    </a:cubicBezTo>
                    <a:cubicBezTo>
                      <a:pt x="14388" y="210849"/>
                      <a:pt x="13070" y="207997"/>
                      <a:pt x="11753" y="205146"/>
                    </a:cubicBezTo>
                    <a:lnTo>
                      <a:pt x="1518" y="205146"/>
                    </a:lnTo>
                    <a:lnTo>
                      <a:pt x="0" y="203058"/>
                    </a:lnTo>
                    <a:lnTo>
                      <a:pt x="3692" y="203058"/>
                    </a:lnTo>
                    <a:lnTo>
                      <a:pt x="3692" y="199268"/>
                    </a:lnTo>
                    <a:cubicBezTo>
                      <a:pt x="5023" y="190854"/>
                      <a:pt x="6410" y="182440"/>
                      <a:pt x="7741" y="174026"/>
                    </a:cubicBezTo>
                    <a:lnTo>
                      <a:pt x="7741" y="134760"/>
                    </a:lnTo>
                    <a:lnTo>
                      <a:pt x="23239" y="96025"/>
                    </a:lnTo>
                    <a:lnTo>
                      <a:pt x="23239" y="57896"/>
                    </a:lnTo>
                    <a:lnTo>
                      <a:pt x="32541" y="41480"/>
                    </a:lnTo>
                    <a:lnTo>
                      <a:pt x="33910" y="39628"/>
                    </a:lnTo>
                    <a:lnTo>
                      <a:pt x="37321" y="39628"/>
                    </a:lnTo>
                    <a:lnTo>
                      <a:pt x="67766" y="57662"/>
                    </a:lnTo>
                    <a:lnTo>
                      <a:pt x="98126" y="39339"/>
                    </a:lnTo>
                    <a:lnTo>
                      <a:pt x="126768" y="39339"/>
                    </a:lnTo>
                    <a:lnTo>
                      <a:pt x="158847" y="19939"/>
                    </a:lnTo>
                    <a:lnTo>
                      <a:pt x="189208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2" name="Forma livre 91">
                <a:extLst>
                  <a:ext uri="{FF2B5EF4-FFF2-40B4-BE49-F238E27FC236}">
                    <a16:creationId xmlns:a16="http://schemas.microsoft.com/office/drawing/2014/main" id="{2106D447-1D24-6299-40B6-76E6AAF8F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2486" y="2297357"/>
                <a:ext cx="859514" cy="298155"/>
              </a:xfrm>
              <a:custGeom>
                <a:avLst/>
                <a:gdLst>
                  <a:gd name="connsiteX0" fmla="*/ 110114 w 938714"/>
                  <a:gd name="connsiteY0" fmla="*/ 0 h 325628"/>
                  <a:gd name="connsiteX1" fmla="*/ 125539 w 938714"/>
                  <a:gd name="connsiteY1" fmla="*/ 19236 h 325628"/>
                  <a:gd name="connsiteX2" fmla="*/ 132950 w 938714"/>
                  <a:gd name="connsiteY2" fmla="*/ 19236 h 325628"/>
                  <a:gd name="connsiteX3" fmla="*/ 134592 w 938714"/>
                  <a:gd name="connsiteY3" fmla="*/ 21444 h 325628"/>
                  <a:gd name="connsiteX4" fmla="*/ 166117 w 938714"/>
                  <a:gd name="connsiteY4" fmla="*/ 21444 h 325628"/>
                  <a:gd name="connsiteX5" fmla="*/ 195854 w 938714"/>
                  <a:gd name="connsiteY5" fmla="*/ 2213 h 325628"/>
                  <a:gd name="connsiteX6" fmla="*/ 220673 w 938714"/>
                  <a:gd name="connsiteY6" fmla="*/ 2213 h 325628"/>
                  <a:gd name="connsiteX7" fmla="*/ 248023 w 938714"/>
                  <a:gd name="connsiteY7" fmla="*/ 19236 h 325628"/>
                  <a:gd name="connsiteX8" fmla="*/ 277922 w 938714"/>
                  <a:gd name="connsiteY8" fmla="*/ 57365 h 325628"/>
                  <a:gd name="connsiteX9" fmla="*/ 310075 w 938714"/>
                  <a:gd name="connsiteY9" fmla="*/ 83744 h 325628"/>
                  <a:gd name="connsiteX10" fmla="*/ 313879 w 938714"/>
                  <a:gd name="connsiteY10" fmla="*/ 81371 h 325628"/>
                  <a:gd name="connsiteX11" fmla="*/ 318942 w 938714"/>
                  <a:gd name="connsiteY11" fmla="*/ 85504 h 325628"/>
                  <a:gd name="connsiteX12" fmla="*/ 334470 w 938714"/>
                  <a:gd name="connsiteY12" fmla="*/ 75358 h 325628"/>
                  <a:gd name="connsiteX13" fmla="*/ 352726 w 938714"/>
                  <a:gd name="connsiteY13" fmla="*/ 31027 h 325628"/>
                  <a:gd name="connsiteX14" fmla="*/ 378627 w 938714"/>
                  <a:gd name="connsiteY14" fmla="*/ 31027 h 325628"/>
                  <a:gd name="connsiteX15" fmla="*/ 383822 w 938714"/>
                  <a:gd name="connsiteY15" fmla="*/ 38171 h 325628"/>
                  <a:gd name="connsiteX16" fmla="*/ 413629 w 938714"/>
                  <a:gd name="connsiteY16" fmla="*/ 76555 h 325628"/>
                  <a:gd name="connsiteX17" fmla="*/ 444559 w 938714"/>
                  <a:gd name="connsiteY17" fmla="*/ 96009 h 325628"/>
                  <a:gd name="connsiteX18" fmla="*/ 448738 w 938714"/>
                  <a:gd name="connsiteY18" fmla="*/ 93337 h 325628"/>
                  <a:gd name="connsiteX19" fmla="*/ 454170 w 938714"/>
                  <a:gd name="connsiteY19" fmla="*/ 96711 h 325628"/>
                  <a:gd name="connsiteX20" fmla="*/ 483907 w 938714"/>
                  <a:gd name="connsiteY20" fmla="*/ 77480 h 325628"/>
                  <a:gd name="connsiteX21" fmla="*/ 513174 w 938714"/>
                  <a:gd name="connsiteY21" fmla="*/ 39548 h 325628"/>
                  <a:gd name="connsiteX22" fmla="*/ 545264 w 938714"/>
                  <a:gd name="connsiteY22" fmla="*/ 20350 h 325628"/>
                  <a:gd name="connsiteX23" fmla="*/ 575000 w 938714"/>
                  <a:gd name="connsiteY23" fmla="*/ 1152 h 325628"/>
                  <a:gd name="connsiteX24" fmla="*/ 597239 w 938714"/>
                  <a:gd name="connsiteY24" fmla="*/ 1152 h 325628"/>
                  <a:gd name="connsiteX25" fmla="*/ 611447 w 938714"/>
                  <a:gd name="connsiteY25" fmla="*/ 38171 h 325628"/>
                  <a:gd name="connsiteX26" fmla="*/ 596515 w 938714"/>
                  <a:gd name="connsiteY26" fmla="*/ 76555 h 325628"/>
                  <a:gd name="connsiteX27" fmla="*/ 566146 w 938714"/>
                  <a:gd name="connsiteY27" fmla="*/ 96009 h 325628"/>
                  <a:gd name="connsiteX28" fmla="*/ 581022 w 938714"/>
                  <a:gd name="connsiteY28" fmla="*/ 134392 h 325628"/>
                  <a:gd name="connsiteX29" fmla="*/ 611447 w 938714"/>
                  <a:gd name="connsiteY29" fmla="*/ 173299 h 325628"/>
                  <a:gd name="connsiteX30" fmla="*/ 641254 w 938714"/>
                  <a:gd name="connsiteY30" fmla="*/ 173299 h 325628"/>
                  <a:gd name="connsiteX31" fmla="*/ 641469 w 938714"/>
                  <a:gd name="connsiteY31" fmla="*/ 173039 h 325628"/>
                  <a:gd name="connsiteX32" fmla="*/ 650660 w 938714"/>
                  <a:gd name="connsiteY32" fmla="*/ 173039 h 325628"/>
                  <a:gd name="connsiteX33" fmla="*/ 682750 w 938714"/>
                  <a:gd name="connsiteY33" fmla="*/ 133516 h 325628"/>
                  <a:gd name="connsiteX34" fmla="*/ 711185 w 938714"/>
                  <a:gd name="connsiteY34" fmla="*/ 115462 h 325628"/>
                  <a:gd name="connsiteX35" fmla="*/ 732416 w 938714"/>
                  <a:gd name="connsiteY35" fmla="*/ 115462 h 325628"/>
                  <a:gd name="connsiteX36" fmla="*/ 762224 w 938714"/>
                  <a:gd name="connsiteY36" fmla="*/ 115462 h 325628"/>
                  <a:gd name="connsiteX37" fmla="*/ 792649 w 938714"/>
                  <a:gd name="connsiteY37" fmla="*/ 115462 h 325628"/>
                  <a:gd name="connsiteX38" fmla="*/ 792730 w 938714"/>
                  <a:gd name="connsiteY38" fmla="*/ 115412 h 325628"/>
                  <a:gd name="connsiteX39" fmla="*/ 801228 w 938714"/>
                  <a:gd name="connsiteY39" fmla="*/ 115412 h 325628"/>
                  <a:gd name="connsiteX40" fmla="*/ 833317 w 938714"/>
                  <a:gd name="connsiteY40" fmla="*/ 96711 h 325628"/>
                  <a:gd name="connsiteX41" fmla="*/ 847621 w 938714"/>
                  <a:gd name="connsiteY41" fmla="*/ 58249 h 325628"/>
                  <a:gd name="connsiteX42" fmla="*/ 878017 w 938714"/>
                  <a:gd name="connsiteY42" fmla="*/ 39548 h 325628"/>
                  <a:gd name="connsiteX43" fmla="*/ 908883 w 938714"/>
                  <a:gd name="connsiteY43" fmla="*/ 39548 h 325628"/>
                  <a:gd name="connsiteX44" fmla="*/ 938714 w 938714"/>
                  <a:gd name="connsiteY44" fmla="*/ 39548 h 325628"/>
                  <a:gd name="connsiteX45" fmla="*/ 938714 w 938714"/>
                  <a:gd name="connsiteY45" fmla="*/ 78541 h 325628"/>
                  <a:gd name="connsiteX46" fmla="*/ 923846 w 938714"/>
                  <a:gd name="connsiteY46" fmla="*/ 117003 h 325628"/>
                  <a:gd name="connsiteX47" fmla="*/ 923846 w 938714"/>
                  <a:gd name="connsiteY47" fmla="*/ 154869 h 325628"/>
                  <a:gd name="connsiteX48" fmla="*/ 908883 w 938714"/>
                  <a:gd name="connsiteY48" fmla="*/ 191740 h 325628"/>
                  <a:gd name="connsiteX49" fmla="*/ 908883 w 938714"/>
                  <a:gd name="connsiteY49" fmla="*/ 232324 h 325628"/>
                  <a:gd name="connsiteX50" fmla="*/ 894014 w 938714"/>
                  <a:gd name="connsiteY50" fmla="*/ 269129 h 325628"/>
                  <a:gd name="connsiteX51" fmla="*/ 883994 w 938714"/>
                  <a:gd name="connsiteY51" fmla="*/ 262850 h 325628"/>
                  <a:gd name="connsiteX52" fmla="*/ 886139 w 938714"/>
                  <a:gd name="connsiteY52" fmla="*/ 260827 h 325628"/>
                  <a:gd name="connsiteX53" fmla="*/ 856029 w 938714"/>
                  <a:gd name="connsiteY53" fmla="*/ 242066 h 325628"/>
                  <a:gd name="connsiteX54" fmla="*/ 827623 w 938714"/>
                  <a:gd name="connsiteY54" fmla="*/ 242066 h 325628"/>
                  <a:gd name="connsiteX55" fmla="*/ 795240 w 938714"/>
                  <a:gd name="connsiteY55" fmla="*/ 242066 h 325628"/>
                  <a:gd name="connsiteX56" fmla="*/ 765130 w 938714"/>
                  <a:gd name="connsiteY56" fmla="*/ 242066 h 325628"/>
                  <a:gd name="connsiteX57" fmla="*/ 734452 w 938714"/>
                  <a:gd name="connsiteY57" fmla="*/ 281196 h 325628"/>
                  <a:gd name="connsiteX58" fmla="*/ 706046 w 938714"/>
                  <a:gd name="connsiteY58" fmla="*/ 300493 h 325628"/>
                  <a:gd name="connsiteX59" fmla="*/ 677072 w 938714"/>
                  <a:gd name="connsiteY59" fmla="*/ 318181 h 325628"/>
                  <a:gd name="connsiteX60" fmla="*/ 646394 w 938714"/>
                  <a:gd name="connsiteY60" fmla="*/ 318181 h 325628"/>
                  <a:gd name="connsiteX61" fmla="*/ 615715 w 938714"/>
                  <a:gd name="connsiteY61" fmla="*/ 318181 h 325628"/>
                  <a:gd name="connsiteX62" fmla="*/ 584469 w 938714"/>
                  <a:gd name="connsiteY62" fmla="*/ 318181 h 325628"/>
                  <a:gd name="connsiteX63" fmla="*/ 554927 w 938714"/>
                  <a:gd name="connsiteY63" fmla="*/ 300493 h 325628"/>
                  <a:gd name="connsiteX64" fmla="*/ 526521 w 938714"/>
                  <a:gd name="connsiteY64" fmla="*/ 260827 h 325628"/>
                  <a:gd name="connsiteX65" fmla="*/ 494138 w 938714"/>
                  <a:gd name="connsiteY65" fmla="*/ 260827 h 325628"/>
                  <a:gd name="connsiteX66" fmla="*/ 465732 w 938714"/>
                  <a:gd name="connsiteY66" fmla="*/ 260827 h 325628"/>
                  <a:gd name="connsiteX67" fmla="*/ 435054 w 938714"/>
                  <a:gd name="connsiteY67" fmla="*/ 300493 h 325628"/>
                  <a:gd name="connsiteX68" fmla="*/ 433308 w 938714"/>
                  <a:gd name="connsiteY68" fmla="*/ 302141 h 325628"/>
                  <a:gd name="connsiteX69" fmla="*/ 423210 w 938714"/>
                  <a:gd name="connsiteY69" fmla="*/ 288360 h 325628"/>
                  <a:gd name="connsiteX70" fmla="*/ 408342 w 938714"/>
                  <a:gd name="connsiteY70" fmla="*/ 250494 h 325628"/>
                  <a:gd name="connsiteX71" fmla="*/ 378510 w 938714"/>
                  <a:gd name="connsiteY71" fmla="*/ 232324 h 325628"/>
                  <a:gd name="connsiteX72" fmla="*/ 374904 w 938714"/>
                  <a:gd name="connsiteY72" fmla="*/ 232324 h 325628"/>
                  <a:gd name="connsiteX73" fmla="*/ 371503 w 938714"/>
                  <a:gd name="connsiteY73" fmla="*/ 230252 h 325628"/>
                  <a:gd name="connsiteX74" fmla="*/ 344598 w 938714"/>
                  <a:gd name="connsiteY74" fmla="*/ 230252 h 325628"/>
                  <a:gd name="connsiteX75" fmla="*/ 317813 w 938714"/>
                  <a:gd name="connsiteY75" fmla="*/ 212032 h 325628"/>
                  <a:gd name="connsiteX76" fmla="*/ 286853 w 938714"/>
                  <a:gd name="connsiteY76" fmla="*/ 191740 h 325628"/>
                  <a:gd name="connsiteX77" fmla="*/ 284750 w 938714"/>
                  <a:gd name="connsiteY77" fmla="*/ 192695 h 325628"/>
                  <a:gd name="connsiteX78" fmla="*/ 279561 w 938714"/>
                  <a:gd name="connsiteY78" fmla="*/ 189294 h 325628"/>
                  <a:gd name="connsiteX79" fmla="*/ 234792 w 938714"/>
                  <a:gd name="connsiteY79" fmla="*/ 209700 h 325628"/>
                  <a:gd name="connsiteX80" fmla="*/ 203788 w 938714"/>
                  <a:gd name="connsiteY80" fmla="*/ 230252 h 325628"/>
                  <a:gd name="connsiteX81" fmla="*/ 173319 w 938714"/>
                  <a:gd name="connsiteY81" fmla="*/ 267447 h 325628"/>
                  <a:gd name="connsiteX82" fmla="*/ 141647 w 938714"/>
                  <a:gd name="connsiteY82" fmla="*/ 286840 h 325628"/>
                  <a:gd name="connsiteX83" fmla="*/ 111712 w 938714"/>
                  <a:gd name="connsiteY83" fmla="*/ 325628 h 325628"/>
                  <a:gd name="connsiteX84" fmla="*/ 73413 w 938714"/>
                  <a:gd name="connsiteY84" fmla="*/ 325628 h 325628"/>
                  <a:gd name="connsiteX85" fmla="*/ 58367 w 938714"/>
                  <a:gd name="connsiteY85" fmla="*/ 288360 h 325628"/>
                  <a:gd name="connsiteX86" fmla="*/ 58367 w 938714"/>
                  <a:gd name="connsiteY86" fmla="*/ 250494 h 325628"/>
                  <a:gd name="connsiteX87" fmla="*/ 28630 w 938714"/>
                  <a:gd name="connsiteY87" fmla="*/ 232324 h 325628"/>
                  <a:gd name="connsiteX88" fmla="*/ 13668 w 938714"/>
                  <a:gd name="connsiteY88" fmla="*/ 191740 h 325628"/>
                  <a:gd name="connsiteX89" fmla="*/ 6183 w 938714"/>
                  <a:gd name="connsiteY89" fmla="*/ 191244 h 325628"/>
                  <a:gd name="connsiteX90" fmla="*/ 5471 w 938714"/>
                  <a:gd name="connsiteY90" fmla="*/ 189294 h 325628"/>
                  <a:gd name="connsiteX91" fmla="*/ 0 w 938714"/>
                  <a:gd name="connsiteY91" fmla="*/ 187905 h 325628"/>
                  <a:gd name="connsiteX92" fmla="*/ 28043 w 938714"/>
                  <a:gd name="connsiteY92" fmla="*/ 154507 h 325628"/>
                  <a:gd name="connsiteX93" fmla="*/ 47990 w 938714"/>
                  <a:gd name="connsiteY93" fmla="*/ 154507 h 325628"/>
                  <a:gd name="connsiteX94" fmla="*/ 48556 w 938714"/>
                  <a:gd name="connsiteY94" fmla="*/ 153808 h 325628"/>
                  <a:gd name="connsiteX95" fmla="*/ 58367 w 938714"/>
                  <a:gd name="connsiteY95" fmla="*/ 153808 h 325628"/>
                  <a:gd name="connsiteX96" fmla="*/ 89328 w 938714"/>
                  <a:gd name="connsiteY96" fmla="*/ 115412 h 325628"/>
                  <a:gd name="connsiteX97" fmla="*/ 89328 w 938714"/>
                  <a:gd name="connsiteY97" fmla="*/ 77480 h 325628"/>
                  <a:gd name="connsiteX98" fmla="*/ 89328 w 938714"/>
                  <a:gd name="connsiteY98" fmla="*/ 39548 h 325628"/>
                  <a:gd name="connsiteX99" fmla="*/ 108516 w 938714"/>
                  <a:gd name="connsiteY99" fmla="*/ 1519 h 325628"/>
                  <a:gd name="connsiteX100" fmla="*/ 110114 w 938714"/>
                  <a:gd name="connsiteY100" fmla="*/ 0 h 32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938714" h="325628">
                    <a:moveTo>
                      <a:pt x="110114" y="0"/>
                    </a:moveTo>
                    <a:lnTo>
                      <a:pt x="125539" y="19236"/>
                    </a:lnTo>
                    <a:lnTo>
                      <a:pt x="132950" y="19236"/>
                    </a:lnTo>
                    <a:lnTo>
                      <a:pt x="134592" y="21444"/>
                    </a:lnTo>
                    <a:lnTo>
                      <a:pt x="166117" y="21444"/>
                    </a:lnTo>
                    <a:lnTo>
                      <a:pt x="195854" y="2213"/>
                    </a:lnTo>
                    <a:lnTo>
                      <a:pt x="220673" y="2213"/>
                    </a:lnTo>
                    <a:lnTo>
                      <a:pt x="248023" y="19236"/>
                    </a:lnTo>
                    <a:lnTo>
                      <a:pt x="277922" y="57365"/>
                    </a:lnTo>
                    <a:lnTo>
                      <a:pt x="310075" y="83744"/>
                    </a:lnTo>
                    <a:lnTo>
                      <a:pt x="313879" y="81371"/>
                    </a:lnTo>
                    <a:lnTo>
                      <a:pt x="318942" y="85504"/>
                    </a:lnTo>
                    <a:lnTo>
                      <a:pt x="334470" y="75358"/>
                    </a:lnTo>
                    <a:cubicBezTo>
                      <a:pt x="340586" y="60570"/>
                      <a:pt x="346609" y="45815"/>
                      <a:pt x="352726" y="31027"/>
                    </a:cubicBezTo>
                    <a:lnTo>
                      <a:pt x="378627" y="31027"/>
                    </a:lnTo>
                    <a:lnTo>
                      <a:pt x="383822" y="38171"/>
                    </a:lnTo>
                    <a:lnTo>
                      <a:pt x="413629" y="76555"/>
                    </a:lnTo>
                    <a:lnTo>
                      <a:pt x="444559" y="96009"/>
                    </a:lnTo>
                    <a:lnTo>
                      <a:pt x="448738" y="93337"/>
                    </a:lnTo>
                    <a:lnTo>
                      <a:pt x="454170" y="96711"/>
                    </a:lnTo>
                    <a:lnTo>
                      <a:pt x="483907" y="77480"/>
                    </a:lnTo>
                    <a:cubicBezTo>
                      <a:pt x="493694" y="64847"/>
                      <a:pt x="503387" y="52181"/>
                      <a:pt x="513174" y="39548"/>
                    </a:cubicBezTo>
                    <a:lnTo>
                      <a:pt x="545264" y="20350"/>
                    </a:lnTo>
                    <a:lnTo>
                      <a:pt x="575000" y="1152"/>
                    </a:lnTo>
                    <a:lnTo>
                      <a:pt x="597239" y="1152"/>
                    </a:lnTo>
                    <a:lnTo>
                      <a:pt x="611447" y="38171"/>
                    </a:lnTo>
                    <a:cubicBezTo>
                      <a:pt x="606451" y="50966"/>
                      <a:pt x="601511" y="63761"/>
                      <a:pt x="596515" y="76555"/>
                    </a:cubicBezTo>
                    <a:lnTo>
                      <a:pt x="566146" y="96009"/>
                    </a:lnTo>
                    <a:cubicBezTo>
                      <a:pt x="571086" y="108803"/>
                      <a:pt x="576082" y="121598"/>
                      <a:pt x="581022" y="134392"/>
                    </a:cubicBezTo>
                    <a:lnTo>
                      <a:pt x="611447" y="173299"/>
                    </a:lnTo>
                    <a:lnTo>
                      <a:pt x="641254" y="173299"/>
                    </a:lnTo>
                    <a:lnTo>
                      <a:pt x="641469" y="173039"/>
                    </a:lnTo>
                    <a:lnTo>
                      <a:pt x="650660" y="173039"/>
                    </a:lnTo>
                    <a:lnTo>
                      <a:pt x="682750" y="133516"/>
                    </a:lnTo>
                    <a:lnTo>
                      <a:pt x="711185" y="115462"/>
                    </a:lnTo>
                    <a:lnTo>
                      <a:pt x="732416" y="115462"/>
                    </a:lnTo>
                    <a:lnTo>
                      <a:pt x="762224" y="115462"/>
                    </a:lnTo>
                    <a:lnTo>
                      <a:pt x="792649" y="115462"/>
                    </a:lnTo>
                    <a:lnTo>
                      <a:pt x="792730" y="115412"/>
                    </a:lnTo>
                    <a:lnTo>
                      <a:pt x="801228" y="115412"/>
                    </a:lnTo>
                    <a:lnTo>
                      <a:pt x="833317" y="96711"/>
                    </a:lnTo>
                    <a:cubicBezTo>
                      <a:pt x="838116" y="83912"/>
                      <a:pt x="842822" y="71047"/>
                      <a:pt x="847621" y="58249"/>
                    </a:cubicBezTo>
                    <a:lnTo>
                      <a:pt x="878017" y="39548"/>
                    </a:lnTo>
                    <a:lnTo>
                      <a:pt x="908883" y="39548"/>
                    </a:lnTo>
                    <a:lnTo>
                      <a:pt x="938714" y="39548"/>
                    </a:lnTo>
                    <a:lnTo>
                      <a:pt x="938714" y="78541"/>
                    </a:lnTo>
                    <a:cubicBezTo>
                      <a:pt x="933726" y="91340"/>
                      <a:pt x="928833" y="104205"/>
                      <a:pt x="923846" y="117003"/>
                    </a:cubicBezTo>
                    <a:lnTo>
                      <a:pt x="923846" y="154869"/>
                    </a:lnTo>
                    <a:lnTo>
                      <a:pt x="908883" y="191740"/>
                    </a:lnTo>
                    <a:lnTo>
                      <a:pt x="908883" y="232324"/>
                    </a:lnTo>
                    <a:cubicBezTo>
                      <a:pt x="903895" y="244592"/>
                      <a:pt x="899002" y="256860"/>
                      <a:pt x="894014" y="269129"/>
                    </a:cubicBezTo>
                    <a:lnTo>
                      <a:pt x="883994" y="262850"/>
                    </a:lnTo>
                    <a:lnTo>
                      <a:pt x="886139" y="260827"/>
                    </a:lnTo>
                    <a:lnTo>
                      <a:pt x="856029" y="242066"/>
                    </a:lnTo>
                    <a:lnTo>
                      <a:pt x="827623" y="242066"/>
                    </a:lnTo>
                    <a:lnTo>
                      <a:pt x="795240" y="242066"/>
                    </a:lnTo>
                    <a:lnTo>
                      <a:pt x="765130" y="242066"/>
                    </a:lnTo>
                    <a:lnTo>
                      <a:pt x="734452" y="281196"/>
                    </a:lnTo>
                    <a:lnTo>
                      <a:pt x="706046" y="300493"/>
                    </a:lnTo>
                    <a:lnTo>
                      <a:pt x="677072" y="318181"/>
                    </a:lnTo>
                    <a:lnTo>
                      <a:pt x="646394" y="318181"/>
                    </a:lnTo>
                    <a:lnTo>
                      <a:pt x="615715" y="318181"/>
                    </a:lnTo>
                    <a:lnTo>
                      <a:pt x="584469" y="318181"/>
                    </a:lnTo>
                    <a:lnTo>
                      <a:pt x="554927" y="300493"/>
                    </a:lnTo>
                    <a:lnTo>
                      <a:pt x="526521" y="260827"/>
                    </a:lnTo>
                    <a:lnTo>
                      <a:pt x="494138" y="260827"/>
                    </a:lnTo>
                    <a:lnTo>
                      <a:pt x="465732" y="260827"/>
                    </a:lnTo>
                    <a:lnTo>
                      <a:pt x="435054" y="300493"/>
                    </a:lnTo>
                    <a:lnTo>
                      <a:pt x="433308" y="302141"/>
                    </a:lnTo>
                    <a:lnTo>
                      <a:pt x="423210" y="288360"/>
                    </a:lnTo>
                    <a:cubicBezTo>
                      <a:pt x="418223" y="275727"/>
                      <a:pt x="413329" y="263127"/>
                      <a:pt x="408342" y="250494"/>
                    </a:cubicBezTo>
                    <a:lnTo>
                      <a:pt x="378510" y="232324"/>
                    </a:lnTo>
                    <a:lnTo>
                      <a:pt x="374904" y="232324"/>
                    </a:lnTo>
                    <a:lnTo>
                      <a:pt x="371503" y="230252"/>
                    </a:lnTo>
                    <a:lnTo>
                      <a:pt x="344598" y="230252"/>
                    </a:lnTo>
                    <a:lnTo>
                      <a:pt x="317813" y="212032"/>
                    </a:lnTo>
                    <a:lnTo>
                      <a:pt x="286853" y="191740"/>
                    </a:lnTo>
                    <a:lnTo>
                      <a:pt x="284750" y="192695"/>
                    </a:lnTo>
                    <a:lnTo>
                      <a:pt x="279561" y="189294"/>
                    </a:lnTo>
                    <a:lnTo>
                      <a:pt x="234792" y="209700"/>
                    </a:lnTo>
                    <a:lnTo>
                      <a:pt x="203788" y="230252"/>
                    </a:lnTo>
                    <a:lnTo>
                      <a:pt x="173319" y="267447"/>
                    </a:lnTo>
                    <a:lnTo>
                      <a:pt x="141647" y="286840"/>
                    </a:lnTo>
                    <a:lnTo>
                      <a:pt x="111712" y="325628"/>
                    </a:lnTo>
                    <a:lnTo>
                      <a:pt x="73413" y="325628"/>
                    </a:lnTo>
                    <a:lnTo>
                      <a:pt x="58367" y="288360"/>
                    </a:lnTo>
                    <a:lnTo>
                      <a:pt x="58367" y="250494"/>
                    </a:lnTo>
                    <a:lnTo>
                      <a:pt x="28630" y="232324"/>
                    </a:lnTo>
                    <a:lnTo>
                      <a:pt x="13668" y="191740"/>
                    </a:lnTo>
                    <a:lnTo>
                      <a:pt x="6183" y="191244"/>
                    </a:lnTo>
                    <a:lnTo>
                      <a:pt x="5471" y="189294"/>
                    </a:lnTo>
                    <a:lnTo>
                      <a:pt x="0" y="187905"/>
                    </a:lnTo>
                    <a:lnTo>
                      <a:pt x="28043" y="154507"/>
                    </a:lnTo>
                    <a:lnTo>
                      <a:pt x="47990" y="154507"/>
                    </a:lnTo>
                    <a:lnTo>
                      <a:pt x="48556" y="153808"/>
                    </a:lnTo>
                    <a:lnTo>
                      <a:pt x="58367" y="153808"/>
                    </a:lnTo>
                    <a:cubicBezTo>
                      <a:pt x="68719" y="141009"/>
                      <a:pt x="78976" y="128211"/>
                      <a:pt x="89328" y="115412"/>
                    </a:cubicBezTo>
                    <a:lnTo>
                      <a:pt x="89328" y="77480"/>
                    </a:lnTo>
                    <a:cubicBezTo>
                      <a:pt x="89328" y="64847"/>
                      <a:pt x="84999" y="53275"/>
                      <a:pt x="89328" y="39548"/>
                    </a:cubicBezTo>
                    <a:cubicBezTo>
                      <a:pt x="92574" y="29278"/>
                      <a:pt x="101220" y="11192"/>
                      <a:pt x="108516" y="1519"/>
                    </a:cubicBezTo>
                    <a:lnTo>
                      <a:pt x="110114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3" name="Forma livre 93">
                <a:extLst>
                  <a:ext uri="{FF2B5EF4-FFF2-40B4-BE49-F238E27FC236}">
                    <a16:creationId xmlns:a16="http://schemas.microsoft.com/office/drawing/2014/main" id="{1F913202-C4FD-0808-519E-201D6AD73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4335" y="2467615"/>
                <a:ext cx="1223621" cy="1328238"/>
              </a:xfrm>
              <a:custGeom>
                <a:avLst/>
                <a:gdLst>
                  <a:gd name="connsiteX0" fmla="*/ 776616 w 1336372"/>
                  <a:gd name="connsiteY0" fmla="*/ 0 h 1450629"/>
                  <a:gd name="connsiteX1" fmla="*/ 784325 w 1336372"/>
                  <a:gd name="connsiteY1" fmla="*/ 1958 h 1450629"/>
                  <a:gd name="connsiteX2" fmla="*/ 781995 w 1336372"/>
                  <a:gd name="connsiteY2" fmla="*/ 4732 h 1450629"/>
                  <a:gd name="connsiteX3" fmla="*/ 790508 w 1336372"/>
                  <a:gd name="connsiteY3" fmla="*/ 5297 h 1450629"/>
                  <a:gd name="connsiteX4" fmla="*/ 804763 w 1336372"/>
                  <a:gd name="connsiteY4" fmla="*/ 44305 h 1450629"/>
                  <a:gd name="connsiteX5" fmla="*/ 834564 w 1336372"/>
                  <a:gd name="connsiteY5" fmla="*/ 62540 h 1450629"/>
                  <a:gd name="connsiteX6" fmla="*/ 834564 w 1336372"/>
                  <a:gd name="connsiteY6" fmla="*/ 100893 h 1450629"/>
                  <a:gd name="connsiteX7" fmla="*/ 850066 w 1336372"/>
                  <a:gd name="connsiteY7" fmla="*/ 139681 h 1450629"/>
                  <a:gd name="connsiteX8" fmla="*/ 857738 w 1336372"/>
                  <a:gd name="connsiteY8" fmla="*/ 139681 h 1450629"/>
                  <a:gd name="connsiteX9" fmla="*/ 858220 w 1336372"/>
                  <a:gd name="connsiteY9" fmla="*/ 140875 h 1450629"/>
                  <a:gd name="connsiteX10" fmla="*/ 904048 w 1336372"/>
                  <a:gd name="connsiteY10" fmla="*/ 140875 h 1450629"/>
                  <a:gd name="connsiteX11" fmla="*/ 933785 w 1336372"/>
                  <a:gd name="connsiteY11" fmla="*/ 102413 h 1450629"/>
                  <a:gd name="connsiteX12" fmla="*/ 965310 w 1336372"/>
                  <a:gd name="connsiteY12" fmla="*/ 83182 h 1450629"/>
                  <a:gd name="connsiteX13" fmla="*/ 995706 w 1336372"/>
                  <a:gd name="connsiteY13" fmla="*/ 46377 h 1450629"/>
                  <a:gd name="connsiteX14" fmla="*/ 1026478 w 1336372"/>
                  <a:gd name="connsiteY14" fmla="*/ 26085 h 1450629"/>
                  <a:gd name="connsiteX15" fmla="*/ 1069075 w 1336372"/>
                  <a:gd name="connsiteY15" fmla="*/ 6748 h 1450629"/>
                  <a:gd name="connsiteX16" fmla="*/ 1095023 w 1336372"/>
                  <a:gd name="connsiteY16" fmla="*/ 23753 h 1450629"/>
                  <a:gd name="connsiteX17" fmla="*/ 1125493 w 1336372"/>
                  <a:gd name="connsiteY17" fmla="*/ 44305 h 1450629"/>
                  <a:gd name="connsiteX18" fmla="*/ 1128923 w 1336372"/>
                  <a:gd name="connsiteY18" fmla="*/ 44305 h 1450629"/>
                  <a:gd name="connsiteX19" fmla="*/ 1131969 w 1336372"/>
                  <a:gd name="connsiteY19" fmla="*/ 46377 h 1450629"/>
                  <a:gd name="connsiteX20" fmla="*/ 1159229 w 1336372"/>
                  <a:gd name="connsiteY20" fmla="*/ 46377 h 1450629"/>
                  <a:gd name="connsiteX21" fmla="*/ 1185763 w 1336372"/>
                  <a:gd name="connsiteY21" fmla="*/ 62540 h 1450629"/>
                  <a:gd name="connsiteX22" fmla="*/ 1199527 w 1336372"/>
                  <a:gd name="connsiteY22" fmla="*/ 100893 h 1450629"/>
                  <a:gd name="connsiteX23" fmla="*/ 1214484 w 1336372"/>
                  <a:gd name="connsiteY23" fmla="*/ 119165 h 1450629"/>
                  <a:gd name="connsiteX24" fmla="*/ 1214266 w 1336372"/>
                  <a:gd name="connsiteY24" fmla="*/ 119370 h 1450629"/>
                  <a:gd name="connsiteX25" fmla="*/ 1215419 w 1336372"/>
                  <a:gd name="connsiteY25" fmla="*/ 121797 h 1450629"/>
                  <a:gd name="connsiteX26" fmla="*/ 1211020 w 1336372"/>
                  <a:gd name="connsiteY26" fmla="*/ 124484 h 1450629"/>
                  <a:gd name="connsiteX27" fmla="*/ 1246167 w 1336372"/>
                  <a:gd name="connsiteY27" fmla="*/ 197282 h 1450629"/>
                  <a:gd name="connsiteX28" fmla="*/ 1275968 w 1336372"/>
                  <a:gd name="connsiteY28" fmla="*/ 216097 h 1450629"/>
                  <a:gd name="connsiteX29" fmla="*/ 1275968 w 1336372"/>
                  <a:gd name="connsiteY29" fmla="*/ 254884 h 1450629"/>
                  <a:gd name="connsiteX30" fmla="*/ 1261134 w 1336372"/>
                  <a:gd name="connsiteY30" fmla="*/ 294250 h 1450629"/>
                  <a:gd name="connsiteX31" fmla="*/ 1248396 w 1336372"/>
                  <a:gd name="connsiteY31" fmla="*/ 326275 h 1450629"/>
                  <a:gd name="connsiteX32" fmla="*/ 1218243 w 1336372"/>
                  <a:gd name="connsiteY32" fmla="*/ 326275 h 1450629"/>
                  <a:gd name="connsiteX33" fmla="*/ 1218243 w 1336372"/>
                  <a:gd name="connsiteY33" fmla="*/ 331880 h 1450629"/>
                  <a:gd name="connsiteX34" fmla="*/ 1215029 w 1336372"/>
                  <a:gd name="connsiteY34" fmla="*/ 331880 h 1450629"/>
                  <a:gd name="connsiteX35" fmla="*/ 1215029 w 1336372"/>
                  <a:gd name="connsiteY35" fmla="*/ 371246 h 1450629"/>
                  <a:gd name="connsiteX36" fmla="*/ 1230665 w 1336372"/>
                  <a:gd name="connsiteY36" fmla="*/ 408875 h 1450629"/>
                  <a:gd name="connsiteX37" fmla="*/ 1261134 w 1336372"/>
                  <a:gd name="connsiteY37" fmla="*/ 430440 h 1450629"/>
                  <a:gd name="connsiteX38" fmla="*/ 1289866 w 1336372"/>
                  <a:gd name="connsiteY38" fmla="*/ 448241 h 1450629"/>
                  <a:gd name="connsiteX39" fmla="*/ 1321939 w 1336372"/>
                  <a:gd name="connsiteY39" fmla="*/ 448241 h 1450629"/>
                  <a:gd name="connsiteX40" fmla="*/ 1333432 w 1336372"/>
                  <a:gd name="connsiteY40" fmla="*/ 449399 h 1450629"/>
                  <a:gd name="connsiteX41" fmla="*/ 1336372 w 1336372"/>
                  <a:gd name="connsiteY41" fmla="*/ 448241 h 1450629"/>
                  <a:gd name="connsiteX42" fmla="*/ 1321939 w 1336372"/>
                  <a:gd name="connsiteY42" fmla="*/ 487028 h 1450629"/>
                  <a:gd name="connsiteX43" fmla="*/ 1289866 w 1336372"/>
                  <a:gd name="connsiteY43" fmla="*/ 505843 h 1450629"/>
                  <a:gd name="connsiteX44" fmla="*/ 1261134 w 1336372"/>
                  <a:gd name="connsiteY44" fmla="*/ 525237 h 1450629"/>
                  <a:gd name="connsiteX45" fmla="*/ 1246167 w 1336372"/>
                  <a:gd name="connsiteY45" fmla="*/ 564024 h 1450629"/>
                  <a:gd name="connsiteX46" fmla="*/ 1230665 w 1336372"/>
                  <a:gd name="connsiteY46" fmla="*/ 602232 h 1450629"/>
                  <a:gd name="connsiteX47" fmla="*/ 1215029 w 1336372"/>
                  <a:gd name="connsiteY47" fmla="*/ 640585 h 1450629"/>
                  <a:gd name="connsiteX48" fmla="*/ 1185228 w 1336372"/>
                  <a:gd name="connsiteY48" fmla="*/ 640585 h 1450629"/>
                  <a:gd name="connsiteX49" fmla="*/ 1169726 w 1336372"/>
                  <a:gd name="connsiteY49" fmla="*/ 602232 h 1450629"/>
                  <a:gd name="connsiteX50" fmla="*/ 1138589 w 1336372"/>
                  <a:gd name="connsiteY50" fmla="*/ 602232 h 1450629"/>
                  <a:gd name="connsiteX51" fmla="*/ 1124290 w 1336372"/>
                  <a:gd name="connsiteY51" fmla="*/ 640585 h 1450629"/>
                  <a:gd name="connsiteX52" fmla="*/ 1124290 w 1336372"/>
                  <a:gd name="connsiteY52" fmla="*/ 660992 h 1450629"/>
                  <a:gd name="connsiteX53" fmla="*/ 1109322 w 1336372"/>
                  <a:gd name="connsiteY53" fmla="*/ 699779 h 1450629"/>
                  <a:gd name="connsiteX54" fmla="*/ 1078319 w 1336372"/>
                  <a:gd name="connsiteY54" fmla="*/ 737987 h 1450629"/>
                  <a:gd name="connsiteX55" fmla="*/ 1078319 w 1336372"/>
                  <a:gd name="connsiteY55" fmla="*/ 775761 h 1450629"/>
                  <a:gd name="connsiteX56" fmla="*/ 1078319 w 1336372"/>
                  <a:gd name="connsiteY56" fmla="*/ 813970 h 1450629"/>
                  <a:gd name="connsiteX57" fmla="*/ 1062817 w 1336372"/>
                  <a:gd name="connsiteY57" fmla="*/ 872729 h 1450629"/>
                  <a:gd name="connsiteX58" fmla="*/ 1062817 w 1336372"/>
                  <a:gd name="connsiteY58" fmla="*/ 911516 h 1450629"/>
                  <a:gd name="connsiteX59" fmla="*/ 1048384 w 1336372"/>
                  <a:gd name="connsiteY59" fmla="*/ 969118 h 1450629"/>
                  <a:gd name="connsiteX60" fmla="*/ 1048384 w 1336372"/>
                  <a:gd name="connsiteY60" fmla="*/ 1007327 h 1450629"/>
                  <a:gd name="connsiteX61" fmla="*/ 1062817 w 1336372"/>
                  <a:gd name="connsiteY61" fmla="*/ 1046114 h 1450629"/>
                  <a:gd name="connsiteX62" fmla="*/ 1062817 w 1336372"/>
                  <a:gd name="connsiteY62" fmla="*/ 1084322 h 1450629"/>
                  <a:gd name="connsiteX63" fmla="*/ 1048384 w 1336372"/>
                  <a:gd name="connsiteY63" fmla="*/ 1123109 h 1450629"/>
                  <a:gd name="connsiteX64" fmla="*/ 1048384 w 1336372"/>
                  <a:gd name="connsiteY64" fmla="*/ 1161317 h 1450629"/>
                  <a:gd name="connsiteX65" fmla="*/ 1032882 w 1336372"/>
                  <a:gd name="connsiteY65" fmla="*/ 1181869 h 1450629"/>
                  <a:gd name="connsiteX66" fmla="*/ 1017915 w 1336372"/>
                  <a:gd name="connsiteY66" fmla="*/ 1219498 h 1450629"/>
                  <a:gd name="connsiteX67" fmla="*/ 1017915 w 1336372"/>
                  <a:gd name="connsiteY67" fmla="*/ 1258285 h 1450629"/>
                  <a:gd name="connsiteX68" fmla="*/ 1017915 w 1336372"/>
                  <a:gd name="connsiteY68" fmla="*/ 1297073 h 1450629"/>
                  <a:gd name="connsiteX69" fmla="*/ 1001878 w 1336372"/>
                  <a:gd name="connsiteY69" fmla="*/ 1335860 h 1450629"/>
                  <a:gd name="connsiteX70" fmla="*/ 986911 w 1336372"/>
                  <a:gd name="connsiteY70" fmla="*/ 1374213 h 1450629"/>
                  <a:gd name="connsiteX71" fmla="*/ 971409 w 1336372"/>
                  <a:gd name="connsiteY71" fmla="*/ 1412855 h 1450629"/>
                  <a:gd name="connsiteX72" fmla="*/ 941474 w 1336372"/>
                  <a:gd name="connsiteY72" fmla="*/ 1431815 h 1450629"/>
                  <a:gd name="connsiteX73" fmla="*/ 941474 w 1336372"/>
                  <a:gd name="connsiteY73" fmla="*/ 1450629 h 1450629"/>
                  <a:gd name="connsiteX74" fmla="*/ 924769 w 1336372"/>
                  <a:gd name="connsiteY74" fmla="*/ 1450629 h 1450629"/>
                  <a:gd name="connsiteX75" fmla="*/ 924074 w 1336372"/>
                  <a:gd name="connsiteY75" fmla="*/ 1449748 h 1450629"/>
                  <a:gd name="connsiteX76" fmla="*/ 924244 w 1336372"/>
                  <a:gd name="connsiteY76" fmla="*/ 1449264 h 1450629"/>
                  <a:gd name="connsiteX77" fmla="*/ 925966 w 1336372"/>
                  <a:gd name="connsiteY77" fmla="*/ 1449264 h 1450629"/>
                  <a:gd name="connsiteX78" fmla="*/ 895677 w 1336372"/>
                  <a:gd name="connsiteY78" fmla="*/ 1412350 h 1450629"/>
                  <a:gd name="connsiteX79" fmla="*/ 874539 w 1336372"/>
                  <a:gd name="connsiteY79" fmla="*/ 1377062 h 1450629"/>
                  <a:gd name="connsiteX80" fmla="*/ 863224 w 1336372"/>
                  <a:gd name="connsiteY80" fmla="*/ 1374038 h 1450629"/>
                  <a:gd name="connsiteX81" fmla="*/ 866934 w 1336372"/>
                  <a:gd name="connsiteY81" fmla="*/ 1374038 h 1450629"/>
                  <a:gd name="connsiteX82" fmla="*/ 850755 w 1336372"/>
                  <a:gd name="connsiteY82" fmla="*/ 1354829 h 1450629"/>
                  <a:gd name="connsiteX83" fmla="*/ 835223 w 1336372"/>
                  <a:gd name="connsiteY83" fmla="*/ 1316659 h 1450629"/>
                  <a:gd name="connsiteX84" fmla="*/ 805293 w 1336372"/>
                  <a:gd name="connsiteY84" fmla="*/ 1278614 h 1450629"/>
                  <a:gd name="connsiteX85" fmla="*/ 805293 w 1336372"/>
                  <a:gd name="connsiteY85" fmla="*/ 1240070 h 1450629"/>
                  <a:gd name="connsiteX86" fmla="*/ 820824 w 1336372"/>
                  <a:gd name="connsiteY86" fmla="*/ 1200902 h 1450629"/>
                  <a:gd name="connsiteX87" fmla="*/ 850755 w 1336372"/>
                  <a:gd name="connsiteY87" fmla="*/ 1200902 h 1450629"/>
                  <a:gd name="connsiteX88" fmla="*/ 881819 w 1336372"/>
                  <a:gd name="connsiteY88" fmla="*/ 1162358 h 1450629"/>
                  <a:gd name="connsiteX89" fmla="*/ 912397 w 1336372"/>
                  <a:gd name="connsiteY89" fmla="*/ 1124313 h 1450629"/>
                  <a:gd name="connsiteX90" fmla="*/ 896865 w 1336372"/>
                  <a:gd name="connsiteY90" fmla="*/ 1085644 h 1450629"/>
                  <a:gd name="connsiteX91" fmla="*/ 895024 w 1336372"/>
                  <a:gd name="connsiteY91" fmla="*/ 1084463 h 1450629"/>
                  <a:gd name="connsiteX92" fmla="*/ 894968 w 1336372"/>
                  <a:gd name="connsiteY92" fmla="*/ 1084322 h 1450629"/>
                  <a:gd name="connsiteX93" fmla="*/ 865034 w 1336372"/>
                  <a:gd name="connsiteY93" fmla="*/ 1064928 h 1450629"/>
                  <a:gd name="connsiteX94" fmla="*/ 820105 w 1336372"/>
                  <a:gd name="connsiteY94" fmla="*/ 1083882 h 1450629"/>
                  <a:gd name="connsiteX95" fmla="*/ 805293 w 1336372"/>
                  <a:gd name="connsiteY95" fmla="*/ 1047599 h 1450629"/>
                  <a:gd name="connsiteX96" fmla="*/ 804328 w 1336372"/>
                  <a:gd name="connsiteY96" fmla="*/ 1048005 h 1450629"/>
                  <a:gd name="connsiteX97" fmla="*/ 803561 w 1336372"/>
                  <a:gd name="connsiteY97" fmla="*/ 1046114 h 1450629"/>
                  <a:gd name="connsiteX98" fmla="*/ 758658 w 1336372"/>
                  <a:gd name="connsiteY98" fmla="*/ 1064928 h 1450629"/>
                  <a:gd name="connsiteX99" fmla="*/ 728857 w 1336372"/>
                  <a:gd name="connsiteY99" fmla="*/ 1046114 h 1450629"/>
                  <a:gd name="connsiteX100" fmla="*/ 683546 w 1336372"/>
                  <a:gd name="connsiteY100" fmla="*/ 1027272 h 1450629"/>
                  <a:gd name="connsiteX101" fmla="*/ 668419 w 1336372"/>
                  <a:gd name="connsiteY101" fmla="*/ 990219 h 1450629"/>
                  <a:gd name="connsiteX102" fmla="*/ 667203 w 1336372"/>
                  <a:gd name="connsiteY102" fmla="*/ 989713 h 1450629"/>
                  <a:gd name="connsiteX103" fmla="*/ 666716 w 1336372"/>
                  <a:gd name="connsiteY103" fmla="*/ 988512 h 1450629"/>
                  <a:gd name="connsiteX104" fmla="*/ 620745 w 1336372"/>
                  <a:gd name="connsiteY104" fmla="*/ 969118 h 1450629"/>
                  <a:gd name="connsiteX105" fmla="*/ 590944 w 1336372"/>
                  <a:gd name="connsiteY105" fmla="*/ 949146 h 1450629"/>
                  <a:gd name="connsiteX106" fmla="*/ 561009 w 1336372"/>
                  <a:gd name="connsiteY106" fmla="*/ 949146 h 1450629"/>
                  <a:gd name="connsiteX107" fmla="*/ 514370 w 1336372"/>
                  <a:gd name="connsiteY107" fmla="*/ 911516 h 1450629"/>
                  <a:gd name="connsiteX108" fmla="*/ 485103 w 1336372"/>
                  <a:gd name="connsiteY108" fmla="*/ 872729 h 1450629"/>
                  <a:gd name="connsiteX109" fmla="*/ 454099 w 1336372"/>
                  <a:gd name="connsiteY109" fmla="*/ 872729 h 1450629"/>
                  <a:gd name="connsiteX110" fmla="*/ 423095 w 1336372"/>
                  <a:gd name="connsiteY110" fmla="*/ 892123 h 1450629"/>
                  <a:gd name="connsiteX111" fmla="*/ 393695 w 1336372"/>
                  <a:gd name="connsiteY111" fmla="*/ 892123 h 1450629"/>
                  <a:gd name="connsiteX112" fmla="*/ 332868 w 1336372"/>
                  <a:gd name="connsiteY112" fmla="*/ 873098 h 1450629"/>
                  <a:gd name="connsiteX113" fmla="*/ 332868 w 1336372"/>
                  <a:gd name="connsiteY113" fmla="*/ 835919 h 1450629"/>
                  <a:gd name="connsiteX114" fmla="*/ 331688 w 1336372"/>
                  <a:gd name="connsiteY114" fmla="*/ 835173 h 1450629"/>
                  <a:gd name="connsiteX115" fmla="*/ 331688 w 1336372"/>
                  <a:gd name="connsiteY115" fmla="*/ 833363 h 1450629"/>
                  <a:gd name="connsiteX116" fmla="*/ 301218 w 1336372"/>
                  <a:gd name="connsiteY116" fmla="*/ 813970 h 1450629"/>
                  <a:gd name="connsiteX117" fmla="*/ 255247 w 1336372"/>
                  <a:gd name="connsiteY117" fmla="*/ 813970 h 1450629"/>
                  <a:gd name="connsiteX118" fmla="*/ 225847 w 1336372"/>
                  <a:gd name="connsiteY118" fmla="*/ 833363 h 1450629"/>
                  <a:gd name="connsiteX119" fmla="*/ 196046 w 1336372"/>
                  <a:gd name="connsiteY119" fmla="*/ 853770 h 1450629"/>
                  <a:gd name="connsiteX120" fmla="*/ 164374 w 1336372"/>
                  <a:gd name="connsiteY120" fmla="*/ 892123 h 1450629"/>
                  <a:gd name="connsiteX121" fmla="*/ 134439 w 1336372"/>
                  <a:gd name="connsiteY121" fmla="*/ 911516 h 1450629"/>
                  <a:gd name="connsiteX122" fmla="*/ 87934 w 1336372"/>
                  <a:gd name="connsiteY122" fmla="*/ 949146 h 1450629"/>
                  <a:gd name="connsiteX123" fmla="*/ 73634 w 1336372"/>
                  <a:gd name="connsiteY123" fmla="*/ 949146 h 1450629"/>
                  <a:gd name="connsiteX124" fmla="*/ 43165 w 1336372"/>
                  <a:gd name="connsiteY124" fmla="*/ 969118 h 1450629"/>
                  <a:gd name="connsiteX125" fmla="*/ 28381 w 1336372"/>
                  <a:gd name="connsiteY125" fmla="*/ 930805 h 1450629"/>
                  <a:gd name="connsiteX126" fmla="*/ 28381 w 1336372"/>
                  <a:gd name="connsiteY126" fmla="*/ 913630 h 1450629"/>
                  <a:gd name="connsiteX127" fmla="*/ 28198 w 1336372"/>
                  <a:gd name="connsiteY127" fmla="*/ 913313 h 1450629"/>
                  <a:gd name="connsiteX128" fmla="*/ 28198 w 1336372"/>
                  <a:gd name="connsiteY128" fmla="*/ 911516 h 1450629"/>
                  <a:gd name="connsiteX129" fmla="*/ 28732 w 1336372"/>
                  <a:gd name="connsiteY129" fmla="*/ 910938 h 1450629"/>
                  <a:gd name="connsiteX130" fmla="*/ 59202 w 1336372"/>
                  <a:gd name="connsiteY130" fmla="*/ 891544 h 1450629"/>
                  <a:gd name="connsiteX131" fmla="*/ 74169 w 1336372"/>
                  <a:gd name="connsiteY131" fmla="*/ 853770 h 1450629"/>
                  <a:gd name="connsiteX132" fmla="*/ 74169 w 1336372"/>
                  <a:gd name="connsiteY132" fmla="*/ 813391 h 1450629"/>
                  <a:gd name="connsiteX133" fmla="*/ 45437 w 1336372"/>
                  <a:gd name="connsiteY133" fmla="*/ 794576 h 1450629"/>
                  <a:gd name="connsiteX134" fmla="*/ 14433 w 1336372"/>
                  <a:gd name="connsiteY134" fmla="*/ 775182 h 1450629"/>
                  <a:gd name="connsiteX135" fmla="*/ 14433 w 1336372"/>
                  <a:gd name="connsiteY135" fmla="*/ 736974 h 1450629"/>
                  <a:gd name="connsiteX136" fmla="*/ 14433 w 1336372"/>
                  <a:gd name="connsiteY136" fmla="*/ 698187 h 1450629"/>
                  <a:gd name="connsiteX137" fmla="*/ 45437 w 1336372"/>
                  <a:gd name="connsiteY137" fmla="*/ 679372 h 1450629"/>
                  <a:gd name="connsiteX138" fmla="*/ 45437 w 1336372"/>
                  <a:gd name="connsiteY138" fmla="*/ 640006 h 1450629"/>
                  <a:gd name="connsiteX139" fmla="*/ 45437 w 1336372"/>
                  <a:gd name="connsiteY139" fmla="*/ 601798 h 1450629"/>
                  <a:gd name="connsiteX140" fmla="*/ 28732 w 1336372"/>
                  <a:gd name="connsiteY140" fmla="*/ 561853 h 1450629"/>
                  <a:gd name="connsiteX141" fmla="*/ 0 w 1336372"/>
                  <a:gd name="connsiteY141" fmla="*/ 543617 h 1450629"/>
                  <a:gd name="connsiteX142" fmla="*/ 28732 w 1336372"/>
                  <a:gd name="connsiteY142" fmla="*/ 504830 h 1450629"/>
                  <a:gd name="connsiteX143" fmla="*/ 14433 w 1336372"/>
                  <a:gd name="connsiteY143" fmla="*/ 466622 h 1450629"/>
                  <a:gd name="connsiteX144" fmla="*/ 45437 w 1336372"/>
                  <a:gd name="connsiteY144" fmla="*/ 447228 h 1450629"/>
                  <a:gd name="connsiteX145" fmla="*/ 59202 w 1336372"/>
                  <a:gd name="connsiteY145" fmla="*/ 408875 h 1450629"/>
                  <a:gd name="connsiteX146" fmla="*/ 28732 w 1336372"/>
                  <a:gd name="connsiteY146" fmla="*/ 408875 h 1450629"/>
                  <a:gd name="connsiteX147" fmla="*/ 0 w 1336372"/>
                  <a:gd name="connsiteY147" fmla="*/ 408875 h 1450629"/>
                  <a:gd name="connsiteX148" fmla="*/ 0 w 1336372"/>
                  <a:gd name="connsiteY148" fmla="*/ 370088 h 1450629"/>
                  <a:gd name="connsiteX149" fmla="*/ 14433 w 1336372"/>
                  <a:gd name="connsiteY149" fmla="*/ 331301 h 1450629"/>
                  <a:gd name="connsiteX150" fmla="*/ 28585 w 1336372"/>
                  <a:gd name="connsiteY150" fmla="*/ 293486 h 1450629"/>
                  <a:gd name="connsiteX151" fmla="*/ 36727 w 1336372"/>
                  <a:gd name="connsiteY151" fmla="*/ 288157 h 1450629"/>
                  <a:gd name="connsiteX152" fmla="*/ 59202 w 1336372"/>
                  <a:gd name="connsiteY152" fmla="*/ 274278 h 1450629"/>
                  <a:gd name="connsiteX153" fmla="*/ 74169 w 1336372"/>
                  <a:gd name="connsiteY153" fmla="*/ 235491 h 1450629"/>
                  <a:gd name="connsiteX154" fmla="*/ 75440 w 1336372"/>
                  <a:gd name="connsiteY154" fmla="*/ 235585 h 1450629"/>
                  <a:gd name="connsiteX155" fmla="*/ 72924 w 1336372"/>
                  <a:gd name="connsiteY155" fmla="*/ 238789 h 1450629"/>
                  <a:gd name="connsiteX156" fmla="*/ 74067 w 1336372"/>
                  <a:gd name="connsiteY156" fmla="*/ 238201 h 1450629"/>
                  <a:gd name="connsiteX157" fmla="*/ 87867 w 1336372"/>
                  <a:gd name="connsiteY157" fmla="*/ 238789 h 1450629"/>
                  <a:gd name="connsiteX158" fmla="*/ 118814 w 1336372"/>
                  <a:gd name="connsiteY158" fmla="*/ 257596 h 1450629"/>
                  <a:gd name="connsiteX159" fmla="*/ 148128 w 1336372"/>
                  <a:gd name="connsiteY159" fmla="*/ 277460 h 1450629"/>
                  <a:gd name="connsiteX160" fmla="*/ 179157 w 1336372"/>
                  <a:gd name="connsiteY160" fmla="*/ 296384 h 1450629"/>
                  <a:gd name="connsiteX161" fmla="*/ 210104 w 1336372"/>
                  <a:gd name="connsiteY161" fmla="*/ 315191 h 1450629"/>
                  <a:gd name="connsiteX162" fmla="*/ 239990 w 1336372"/>
                  <a:gd name="connsiteY162" fmla="*/ 315191 h 1450629"/>
                  <a:gd name="connsiteX163" fmla="*/ 271019 w 1336372"/>
                  <a:gd name="connsiteY163" fmla="*/ 296384 h 1450629"/>
                  <a:gd name="connsiteX164" fmla="*/ 300823 w 1336372"/>
                  <a:gd name="connsiteY164" fmla="*/ 257596 h 1450629"/>
                  <a:gd name="connsiteX165" fmla="*/ 331199 w 1336372"/>
                  <a:gd name="connsiteY165" fmla="*/ 257596 h 1450629"/>
                  <a:gd name="connsiteX166" fmla="*/ 376517 w 1336372"/>
                  <a:gd name="connsiteY166" fmla="*/ 257596 h 1450629"/>
                  <a:gd name="connsiteX167" fmla="*/ 393175 w 1336372"/>
                  <a:gd name="connsiteY167" fmla="*/ 218807 h 1450629"/>
                  <a:gd name="connsiteX168" fmla="*/ 393175 w 1336372"/>
                  <a:gd name="connsiteY168" fmla="*/ 217355 h 1450629"/>
                  <a:gd name="connsiteX169" fmla="*/ 393695 w 1336372"/>
                  <a:gd name="connsiteY169" fmla="*/ 216097 h 1450629"/>
                  <a:gd name="connsiteX170" fmla="*/ 393695 w 1336372"/>
                  <a:gd name="connsiteY170" fmla="*/ 177889 h 1450629"/>
                  <a:gd name="connsiteX171" fmla="*/ 377659 w 1336372"/>
                  <a:gd name="connsiteY171" fmla="*/ 139681 h 1450629"/>
                  <a:gd name="connsiteX172" fmla="*/ 382156 w 1336372"/>
                  <a:gd name="connsiteY172" fmla="*/ 128804 h 1450629"/>
                  <a:gd name="connsiteX173" fmla="*/ 393175 w 1336372"/>
                  <a:gd name="connsiteY173" fmla="*/ 103146 h 1450629"/>
                  <a:gd name="connsiteX174" fmla="*/ 421917 w 1336372"/>
                  <a:gd name="connsiteY174" fmla="*/ 103146 h 1450629"/>
                  <a:gd name="connsiteX175" fmla="*/ 453436 w 1336372"/>
                  <a:gd name="connsiteY175" fmla="*/ 103146 h 1450629"/>
                  <a:gd name="connsiteX176" fmla="*/ 484465 w 1336372"/>
                  <a:gd name="connsiteY176" fmla="*/ 103146 h 1450629"/>
                  <a:gd name="connsiteX177" fmla="*/ 513207 w 1336372"/>
                  <a:gd name="connsiteY177" fmla="*/ 103146 h 1450629"/>
                  <a:gd name="connsiteX178" fmla="*/ 543583 w 1336372"/>
                  <a:gd name="connsiteY178" fmla="*/ 123598 h 1450629"/>
                  <a:gd name="connsiteX179" fmla="*/ 574612 w 1336372"/>
                  <a:gd name="connsiteY179" fmla="*/ 123598 h 1450629"/>
                  <a:gd name="connsiteX180" fmla="*/ 604497 w 1336372"/>
                  <a:gd name="connsiteY180" fmla="*/ 103146 h 1450629"/>
                  <a:gd name="connsiteX181" fmla="*/ 635445 w 1336372"/>
                  <a:gd name="connsiteY181" fmla="*/ 64944 h 1450629"/>
                  <a:gd name="connsiteX182" fmla="*/ 681416 w 1336372"/>
                  <a:gd name="connsiteY182" fmla="*/ 64944 h 1450629"/>
                  <a:gd name="connsiteX183" fmla="*/ 712363 w 1336372"/>
                  <a:gd name="connsiteY183" fmla="*/ 46608 h 1450629"/>
                  <a:gd name="connsiteX184" fmla="*/ 735880 w 1336372"/>
                  <a:gd name="connsiteY184" fmla="*/ 27214 h 1450629"/>
                  <a:gd name="connsiteX185" fmla="*/ 757932 w 1336372"/>
                  <a:gd name="connsiteY185" fmla="*/ 7778 h 1450629"/>
                  <a:gd name="connsiteX186" fmla="*/ 762133 w 1336372"/>
                  <a:gd name="connsiteY186" fmla="*/ 4360 h 1450629"/>
                  <a:gd name="connsiteX187" fmla="*/ 776616 w 1336372"/>
                  <a:gd name="connsiteY187" fmla="*/ 0 h 145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1336372" h="1450629">
                    <a:moveTo>
                      <a:pt x="776616" y="0"/>
                    </a:moveTo>
                    <a:lnTo>
                      <a:pt x="784325" y="1958"/>
                    </a:lnTo>
                    <a:lnTo>
                      <a:pt x="781995" y="4732"/>
                    </a:lnTo>
                    <a:lnTo>
                      <a:pt x="790508" y="5297"/>
                    </a:lnTo>
                    <a:lnTo>
                      <a:pt x="804763" y="44305"/>
                    </a:lnTo>
                    <a:lnTo>
                      <a:pt x="834564" y="62540"/>
                    </a:lnTo>
                    <a:lnTo>
                      <a:pt x="834564" y="100893"/>
                    </a:lnTo>
                    <a:cubicBezTo>
                      <a:pt x="839776" y="113774"/>
                      <a:pt x="844854" y="126800"/>
                      <a:pt x="850066" y="139681"/>
                    </a:cubicBezTo>
                    <a:lnTo>
                      <a:pt x="857738" y="139681"/>
                    </a:lnTo>
                    <a:lnTo>
                      <a:pt x="858220" y="140875"/>
                    </a:lnTo>
                    <a:lnTo>
                      <a:pt x="904048" y="140875"/>
                    </a:lnTo>
                    <a:cubicBezTo>
                      <a:pt x="913929" y="128043"/>
                      <a:pt x="923904" y="115245"/>
                      <a:pt x="933785" y="102413"/>
                    </a:cubicBezTo>
                    <a:lnTo>
                      <a:pt x="965310" y="83182"/>
                    </a:lnTo>
                    <a:cubicBezTo>
                      <a:pt x="975474" y="70913"/>
                      <a:pt x="985543" y="58645"/>
                      <a:pt x="995706" y="46377"/>
                    </a:cubicBezTo>
                    <a:lnTo>
                      <a:pt x="1026478" y="26085"/>
                    </a:lnTo>
                    <a:lnTo>
                      <a:pt x="1069075" y="6748"/>
                    </a:lnTo>
                    <a:lnTo>
                      <a:pt x="1095023" y="23753"/>
                    </a:lnTo>
                    <a:lnTo>
                      <a:pt x="1125493" y="44305"/>
                    </a:lnTo>
                    <a:lnTo>
                      <a:pt x="1128923" y="44305"/>
                    </a:lnTo>
                    <a:lnTo>
                      <a:pt x="1131969" y="46377"/>
                    </a:lnTo>
                    <a:lnTo>
                      <a:pt x="1159229" y="46377"/>
                    </a:lnTo>
                    <a:lnTo>
                      <a:pt x="1185763" y="62540"/>
                    </a:lnTo>
                    <a:cubicBezTo>
                      <a:pt x="1190307" y="75277"/>
                      <a:pt x="1194984" y="88157"/>
                      <a:pt x="1199527" y="100893"/>
                    </a:cubicBezTo>
                    <a:lnTo>
                      <a:pt x="1214484" y="119165"/>
                    </a:lnTo>
                    <a:lnTo>
                      <a:pt x="1214266" y="119370"/>
                    </a:lnTo>
                    <a:lnTo>
                      <a:pt x="1215419" y="121797"/>
                    </a:lnTo>
                    <a:lnTo>
                      <a:pt x="1211020" y="124484"/>
                    </a:lnTo>
                    <a:lnTo>
                      <a:pt x="1246167" y="197282"/>
                    </a:lnTo>
                    <a:lnTo>
                      <a:pt x="1275968" y="216097"/>
                    </a:lnTo>
                    <a:lnTo>
                      <a:pt x="1275968" y="254884"/>
                    </a:lnTo>
                    <a:lnTo>
                      <a:pt x="1261134" y="294250"/>
                    </a:lnTo>
                    <a:lnTo>
                      <a:pt x="1248396" y="326275"/>
                    </a:lnTo>
                    <a:lnTo>
                      <a:pt x="1218243" y="326275"/>
                    </a:lnTo>
                    <a:lnTo>
                      <a:pt x="1218243" y="331880"/>
                    </a:lnTo>
                    <a:lnTo>
                      <a:pt x="1215029" y="331880"/>
                    </a:lnTo>
                    <a:lnTo>
                      <a:pt x="1215029" y="371246"/>
                    </a:lnTo>
                    <a:lnTo>
                      <a:pt x="1230665" y="408875"/>
                    </a:lnTo>
                    <a:lnTo>
                      <a:pt x="1261134" y="430440"/>
                    </a:lnTo>
                    <a:lnTo>
                      <a:pt x="1289866" y="448241"/>
                    </a:lnTo>
                    <a:lnTo>
                      <a:pt x="1321939" y="448241"/>
                    </a:lnTo>
                    <a:cubicBezTo>
                      <a:pt x="1325815" y="448675"/>
                      <a:pt x="1329557" y="448965"/>
                      <a:pt x="1333432" y="449399"/>
                    </a:cubicBezTo>
                    <a:cubicBezTo>
                      <a:pt x="1334367" y="448965"/>
                      <a:pt x="1335437" y="448675"/>
                      <a:pt x="1336372" y="448241"/>
                    </a:cubicBezTo>
                    <a:lnTo>
                      <a:pt x="1321939" y="487028"/>
                    </a:lnTo>
                    <a:lnTo>
                      <a:pt x="1289866" y="505843"/>
                    </a:lnTo>
                    <a:lnTo>
                      <a:pt x="1261134" y="525237"/>
                    </a:lnTo>
                    <a:cubicBezTo>
                      <a:pt x="1256190" y="538118"/>
                      <a:pt x="1251111" y="551143"/>
                      <a:pt x="1246167" y="564024"/>
                    </a:cubicBezTo>
                    <a:cubicBezTo>
                      <a:pt x="1240955" y="576760"/>
                      <a:pt x="1235877" y="589496"/>
                      <a:pt x="1230665" y="602232"/>
                    </a:cubicBezTo>
                    <a:lnTo>
                      <a:pt x="1215029" y="640585"/>
                    </a:lnTo>
                    <a:lnTo>
                      <a:pt x="1185228" y="640585"/>
                    </a:lnTo>
                    <a:cubicBezTo>
                      <a:pt x="1180017" y="627849"/>
                      <a:pt x="1174938" y="614968"/>
                      <a:pt x="1169726" y="602232"/>
                    </a:cubicBezTo>
                    <a:lnTo>
                      <a:pt x="1138589" y="602232"/>
                    </a:lnTo>
                    <a:cubicBezTo>
                      <a:pt x="1133778" y="614968"/>
                      <a:pt x="1129101" y="627849"/>
                      <a:pt x="1124290" y="640585"/>
                    </a:cubicBezTo>
                    <a:lnTo>
                      <a:pt x="1124290" y="660992"/>
                    </a:lnTo>
                    <a:cubicBezTo>
                      <a:pt x="1119345" y="673873"/>
                      <a:pt x="1114267" y="686898"/>
                      <a:pt x="1109322" y="699779"/>
                    </a:cubicBezTo>
                    <a:lnTo>
                      <a:pt x="1078319" y="737987"/>
                    </a:lnTo>
                    <a:lnTo>
                      <a:pt x="1078319" y="775761"/>
                    </a:lnTo>
                    <a:lnTo>
                      <a:pt x="1078319" y="813970"/>
                    </a:lnTo>
                    <a:cubicBezTo>
                      <a:pt x="1073107" y="833508"/>
                      <a:pt x="1068029" y="853191"/>
                      <a:pt x="1062817" y="872729"/>
                    </a:cubicBezTo>
                    <a:lnTo>
                      <a:pt x="1062817" y="911516"/>
                    </a:lnTo>
                    <a:lnTo>
                      <a:pt x="1048384" y="969118"/>
                    </a:lnTo>
                    <a:lnTo>
                      <a:pt x="1048384" y="1007327"/>
                    </a:lnTo>
                    <a:lnTo>
                      <a:pt x="1062817" y="1046114"/>
                    </a:lnTo>
                    <a:lnTo>
                      <a:pt x="1062817" y="1084322"/>
                    </a:lnTo>
                    <a:lnTo>
                      <a:pt x="1048384" y="1123109"/>
                    </a:lnTo>
                    <a:lnTo>
                      <a:pt x="1048384" y="1161317"/>
                    </a:lnTo>
                    <a:cubicBezTo>
                      <a:pt x="1043172" y="1168120"/>
                      <a:pt x="1038094" y="1175067"/>
                      <a:pt x="1032882" y="1181869"/>
                    </a:cubicBezTo>
                    <a:cubicBezTo>
                      <a:pt x="1027937" y="1194460"/>
                      <a:pt x="1022859" y="1206907"/>
                      <a:pt x="1017915" y="1219498"/>
                    </a:cubicBezTo>
                    <a:lnTo>
                      <a:pt x="1017915" y="1258285"/>
                    </a:lnTo>
                    <a:lnTo>
                      <a:pt x="1017915" y="1297073"/>
                    </a:lnTo>
                    <a:lnTo>
                      <a:pt x="1001878" y="1335860"/>
                    </a:lnTo>
                    <a:cubicBezTo>
                      <a:pt x="996933" y="1348596"/>
                      <a:pt x="991855" y="1361477"/>
                      <a:pt x="986911" y="1374213"/>
                    </a:cubicBezTo>
                    <a:cubicBezTo>
                      <a:pt x="981699" y="1387093"/>
                      <a:pt x="976621" y="1399974"/>
                      <a:pt x="971409" y="1412855"/>
                    </a:cubicBezTo>
                    <a:lnTo>
                      <a:pt x="941474" y="1431815"/>
                    </a:lnTo>
                    <a:lnTo>
                      <a:pt x="941474" y="1450629"/>
                    </a:lnTo>
                    <a:lnTo>
                      <a:pt x="924769" y="1450629"/>
                    </a:lnTo>
                    <a:lnTo>
                      <a:pt x="924074" y="1449748"/>
                    </a:lnTo>
                    <a:lnTo>
                      <a:pt x="924244" y="1449264"/>
                    </a:lnTo>
                    <a:lnTo>
                      <a:pt x="925966" y="1449264"/>
                    </a:lnTo>
                    <a:lnTo>
                      <a:pt x="895677" y="1412350"/>
                    </a:lnTo>
                    <a:lnTo>
                      <a:pt x="874539" y="1377062"/>
                    </a:lnTo>
                    <a:lnTo>
                      <a:pt x="863224" y="1374038"/>
                    </a:lnTo>
                    <a:lnTo>
                      <a:pt x="866934" y="1374038"/>
                    </a:lnTo>
                    <a:lnTo>
                      <a:pt x="850755" y="1354829"/>
                    </a:lnTo>
                    <a:lnTo>
                      <a:pt x="835223" y="1316659"/>
                    </a:lnTo>
                    <a:lnTo>
                      <a:pt x="805293" y="1278614"/>
                    </a:lnTo>
                    <a:lnTo>
                      <a:pt x="805293" y="1240070"/>
                    </a:lnTo>
                    <a:cubicBezTo>
                      <a:pt x="810470" y="1226972"/>
                      <a:pt x="815647" y="1213999"/>
                      <a:pt x="820824" y="1200902"/>
                    </a:cubicBezTo>
                    <a:lnTo>
                      <a:pt x="850755" y="1200902"/>
                    </a:lnTo>
                    <a:lnTo>
                      <a:pt x="881819" y="1162358"/>
                    </a:lnTo>
                    <a:lnTo>
                      <a:pt x="912397" y="1124313"/>
                    </a:lnTo>
                    <a:cubicBezTo>
                      <a:pt x="907220" y="1111465"/>
                      <a:pt x="902043" y="1098492"/>
                      <a:pt x="896865" y="1085644"/>
                    </a:cubicBezTo>
                    <a:lnTo>
                      <a:pt x="895024" y="1084463"/>
                    </a:lnTo>
                    <a:lnTo>
                      <a:pt x="894968" y="1084322"/>
                    </a:lnTo>
                    <a:lnTo>
                      <a:pt x="865034" y="1064928"/>
                    </a:lnTo>
                    <a:lnTo>
                      <a:pt x="820105" y="1083882"/>
                    </a:lnTo>
                    <a:lnTo>
                      <a:pt x="805293" y="1047599"/>
                    </a:lnTo>
                    <a:lnTo>
                      <a:pt x="804328" y="1048005"/>
                    </a:lnTo>
                    <a:lnTo>
                      <a:pt x="803561" y="1046114"/>
                    </a:lnTo>
                    <a:lnTo>
                      <a:pt x="758658" y="1064928"/>
                    </a:lnTo>
                    <a:lnTo>
                      <a:pt x="728857" y="1046114"/>
                    </a:lnTo>
                    <a:lnTo>
                      <a:pt x="683546" y="1027272"/>
                    </a:lnTo>
                    <a:lnTo>
                      <a:pt x="668419" y="990219"/>
                    </a:lnTo>
                    <a:lnTo>
                      <a:pt x="667203" y="989713"/>
                    </a:lnTo>
                    <a:lnTo>
                      <a:pt x="666716" y="988512"/>
                    </a:lnTo>
                    <a:lnTo>
                      <a:pt x="620745" y="969118"/>
                    </a:lnTo>
                    <a:lnTo>
                      <a:pt x="590944" y="949146"/>
                    </a:lnTo>
                    <a:lnTo>
                      <a:pt x="561009" y="949146"/>
                    </a:lnTo>
                    <a:lnTo>
                      <a:pt x="514370" y="911516"/>
                    </a:lnTo>
                    <a:lnTo>
                      <a:pt x="485103" y="872729"/>
                    </a:lnTo>
                    <a:lnTo>
                      <a:pt x="454099" y="872729"/>
                    </a:lnTo>
                    <a:lnTo>
                      <a:pt x="423095" y="892123"/>
                    </a:lnTo>
                    <a:lnTo>
                      <a:pt x="393695" y="892123"/>
                    </a:lnTo>
                    <a:lnTo>
                      <a:pt x="332868" y="873098"/>
                    </a:lnTo>
                    <a:lnTo>
                      <a:pt x="332868" y="835919"/>
                    </a:lnTo>
                    <a:lnTo>
                      <a:pt x="331688" y="835173"/>
                    </a:lnTo>
                    <a:lnTo>
                      <a:pt x="331688" y="833363"/>
                    </a:lnTo>
                    <a:lnTo>
                      <a:pt x="301218" y="813970"/>
                    </a:lnTo>
                    <a:lnTo>
                      <a:pt x="255247" y="813970"/>
                    </a:lnTo>
                    <a:lnTo>
                      <a:pt x="225847" y="833363"/>
                    </a:lnTo>
                    <a:lnTo>
                      <a:pt x="196046" y="853770"/>
                    </a:lnTo>
                    <a:lnTo>
                      <a:pt x="164374" y="892123"/>
                    </a:lnTo>
                    <a:lnTo>
                      <a:pt x="134439" y="911516"/>
                    </a:lnTo>
                    <a:lnTo>
                      <a:pt x="87934" y="949146"/>
                    </a:lnTo>
                    <a:lnTo>
                      <a:pt x="73634" y="949146"/>
                    </a:lnTo>
                    <a:lnTo>
                      <a:pt x="43165" y="969118"/>
                    </a:lnTo>
                    <a:lnTo>
                      <a:pt x="28381" y="930805"/>
                    </a:lnTo>
                    <a:lnTo>
                      <a:pt x="28381" y="913630"/>
                    </a:lnTo>
                    <a:lnTo>
                      <a:pt x="28198" y="913313"/>
                    </a:lnTo>
                    <a:lnTo>
                      <a:pt x="28198" y="911516"/>
                    </a:lnTo>
                    <a:lnTo>
                      <a:pt x="28732" y="910938"/>
                    </a:lnTo>
                    <a:lnTo>
                      <a:pt x="59202" y="891544"/>
                    </a:lnTo>
                    <a:cubicBezTo>
                      <a:pt x="64146" y="878953"/>
                      <a:pt x="69224" y="866361"/>
                      <a:pt x="74169" y="853770"/>
                    </a:cubicBezTo>
                    <a:lnTo>
                      <a:pt x="74169" y="813391"/>
                    </a:lnTo>
                    <a:lnTo>
                      <a:pt x="45437" y="794576"/>
                    </a:lnTo>
                    <a:lnTo>
                      <a:pt x="14433" y="775182"/>
                    </a:lnTo>
                    <a:lnTo>
                      <a:pt x="14433" y="736974"/>
                    </a:lnTo>
                    <a:lnTo>
                      <a:pt x="14433" y="698187"/>
                    </a:lnTo>
                    <a:lnTo>
                      <a:pt x="45437" y="679372"/>
                    </a:lnTo>
                    <a:lnTo>
                      <a:pt x="45437" y="640006"/>
                    </a:lnTo>
                    <a:lnTo>
                      <a:pt x="45437" y="601798"/>
                    </a:lnTo>
                    <a:cubicBezTo>
                      <a:pt x="39824" y="588483"/>
                      <a:pt x="34345" y="575168"/>
                      <a:pt x="28732" y="561853"/>
                    </a:cubicBezTo>
                    <a:lnTo>
                      <a:pt x="0" y="543617"/>
                    </a:lnTo>
                    <a:cubicBezTo>
                      <a:pt x="9622" y="530736"/>
                      <a:pt x="19110" y="517711"/>
                      <a:pt x="28732" y="504830"/>
                    </a:cubicBezTo>
                    <a:cubicBezTo>
                      <a:pt x="23921" y="492094"/>
                      <a:pt x="19244" y="479358"/>
                      <a:pt x="14433" y="466622"/>
                    </a:cubicBezTo>
                    <a:lnTo>
                      <a:pt x="45437" y="447228"/>
                    </a:lnTo>
                    <a:cubicBezTo>
                      <a:pt x="49981" y="434492"/>
                      <a:pt x="54658" y="421611"/>
                      <a:pt x="59202" y="408875"/>
                    </a:cubicBezTo>
                    <a:lnTo>
                      <a:pt x="28732" y="408875"/>
                    </a:lnTo>
                    <a:lnTo>
                      <a:pt x="0" y="408875"/>
                    </a:lnTo>
                    <a:lnTo>
                      <a:pt x="0" y="370088"/>
                    </a:lnTo>
                    <a:lnTo>
                      <a:pt x="14433" y="331301"/>
                    </a:lnTo>
                    <a:lnTo>
                      <a:pt x="28585" y="293486"/>
                    </a:lnTo>
                    <a:lnTo>
                      <a:pt x="36727" y="288157"/>
                    </a:lnTo>
                    <a:lnTo>
                      <a:pt x="59202" y="274278"/>
                    </a:lnTo>
                    <a:cubicBezTo>
                      <a:pt x="64146" y="261397"/>
                      <a:pt x="69224" y="248372"/>
                      <a:pt x="74169" y="235491"/>
                    </a:cubicBezTo>
                    <a:lnTo>
                      <a:pt x="75440" y="235585"/>
                    </a:lnTo>
                    <a:lnTo>
                      <a:pt x="72924" y="238789"/>
                    </a:lnTo>
                    <a:cubicBezTo>
                      <a:pt x="73333" y="238554"/>
                      <a:pt x="73659" y="238436"/>
                      <a:pt x="74067" y="238201"/>
                    </a:cubicBezTo>
                    <a:lnTo>
                      <a:pt x="87867" y="238789"/>
                    </a:lnTo>
                    <a:lnTo>
                      <a:pt x="118814" y="257596"/>
                    </a:lnTo>
                    <a:lnTo>
                      <a:pt x="148128" y="277460"/>
                    </a:lnTo>
                    <a:lnTo>
                      <a:pt x="179157" y="296384"/>
                    </a:lnTo>
                    <a:lnTo>
                      <a:pt x="210104" y="315191"/>
                    </a:lnTo>
                    <a:lnTo>
                      <a:pt x="239990" y="315191"/>
                    </a:lnTo>
                    <a:lnTo>
                      <a:pt x="271019" y="296384"/>
                    </a:lnTo>
                    <a:lnTo>
                      <a:pt x="300823" y="257596"/>
                    </a:lnTo>
                    <a:lnTo>
                      <a:pt x="331199" y="257596"/>
                    </a:lnTo>
                    <a:lnTo>
                      <a:pt x="376517" y="257596"/>
                    </a:lnTo>
                    <a:lnTo>
                      <a:pt x="393175" y="218807"/>
                    </a:lnTo>
                    <a:lnTo>
                      <a:pt x="393175" y="217355"/>
                    </a:lnTo>
                    <a:lnTo>
                      <a:pt x="393695" y="216097"/>
                    </a:lnTo>
                    <a:lnTo>
                      <a:pt x="393695" y="177889"/>
                    </a:lnTo>
                    <a:lnTo>
                      <a:pt x="377659" y="139681"/>
                    </a:lnTo>
                    <a:lnTo>
                      <a:pt x="382156" y="128804"/>
                    </a:lnTo>
                    <a:lnTo>
                      <a:pt x="393175" y="103146"/>
                    </a:lnTo>
                    <a:lnTo>
                      <a:pt x="421917" y="103146"/>
                    </a:lnTo>
                    <a:lnTo>
                      <a:pt x="453436" y="103146"/>
                    </a:lnTo>
                    <a:lnTo>
                      <a:pt x="484465" y="103146"/>
                    </a:lnTo>
                    <a:lnTo>
                      <a:pt x="513207" y="103146"/>
                    </a:lnTo>
                    <a:lnTo>
                      <a:pt x="543583" y="123598"/>
                    </a:lnTo>
                    <a:lnTo>
                      <a:pt x="574612" y="123598"/>
                    </a:lnTo>
                    <a:lnTo>
                      <a:pt x="604497" y="103146"/>
                    </a:lnTo>
                    <a:lnTo>
                      <a:pt x="635445" y="64944"/>
                    </a:lnTo>
                    <a:lnTo>
                      <a:pt x="681416" y="64944"/>
                    </a:lnTo>
                    <a:lnTo>
                      <a:pt x="712363" y="46608"/>
                    </a:lnTo>
                    <a:lnTo>
                      <a:pt x="735880" y="27214"/>
                    </a:lnTo>
                    <a:lnTo>
                      <a:pt x="757932" y="7778"/>
                    </a:lnTo>
                    <a:lnTo>
                      <a:pt x="762133" y="4360"/>
                    </a:lnTo>
                    <a:cubicBezTo>
                      <a:pt x="766543" y="2551"/>
                      <a:pt x="771688" y="633"/>
                      <a:pt x="776616" y="0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4" name="Forma livre 94">
                <a:extLst>
                  <a:ext uri="{FF2B5EF4-FFF2-40B4-BE49-F238E27FC236}">
                    <a16:creationId xmlns:a16="http://schemas.microsoft.com/office/drawing/2014/main" id="{88F1D212-C413-0F42-0657-668F62B95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6352" y="2526717"/>
                <a:ext cx="415545" cy="346640"/>
              </a:xfrm>
              <a:custGeom>
                <a:avLst/>
                <a:gdLst>
                  <a:gd name="connsiteX0" fmla="*/ 341237 w 453835"/>
                  <a:gd name="connsiteY0" fmla="*/ 0 h 378581"/>
                  <a:gd name="connsiteX1" fmla="*/ 371069 w 453835"/>
                  <a:gd name="connsiteY1" fmla="*/ 0 h 378581"/>
                  <a:gd name="connsiteX2" fmla="*/ 403158 w 453835"/>
                  <a:gd name="connsiteY2" fmla="*/ 0 h 378581"/>
                  <a:gd name="connsiteX3" fmla="*/ 434118 w 453835"/>
                  <a:gd name="connsiteY3" fmla="*/ 0 h 378581"/>
                  <a:gd name="connsiteX4" fmla="*/ 453835 w 453835"/>
                  <a:gd name="connsiteY4" fmla="*/ 12356 h 378581"/>
                  <a:gd name="connsiteX5" fmla="*/ 452571 w 453835"/>
                  <a:gd name="connsiteY5" fmla="*/ 13549 h 378581"/>
                  <a:gd name="connsiteX6" fmla="*/ 439505 w 453835"/>
                  <a:gd name="connsiteY6" fmla="*/ 31774 h 378581"/>
                  <a:gd name="connsiteX7" fmla="*/ 409963 w 453835"/>
                  <a:gd name="connsiteY7" fmla="*/ 70368 h 378581"/>
                  <a:gd name="connsiteX8" fmla="*/ 378716 w 453835"/>
                  <a:gd name="connsiteY8" fmla="*/ 108425 h 378581"/>
                  <a:gd name="connsiteX9" fmla="*/ 350310 w 453835"/>
                  <a:gd name="connsiteY9" fmla="*/ 127722 h 378581"/>
                  <a:gd name="connsiteX10" fmla="*/ 319632 w 453835"/>
                  <a:gd name="connsiteY10" fmla="*/ 166852 h 378581"/>
                  <a:gd name="connsiteX11" fmla="*/ 289522 w 453835"/>
                  <a:gd name="connsiteY11" fmla="*/ 185077 h 378581"/>
                  <a:gd name="connsiteX12" fmla="*/ 274751 w 453835"/>
                  <a:gd name="connsiteY12" fmla="*/ 224206 h 378581"/>
                  <a:gd name="connsiteX13" fmla="*/ 245777 w 453835"/>
                  <a:gd name="connsiteY13" fmla="*/ 242431 h 378581"/>
                  <a:gd name="connsiteX14" fmla="*/ 249185 w 453835"/>
                  <a:gd name="connsiteY14" fmla="*/ 243503 h 378581"/>
                  <a:gd name="connsiteX15" fmla="*/ 229301 w 453835"/>
                  <a:gd name="connsiteY15" fmla="*/ 261728 h 378581"/>
                  <a:gd name="connsiteX16" fmla="*/ 198623 w 453835"/>
                  <a:gd name="connsiteY16" fmla="*/ 268696 h 378581"/>
                  <a:gd name="connsiteX17" fmla="*/ 169081 w 453835"/>
                  <a:gd name="connsiteY17" fmla="*/ 300858 h 378581"/>
                  <a:gd name="connsiteX18" fmla="*/ 139539 w 453835"/>
                  <a:gd name="connsiteY18" fmla="*/ 338379 h 378581"/>
                  <a:gd name="connsiteX19" fmla="*/ 123632 w 453835"/>
                  <a:gd name="connsiteY19" fmla="*/ 377509 h 378581"/>
                  <a:gd name="connsiteX20" fmla="*/ 120791 w 453835"/>
                  <a:gd name="connsiteY20" fmla="*/ 378581 h 378581"/>
                  <a:gd name="connsiteX21" fmla="*/ 109429 w 453835"/>
                  <a:gd name="connsiteY21" fmla="*/ 377509 h 378581"/>
                  <a:gd name="connsiteX22" fmla="*/ 77614 w 453835"/>
                  <a:gd name="connsiteY22" fmla="*/ 377509 h 378581"/>
                  <a:gd name="connsiteX23" fmla="*/ 49208 w 453835"/>
                  <a:gd name="connsiteY23" fmla="*/ 359820 h 378581"/>
                  <a:gd name="connsiteX24" fmla="*/ 19098 w 453835"/>
                  <a:gd name="connsiteY24" fmla="*/ 338379 h 378581"/>
                  <a:gd name="connsiteX25" fmla="*/ 3759 w 453835"/>
                  <a:gd name="connsiteY25" fmla="*/ 300858 h 378581"/>
                  <a:gd name="connsiteX26" fmla="*/ 3759 w 453835"/>
                  <a:gd name="connsiteY26" fmla="*/ 267333 h 378581"/>
                  <a:gd name="connsiteX27" fmla="*/ 31683 w 453835"/>
                  <a:gd name="connsiteY27" fmla="*/ 267333 h 378581"/>
                  <a:gd name="connsiteX28" fmla="*/ 33912 w 453835"/>
                  <a:gd name="connsiteY28" fmla="*/ 261728 h 378581"/>
                  <a:gd name="connsiteX29" fmla="*/ 34437 w 453835"/>
                  <a:gd name="connsiteY29" fmla="*/ 261728 h 378581"/>
                  <a:gd name="connsiteX30" fmla="*/ 49208 w 453835"/>
                  <a:gd name="connsiteY30" fmla="*/ 224206 h 378581"/>
                  <a:gd name="connsiteX31" fmla="*/ 63979 w 453835"/>
                  <a:gd name="connsiteY31" fmla="*/ 185077 h 378581"/>
                  <a:gd name="connsiteX32" fmla="*/ 63979 w 453835"/>
                  <a:gd name="connsiteY32" fmla="*/ 146483 h 378581"/>
                  <a:gd name="connsiteX33" fmla="*/ 34437 w 453835"/>
                  <a:gd name="connsiteY33" fmla="*/ 127722 h 378581"/>
                  <a:gd name="connsiteX34" fmla="*/ 935 w 453835"/>
                  <a:gd name="connsiteY34" fmla="*/ 57250 h 378581"/>
                  <a:gd name="connsiteX35" fmla="*/ 1748 w 453835"/>
                  <a:gd name="connsiteY35" fmla="*/ 56753 h 378581"/>
                  <a:gd name="connsiteX36" fmla="*/ 0 w 453835"/>
                  <a:gd name="connsiteY36" fmla="*/ 54618 h 378581"/>
                  <a:gd name="connsiteX37" fmla="*/ 3149 w 453835"/>
                  <a:gd name="connsiteY37" fmla="*/ 51647 h 378581"/>
                  <a:gd name="connsiteX38" fmla="*/ 7920 w 453835"/>
                  <a:gd name="connsiteY38" fmla="*/ 58158 h 378581"/>
                  <a:gd name="connsiteX39" fmla="*/ 39445 w 453835"/>
                  <a:gd name="connsiteY39" fmla="*/ 18635 h 378581"/>
                  <a:gd name="connsiteX40" fmla="*/ 69276 w 453835"/>
                  <a:gd name="connsiteY40" fmla="*/ 18635 h 378581"/>
                  <a:gd name="connsiteX41" fmla="*/ 100236 w 453835"/>
                  <a:gd name="connsiteY41" fmla="*/ 18635 h 378581"/>
                  <a:gd name="connsiteX42" fmla="*/ 129408 w 453835"/>
                  <a:gd name="connsiteY42" fmla="*/ 58158 h 378581"/>
                  <a:gd name="connsiteX43" fmla="*/ 160369 w 453835"/>
                  <a:gd name="connsiteY43" fmla="*/ 76328 h 378581"/>
                  <a:gd name="connsiteX44" fmla="*/ 190106 w 453835"/>
                  <a:gd name="connsiteY44" fmla="*/ 76328 h 378581"/>
                  <a:gd name="connsiteX45" fmla="*/ 220501 w 453835"/>
                  <a:gd name="connsiteY45" fmla="*/ 76328 h 378581"/>
                  <a:gd name="connsiteX46" fmla="*/ 252591 w 453835"/>
                  <a:gd name="connsiteY46" fmla="*/ 76328 h 378581"/>
                  <a:gd name="connsiteX47" fmla="*/ 281105 w 453835"/>
                  <a:gd name="connsiteY47" fmla="*/ 58158 h 378581"/>
                  <a:gd name="connsiteX48" fmla="*/ 311500 w 453835"/>
                  <a:gd name="connsiteY48" fmla="*/ 37866 h 378581"/>
                  <a:gd name="connsiteX49" fmla="*/ 341237 w 453835"/>
                  <a:gd name="connsiteY49" fmla="*/ 0 h 3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53835" h="378581">
                    <a:moveTo>
                      <a:pt x="341237" y="0"/>
                    </a:moveTo>
                    <a:lnTo>
                      <a:pt x="371069" y="0"/>
                    </a:lnTo>
                    <a:lnTo>
                      <a:pt x="403158" y="0"/>
                    </a:lnTo>
                    <a:lnTo>
                      <a:pt x="434118" y="0"/>
                    </a:lnTo>
                    <a:lnTo>
                      <a:pt x="453835" y="12356"/>
                    </a:lnTo>
                    <a:lnTo>
                      <a:pt x="452571" y="13549"/>
                    </a:lnTo>
                    <a:lnTo>
                      <a:pt x="439505" y="31774"/>
                    </a:lnTo>
                    <a:lnTo>
                      <a:pt x="409963" y="70368"/>
                    </a:lnTo>
                    <a:lnTo>
                      <a:pt x="378716" y="108425"/>
                    </a:lnTo>
                    <a:lnTo>
                      <a:pt x="350310" y="127722"/>
                    </a:lnTo>
                    <a:lnTo>
                      <a:pt x="319632" y="166852"/>
                    </a:lnTo>
                    <a:lnTo>
                      <a:pt x="289522" y="185077"/>
                    </a:lnTo>
                    <a:lnTo>
                      <a:pt x="274751" y="224206"/>
                    </a:lnTo>
                    <a:lnTo>
                      <a:pt x="245777" y="242431"/>
                    </a:lnTo>
                    <a:lnTo>
                      <a:pt x="249185" y="243503"/>
                    </a:lnTo>
                    <a:lnTo>
                      <a:pt x="229301" y="261728"/>
                    </a:lnTo>
                    <a:lnTo>
                      <a:pt x="198623" y="268696"/>
                    </a:lnTo>
                    <a:lnTo>
                      <a:pt x="169081" y="300858"/>
                    </a:lnTo>
                    <a:lnTo>
                      <a:pt x="139539" y="338379"/>
                    </a:lnTo>
                    <a:lnTo>
                      <a:pt x="123632" y="377509"/>
                    </a:lnTo>
                    <a:lnTo>
                      <a:pt x="120791" y="378581"/>
                    </a:lnTo>
                    <a:lnTo>
                      <a:pt x="109429" y="377509"/>
                    </a:lnTo>
                    <a:lnTo>
                      <a:pt x="77614" y="377509"/>
                    </a:lnTo>
                    <a:lnTo>
                      <a:pt x="49208" y="359820"/>
                    </a:lnTo>
                    <a:lnTo>
                      <a:pt x="19098" y="338379"/>
                    </a:lnTo>
                    <a:lnTo>
                      <a:pt x="3759" y="300858"/>
                    </a:lnTo>
                    <a:lnTo>
                      <a:pt x="3759" y="267333"/>
                    </a:lnTo>
                    <a:lnTo>
                      <a:pt x="31683" y="267333"/>
                    </a:lnTo>
                    <a:lnTo>
                      <a:pt x="33912" y="261728"/>
                    </a:lnTo>
                    <a:lnTo>
                      <a:pt x="34437" y="261728"/>
                    </a:lnTo>
                    <a:lnTo>
                      <a:pt x="49208" y="224206"/>
                    </a:lnTo>
                    <a:lnTo>
                      <a:pt x="63979" y="185077"/>
                    </a:lnTo>
                    <a:lnTo>
                      <a:pt x="63979" y="146483"/>
                    </a:lnTo>
                    <a:lnTo>
                      <a:pt x="34437" y="127722"/>
                    </a:lnTo>
                    <a:lnTo>
                      <a:pt x="935" y="57250"/>
                    </a:lnTo>
                    <a:lnTo>
                      <a:pt x="1748" y="56753"/>
                    </a:lnTo>
                    <a:lnTo>
                      <a:pt x="0" y="54618"/>
                    </a:lnTo>
                    <a:lnTo>
                      <a:pt x="3149" y="51647"/>
                    </a:lnTo>
                    <a:lnTo>
                      <a:pt x="7920" y="58158"/>
                    </a:lnTo>
                    <a:cubicBezTo>
                      <a:pt x="18459" y="44995"/>
                      <a:pt x="28905" y="31831"/>
                      <a:pt x="39445" y="18635"/>
                    </a:cubicBezTo>
                    <a:lnTo>
                      <a:pt x="69276" y="18635"/>
                    </a:lnTo>
                    <a:lnTo>
                      <a:pt x="100236" y="18635"/>
                    </a:lnTo>
                    <a:cubicBezTo>
                      <a:pt x="109929" y="31831"/>
                      <a:pt x="119716" y="44995"/>
                      <a:pt x="129408" y="58158"/>
                    </a:cubicBezTo>
                    <a:lnTo>
                      <a:pt x="160369" y="76328"/>
                    </a:lnTo>
                    <a:lnTo>
                      <a:pt x="190106" y="76328"/>
                    </a:lnTo>
                    <a:lnTo>
                      <a:pt x="220501" y="76328"/>
                    </a:lnTo>
                    <a:lnTo>
                      <a:pt x="252591" y="76328"/>
                    </a:lnTo>
                    <a:lnTo>
                      <a:pt x="281105" y="58158"/>
                    </a:lnTo>
                    <a:lnTo>
                      <a:pt x="311500" y="37866"/>
                    </a:lnTo>
                    <a:cubicBezTo>
                      <a:pt x="321381" y="25233"/>
                      <a:pt x="331356" y="12633"/>
                      <a:pt x="341237" y="0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</p:grpSp>
        <p:grpSp>
          <p:nvGrpSpPr>
            <p:cNvPr id="15" name="Agrupar 4">
              <a:extLst>
                <a:ext uri="{FF2B5EF4-FFF2-40B4-BE49-F238E27FC236}">
                  <a16:creationId xmlns:a16="http://schemas.microsoft.com/office/drawing/2014/main" id="{05A46E64-65F6-FAA7-CEE0-C5551C68BCAD}"/>
                </a:ext>
              </a:extLst>
            </p:cNvPr>
            <p:cNvGrpSpPr/>
            <p:nvPr/>
          </p:nvGrpSpPr>
          <p:grpSpPr>
            <a:xfrm>
              <a:off x="9736694" y="3214793"/>
              <a:ext cx="1723906" cy="1460124"/>
              <a:chOff x="9736694" y="3214793"/>
              <a:chExt cx="1723906" cy="1460124"/>
            </a:xfrm>
            <a:grpFill/>
          </p:grpSpPr>
          <p:sp>
            <p:nvSpPr>
              <p:cNvPr id="16" name="Forma livre 77">
                <a:extLst>
                  <a:ext uri="{FF2B5EF4-FFF2-40B4-BE49-F238E27FC236}">
                    <a16:creationId xmlns:a16="http://schemas.microsoft.com/office/drawing/2014/main" id="{F28E4496-E5B1-1A02-8EA6-58708ABA9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8498" y="3214793"/>
                <a:ext cx="1461194" cy="1141615"/>
              </a:xfrm>
              <a:custGeom>
                <a:avLst/>
                <a:gdLst>
                  <a:gd name="connsiteX0" fmla="*/ 941061 w 1595836"/>
                  <a:gd name="connsiteY0" fmla="*/ 0 h 1246809"/>
                  <a:gd name="connsiteX1" fmla="*/ 987656 w 1595836"/>
                  <a:gd name="connsiteY1" fmla="*/ 0 h 1246809"/>
                  <a:gd name="connsiteX2" fmla="*/ 1017054 w 1595836"/>
                  <a:gd name="connsiteY2" fmla="*/ 18589 h 1246809"/>
                  <a:gd name="connsiteX3" fmla="*/ 1017054 w 1595836"/>
                  <a:gd name="connsiteY3" fmla="*/ 56145 h 1246809"/>
                  <a:gd name="connsiteX4" fmla="*/ 1018234 w 1595836"/>
                  <a:gd name="connsiteY4" fmla="*/ 56514 h 1246809"/>
                  <a:gd name="connsiteX5" fmla="*/ 1018234 w 1595836"/>
                  <a:gd name="connsiteY5" fmla="*/ 58378 h 1246809"/>
                  <a:gd name="connsiteX6" fmla="*/ 1080361 w 1595836"/>
                  <a:gd name="connsiteY6" fmla="*/ 77712 h 1246809"/>
                  <a:gd name="connsiteX7" fmla="*/ 1109645 w 1595836"/>
                  <a:gd name="connsiteY7" fmla="*/ 77712 h 1246809"/>
                  <a:gd name="connsiteX8" fmla="*/ 1139576 w 1595836"/>
                  <a:gd name="connsiteY8" fmla="*/ 58378 h 1246809"/>
                  <a:gd name="connsiteX9" fmla="*/ 1170639 w 1595836"/>
                  <a:gd name="connsiteY9" fmla="*/ 58378 h 1246809"/>
                  <a:gd name="connsiteX10" fmla="*/ 1201218 w 1595836"/>
                  <a:gd name="connsiteY10" fmla="*/ 97046 h 1246809"/>
                  <a:gd name="connsiteX11" fmla="*/ 1247328 w 1595836"/>
                  <a:gd name="connsiteY11" fmla="*/ 133969 h 1246809"/>
                  <a:gd name="connsiteX12" fmla="*/ 1277744 w 1595836"/>
                  <a:gd name="connsiteY12" fmla="*/ 133969 h 1246809"/>
                  <a:gd name="connsiteX13" fmla="*/ 1307675 w 1595836"/>
                  <a:gd name="connsiteY13" fmla="*/ 154426 h 1246809"/>
                  <a:gd name="connsiteX14" fmla="*/ 1352569 w 1595836"/>
                  <a:gd name="connsiteY14" fmla="*/ 173129 h 1246809"/>
                  <a:gd name="connsiteX15" fmla="*/ 1367584 w 1595836"/>
                  <a:gd name="connsiteY15" fmla="*/ 210136 h 1246809"/>
                  <a:gd name="connsiteX16" fmla="*/ 1368912 w 1595836"/>
                  <a:gd name="connsiteY16" fmla="*/ 210688 h 1246809"/>
                  <a:gd name="connsiteX17" fmla="*/ 1369317 w 1595836"/>
                  <a:gd name="connsiteY17" fmla="*/ 211681 h 1246809"/>
                  <a:gd name="connsiteX18" fmla="*/ 1415912 w 1595836"/>
                  <a:gd name="connsiteY18" fmla="*/ 231015 h 1246809"/>
                  <a:gd name="connsiteX19" fmla="*/ 1445843 w 1595836"/>
                  <a:gd name="connsiteY19" fmla="*/ 249850 h 1246809"/>
                  <a:gd name="connsiteX20" fmla="*/ 1489694 w 1595836"/>
                  <a:gd name="connsiteY20" fmla="*/ 231421 h 1246809"/>
                  <a:gd name="connsiteX21" fmla="*/ 1504428 w 1595836"/>
                  <a:gd name="connsiteY21" fmla="*/ 267738 h 1246809"/>
                  <a:gd name="connsiteX22" fmla="*/ 1505471 w 1595836"/>
                  <a:gd name="connsiteY22" fmla="*/ 267298 h 1246809"/>
                  <a:gd name="connsiteX23" fmla="*/ 1506190 w 1595836"/>
                  <a:gd name="connsiteY23" fmla="*/ 269060 h 1246809"/>
                  <a:gd name="connsiteX24" fmla="*/ 1552300 w 1595836"/>
                  <a:gd name="connsiteY24" fmla="*/ 249850 h 1246809"/>
                  <a:gd name="connsiteX25" fmla="*/ 1580390 w 1595836"/>
                  <a:gd name="connsiteY25" fmla="*/ 267879 h 1246809"/>
                  <a:gd name="connsiteX26" fmla="*/ 1595836 w 1595836"/>
                  <a:gd name="connsiteY26" fmla="*/ 306525 h 1246809"/>
                  <a:gd name="connsiteX27" fmla="*/ 1565367 w 1595836"/>
                  <a:gd name="connsiteY27" fmla="*/ 344733 h 1246809"/>
                  <a:gd name="connsiteX28" fmla="*/ 1534363 w 1595836"/>
                  <a:gd name="connsiteY28" fmla="*/ 384099 h 1246809"/>
                  <a:gd name="connsiteX29" fmla="*/ 1504428 w 1595836"/>
                  <a:gd name="connsiteY29" fmla="*/ 384099 h 1246809"/>
                  <a:gd name="connsiteX30" fmla="*/ 1488927 w 1595836"/>
                  <a:gd name="connsiteY30" fmla="*/ 422887 h 1246809"/>
                  <a:gd name="connsiteX31" fmla="*/ 1488927 w 1595836"/>
                  <a:gd name="connsiteY31" fmla="*/ 461674 h 1246809"/>
                  <a:gd name="connsiteX32" fmla="*/ 1519396 w 1595836"/>
                  <a:gd name="connsiteY32" fmla="*/ 499882 h 1246809"/>
                  <a:gd name="connsiteX33" fmla="*/ 1534363 w 1595836"/>
                  <a:gd name="connsiteY33" fmla="*/ 538235 h 1246809"/>
                  <a:gd name="connsiteX34" fmla="*/ 1547876 w 1595836"/>
                  <a:gd name="connsiteY34" fmla="*/ 557274 h 1246809"/>
                  <a:gd name="connsiteX35" fmla="*/ 1519350 w 1595836"/>
                  <a:gd name="connsiteY35" fmla="*/ 557274 h 1246809"/>
                  <a:gd name="connsiteX36" fmla="*/ 1489061 w 1595836"/>
                  <a:gd name="connsiteY36" fmla="*/ 557274 h 1246809"/>
                  <a:gd name="connsiteX37" fmla="*/ 1458198 w 1595836"/>
                  <a:gd name="connsiteY37" fmla="*/ 575444 h 1246809"/>
                  <a:gd name="connsiteX38" fmla="*/ 1444488 w 1595836"/>
                  <a:gd name="connsiteY38" fmla="*/ 614510 h 1246809"/>
                  <a:gd name="connsiteX39" fmla="*/ 1444488 w 1595836"/>
                  <a:gd name="connsiteY39" fmla="*/ 654102 h 1246809"/>
                  <a:gd name="connsiteX40" fmla="*/ 1444488 w 1595836"/>
                  <a:gd name="connsiteY40" fmla="*/ 690969 h 1246809"/>
                  <a:gd name="connsiteX41" fmla="*/ 1444488 w 1595836"/>
                  <a:gd name="connsiteY41" fmla="*/ 730561 h 1246809"/>
                  <a:gd name="connsiteX42" fmla="*/ 1444488 w 1595836"/>
                  <a:gd name="connsiteY42" fmla="*/ 767475 h 1246809"/>
                  <a:gd name="connsiteX43" fmla="*/ 1429057 w 1595836"/>
                  <a:gd name="connsiteY43" fmla="*/ 805967 h 1246809"/>
                  <a:gd name="connsiteX44" fmla="*/ 1399342 w 1595836"/>
                  <a:gd name="connsiteY44" fmla="*/ 824711 h 1246809"/>
                  <a:gd name="connsiteX45" fmla="*/ 1383337 w 1595836"/>
                  <a:gd name="connsiteY45" fmla="*/ 863203 h 1246809"/>
                  <a:gd name="connsiteX46" fmla="*/ 1353080 w 1595836"/>
                  <a:gd name="connsiteY46" fmla="*/ 902269 h 1246809"/>
                  <a:gd name="connsiteX47" fmla="*/ 1323365 w 1595836"/>
                  <a:gd name="connsiteY47" fmla="*/ 882473 h 1246809"/>
                  <a:gd name="connsiteX48" fmla="*/ 1292502 w 1595836"/>
                  <a:gd name="connsiteY48" fmla="*/ 921491 h 1246809"/>
                  <a:gd name="connsiteX49" fmla="*/ 1292502 w 1595836"/>
                  <a:gd name="connsiteY49" fmla="*/ 959505 h 1246809"/>
                  <a:gd name="connsiteX50" fmla="*/ 1292502 w 1595836"/>
                  <a:gd name="connsiteY50" fmla="*/ 978727 h 1246809"/>
                  <a:gd name="connsiteX51" fmla="*/ 1292790 w 1595836"/>
                  <a:gd name="connsiteY51" fmla="*/ 979464 h 1246809"/>
                  <a:gd name="connsiteX52" fmla="*/ 1292790 w 1595836"/>
                  <a:gd name="connsiteY52" fmla="*/ 980940 h 1246809"/>
                  <a:gd name="connsiteX53" fmla="*/ 1291495 w 1595836"/>
                  <a:gd name="connsiteY53" fmla="*/ 983066 h 1246809"/>
                  <a:gd name="connsiteX54" fmla="*/ 1290700 w 1595836"/>
                  <a:gd name="connsiteY54" fmla="*/ 981062 h 1246809"/>
                  <a:gd name="connsiteX55" fmla="*/ 1290700 w 1595836"/>
                  <a:gd name="connsiteY55" fmla="*/ 982137 h 1246809"/>
                  <a:gd name="connsiteX56" fmla="*/ 1275847 w 1595836"/>
                  <a:gd name="connsiteY56" fmla="*/ 1000253 h 1246809"/>
                  <a:gd name="connsiteX57" fmla="*/ 1260393 w 1595836"/>
                  <a:gd name="connsiteY57" fmla="*/ 1038112 h 1246809"/>
                  <a:gd name="connsiteX58" fmla="*/ 1246140 w 1595836"/>
                  <a:gd name="connsiteY58" fmla="*/ 1077537 h 1246809"/>
                  <a:gd name="connsiteX59" fmla="*/ 1215117 w 1595836"/>
                  <a:gd name="connsiteY59" fmla="*/ 1114877 h 1246809"/>
                  <a:gd name="connsiteX60" fmla="*/ 1171772 w 1595836"/>
                  <a:gd name="connsiteY60" fmla="*/ 1133245 h 1246809"/>
                  <a:gd name="connsiteX61" fmla="*/ 1140709 w 1595836"/>
                  <a:gd name="connsiteY61" fmla="*/ 1133245 h 1246809"/>
                  <a:gd name="connsiteX62" fmla="*/ 1110292 w 1595836"/>
                  <a:gd name="connsiteY62" fmla="*/ 1152455 h 1246809"/>
                  <a:gd name="connsiteX63" fmla="*/ 1080361 w 1595836"/>
                  <a:gd name="connsiteY63" fmla="*/ 1152455 h 1246809"/>
                  <a:gd name="connsiteX64" fmla="*/ 1050430 w 1595836"/>
                  <a:gd name="connsiteY64" fmla="*/ 1152455 h 1246809"/>
                  <a:gd name="connsiteX65" fmla="*/ 1019367 w 1595836"/>
                  <a:gd name="connsiteY65" fmla="*/ 1152455 h 1246809"/>
                  <a:gd name="connsiteX66" fmla="*/ 988789 w 1595836"/>
                  <a:gd name="connsiteY66" fmla="*/ 1133245 h 1246809"/>
                  <a:gd name="connsiteX67" fmla="*/ 958858 w 1595836"/>
                  <a:gd name="connsiteY67" fmla="*/ 1152455 h 1246809"/>
                  <a:gd name="connsiteX68" fmla="*/ 927794 w 1595836"/>
                  <a:gd name="connsiteY68" fmla="*/ 1152455 h 1246809"/>
                  <a:gd name="connsiteX69" fmla="*/ 896731 w 1595836"/>
                  <a:gd name="connsiteY69" fmla="*/ 1190500 h 1246809"/>
                  <a:gd name="connsiteX70" fmla="*/ 895598 w 1595836"/>
                  <a:gd name="connsiteY70" fmla="*/ 1190500 h 1246809"/>
                  <a:gd name="connsiteX71" fmla="*/ 881199 w 1595836"/>
                  <a:gd name="connsiteY71" fmla="*/ 1190500 h 1246809"/>
                  <a:gd name="connsiteX72" fmla="*/ 850135 w 1595836"/>
                  <a:gd name="connsiteY72" fmla="*/ 1190500 h 1246809"/>
                  <a:gd name="connsiteX73" fmla="*/ 819557 w 1595836"/>
                  <a:gd name="connsiteY73" fmla="*/ 1209834 h 1246809"/>
                  <a:gd name="connsiteX74" fmla="*/ 788494 w 1595836"/>
                  <a:gd name="connsiteY74" fmla="*/ 1229168 h 1246809"/>
                  <a:gd name="connsiteX75" fmla="*/ 759502 w 1595836"/>
                  <a:gd name="connsiteY75" fmla="*/ 1246809 h 1246809"/>
                  <a:gd name="connsiteX76" fmla="*/ 732262 w 1595836"/>
                  <a:gd name="connsiteY76" fmla="*/ 1246809 h 1246809"/>
                  <a:gd name="connsiteX77" fmla="*/ 700730 w 1595836"/>
                  <a:gd name="connsiteY77" fmla="*/ 1229145 h 1246809"/>
                  <a:gd name="connsiteX78" fmla="*/ 699157 w 1595836"/>
                  <a:gd name="connsiteY78" fmla="*/ 1230114 h 1246809"/>
                  <a:gd name="connsiteX79" fmla="*/ 697568 w 1595836"/>
                  <a:gd name="connsiteY79" fmla="*/ 1229168 h 1246809"/>
                  <a:gd name="connsiteX80" fmla="*/ 670221 w 1595836"/>
                  <a:gd name="connsiteY80" fmla="*/ 1245808 h 1246809"/>
                  <a:gd name="connsiteX81" fmla="*/ 639917 w 1595836"/>
                  <a:gd name="connsiteY81" fmla="*/ 1229145 h 1246809"/>
                  <a:gd name="connsiteX82" fmla="*/ 626166 w 1595836"/>
                  <a:gd name="connsiteY82" fmla="*/ 1190512 h 1246809"/>
                  <a:gd name="connsiteX83" fmla="*/ 595819 w 1595836"/>
                  <a:gd name="connsiteY83" fmla="*/ 1171235 h 1246809"/>
                  <a:gd name="connsiteX84" fmla="*/ 609570 w 1595836"/>
                  <a:gd name="connsiteY84" fmla="*/ 1133247 h 1246809"/>
                  <a:gd name="connsiteX85" fmla="*/ 595819 w 1595836"/>
                  <a:gd name="connsiteY85" fmla="*/ 1095177 h 1246809"/>
                  <a:gd name="connsiteX86" fmla="*/ 595819 w 1595836"/>
                  <a:gd name="connsiteY86" fmla="*/ 1055495 h 1246809"/>
                  <a:gd name="connsiteX87" fmla="*/ 564879 w 1595836"/>
                  <a:gd name="connsiteY87" fmla="*/ 1036219 h 1246809"/>
                  <a:gd name="connsiteX88" fmla="*/ 548757 w 1595836"/>
                  <a:gd name="connsiteY88" fmla="*/ 998149 h 1246809"/>
                  <a:gd name="connsiteX89" fmla="*/ 548757 w 1595836"/>
                  <a:gd name="connsiteY89" fmla="*/ 960645 h 1246809"/>
                  <a:gd name="connsiteX90" fmla="*/ 548757 w 1595836"/>
                  <a:gd name="connsiteY90" fmla="*/ 922576 h 1246809"/>
                  <a:gd name="connsiteX91" fmla="*/ 519595 w 1595836"/>
                  <a:gd name="connsiteY91" fmla="*/ 903299 h 1246809"/>
                  <a:gd name="connsiteX92" fmla="*/ 504066 w 1595836"/>
                  <a:gd name="connsiteY92" fmla="*/ 864181 h 1246809"/>
                  <a:gd name="connsiteX93" fmla="*/ 488655 w 1595836"/>
                  <a:gd name="connsiteY93" fmla="*/ 825628 h 1246809"/>
                  <a:gd name="connsiteX94" fmla="*/ 483566 w 1595836"/>
                  <a:gd name="connsiteY94" fmla="*/ 825628 h 1246809"/>
                  <a:gd name="connsiteX95" fmla="*/ 483521 w 1595836"/>
                  <a:gd name="connsiteY95" fmla="*/ 825516 h 1246809"/>
                  <a:gd name="connsiteX96" fmla="*/ 452943 w 1595836"/>
                  <a:gd name="connsiteY96" fmla="*/ 825516 h 1246809"/>
                  <a:gd name="connsiteX97" fmla="*/ 423012 w 1595836"/>
                  <a:gd name="connsiteY97" fmla="*/ 844851 h 1246809"/>
                  <a:gd name="connsiteX98" fmla="*/ 391948 w 1595836"/>
                  <a:gd name="connsiteY98" fmla="*/ 844851 h 1246809"/>
                  <a:gd name="connsiteX99" fmla="*/ 362664 w 1595836"/>
                  <a:gd name="connsiteY99" fmla="*/ 844851 h 1246809"/>
                  <a:gd name="connsiteX100" fmla="*/ 333227 w 1595836"/>
                  <a:gd name="connsiteY100" fmla="*/ 880905 h 1246809"/>
                  <a:gd name="connsiteX101" fmla="*/ 307521 w 1595836"/>
                  <a:gd name="connsiteY101" fmla="*/ 864181 h 1246809"/>
                  <a:gd name="connsiteX102" fmla="*/ 276581 w 1595836"/>
                  <a:gd name="connsiteY102" fmla="*/ 844905 h 1246809"/>
                  <a:gd name="connsiteX103" fmla="*/ 273643 w 1595836"/>
                  <a:gd name="connsiteY103" fmla="*/ 846729 h 1246809"/>
                  <a:gd name="connsiteX104" fmla="*/ 270606 w 1595836"/>
                  <a:gd name="connsiteY104" fmla="*/ 844851 h 1246809"/>
                  <a:gd name="connsiteX105" fmla="*/ 244350 w 1595836"/>
                  <a:gd name="connsiteY105" fmla="*/ 861004 h 1246809"/>
                  <a:gd name="connsiteX106" fmla="*/ 231297 w 1595836"/>
                  <a:gd name="connsiteY106" fmla="*/ 825628 h 1246809"/>
                  <a:gd name="connsiteX107" fmla="*/ 231297 w 1595836"/>
                  <a:gd name="connsiteY107" fmla="*/ 787559 h 1246809"/>
                  <a:gd name="connsiteX108" fmla="*/ 224982 w 1595836"/>
                  <a:gd name="connsiteY108" fmla="*/ 787559 h 1246809"/>
                  <a:gd name="connsiteX109" fmla="*/ 224982 w 1595836"/>
                  <a:gd name="connsiteY109" fmla="*/ 787471 h 1246809"/>
                  <a:gd name="connsiteX110" fmla="*/ 193433 w 1595836"/>
                  <a:gd name="connsiteY110" fmla="*/ 787471 h 1246809"/>
                  <a:gd name="connsiteX111" fmla="*/ 163502 w 1595836"/>
                  <a:gd name="connsiteY111" fmla="*/ 806806 h 1246809"/>
                  <a:gd name="connsiteX112" fmla="*/ 140088 w 1595836"/>
                  <a:gd name="connsiteY112" fmla="*/ 806806 h 1246809"/>
                  <a:gd name="connsiteX113" fmla="*/ 108605 w 1595836"/>
                  <a:gd name="connsiteY113" fmla="*/ 787559 h 1246809"/>
                  <a:gd name="connsiteX114" fmla="*/ 102005 w 1595836"/>
                  <a:gd name="connsiteY114" fmla="*/ 787559 h 1246809"/>
                  <a:gd name="connsiteX115" fmla="*/ 101860 w 1595836"/>
                  <a:gd name="connsiteY115" fmla="*/ 787471 h 1246809"/>
                  <a:gd name="connsiteX116" fmla="*/ 71929 w 1595836"/>
                  <a:gd name="connsiteY116" fmla="*/ 787471 h 1246809"/>
                  <a:gd name="connsiteX117" fmla="*/ 40380 w 1595836"/>
                  <a:gd name="connsiteY117" fmla="*/ 825516 h 1246809"/>
                  <a:gd name="connsiteX118" fmla="*/ 10935 w 1595836"/>
                  <a:gd name="connsiteY118" fmla="*/ 844851 h 1246809"/>
                  <a:gd name="connsiteX119" fmla="*/ 0 w 1595836"/>
                  <a:gd name="connsiteY119" fmla="*/ 851869 h 1246809"/>
                  <a:gd name="connsiteX120" fmla="*/ 0 w 1595836"/>
                  <a:gd name="connsiteY120" fmla="*/ 846179 h 1246809"/>
                  <a:gd name="connsiteX121" fmla="*/ 2291 w 1595836"/>
                  <a:gd name="connsiteY121" fmla="*/ 844039 h 1246809"/>
                  <a:gd name="connsiteX122" fmla="*/ 17178 w 1595836"/>
                  <a:gd name="connsiteY122" fmla="*/ 806054 h 1246809"/>
                  <a:gd name="connsiteX123" fmla="*/ 2291 w 1595836"/>
                  <a:gd name="connsiteY123" fmla="*/ 767534 h 1246809"/>
                  <a:gd name="connsiteX124" fmla="*/ 8211 w 1595836"/>
                  <a:gd name="connsiteY124" fmla="*/ 752855 h 1246809"/>
                  <a:gd name="connsiteX125" fmla="*/ 10449 w 1595836"/>
                  <a:gd name="connsiteY125" fmla="*/ 749925 h 1246809"/>
                  <a:gd name="connsiteX126" fmla="*/ 10449 w 1595836"/>
                  <a:gd name="connsiteY126" fmla="*/ 747306 h 1246809"/>
                  <a:gd name="connsiteX127" fmla="*/ 10935 w 1595836"/>
                  <a:gd name="connsiteY127" fmla="*/ 747306 h 1246809"/>
                  <a:gd name="connsiteX128" fmla="*/ 40380 w 1595836"/>
                  <a:gd name="connsiteY128" fmla="*/ 728969 h 1246809"/>
                  <a:gd name="connsiteX129" fmla="*/ 40380 w 1595836"/>
                  <a:gd name="connsiteY129" fmla="*/ 689926 h 1246809"/>
                  <a:gd name="connsiteX130" fmla="*/ 71929 w 1595836"/>
                  <a:gd name="connsiteY130" fmla="*/ 652380 h 1246809"/>
                  <a:gd name="connsiteX131" fmla="*/ 101860 w 1595836"/>
                  <a:gd name="connsiteY131" fmla="*/ 632547 h 1246809"/>
                  <a:gd name="connsiteX132" fmla="*/ 133571 w 1595836"/>
                  <a:gd name="connsiteY132" fmla="*/ 613212 h 1246809"/>
                  <a:gd name="connsiteX133" fmla="*/ 163502 w 1595836"/>
                  <a:gd name="connsiteY133" fmla="*/ 594501 h 1246809"/>
                  <a:gd name="connsiteX134" fmla="*/ 193433 w 1595836"/>
                  <a:gd name="connsiteY134" fmla="*/ 594501 h 1246809"/>
                  <a:gd name="connsiteX135" fmla="*/ 224745 w 1595836"/>
                  <a:gd name="connsiteY135" fmla="*/ 594501 h 1246809"/>
                  <a:gd name="connsiteX136" fmla="*/ 249840 w 1595836"/>
                  <a:gd name="connsiteY136" fmla="*/ 610296 h 1246809"/>
                  <a:gd name="connsiteX137" fmla="*/ 250048 w 1595836"/>
                  <a:gd name="connsiteY137" fmla="*/ 610170 h 1246809"/>
                  <a:gd name="connsiteX138" fmla="*/ 254913 w 1595836"/>
                  <a:gd name="connsiteY138" fmla="*/ 613212 h 1246809"/>
                  <a:gd name="connsiteX139" fmla="*/ 286138 w 1595836"/>
                  <a:gd name="connsiteY139" fmla="*/ 594501 h 1246809"/>
                  <a:gd name="connsiteX140" fmla="*/ 316555 w 1595836"/>
                  <a:gd name="connsiteY140" fmla="*/ 594501 h 1246809"/>
                  <a:gd name="connsiteX141" fmla="*/ 346010 w 1595836"/>
                  <a:gd name="connsiteY141" fmla="*/ 574370 h 1246809"/>
                  <a:gd name="connsiteX142" fmla="*/ 372066 w 1595836"/>
                  <a:gd name="connsiteY142" fmla="*/ 591515 h 1246809"/>
                  <a:gd name="connsiteX143" fmla="*/ 372693 w 1595836"/>
                  <a:gd name="connsiteY143" fmla="*/ 591303 h 1246809"/>
                  <a:gd name="connsiteX144" fmla="*/ 377549 w 1595836"/>
                  <a:gd name="connsiteY144" fmla="*/ 594501 h 1246809"/>
                  <a:gd name="connsiteX145" fmla="*/ 438058 w 1595836"/>
                  <a:gd name="connsiteY145" fmla="*/ 574044 h 1246809"/>
                  <a:gd name="connsiteX146" fmla="*/ 483521 w 1595836"/>
                  <a:gd name="connsiteY146" fmla="*/ 574044 h 1246809"/>
                  <a:gd name="connsiteX147" fmla="*/ 514585 w 1595836"/>
                  <a:gd name="connsiteY147" fmla="*/ 555833 h 1246809"/>
                  <a:gd name="connsiteX148" fmla="*/ 530116 w 1595836"/>
                  <a:gd name="connsiteY148" fmla="*/ 517788 h 1246809"/>
                  <a:gd name="connsiteX149" fmla="*/ 544516 w 1595836"/>
                  <a:gd name="connsiteY149" fmla="*/ 479244 h 1246809"/>
                  <a:gd name="connsiteX150" fmla="*/ 514585 w 1595836"/>
                  <a:gd name="connsiteY150" fmla="*/ 459410 h 1246809"/>
                  <a:gd name="connsiteX151" fmla="*/ 530116 w 1595836"/>
                  <a:gd name="connsiteY151" fmla="*/ 421365 h 1246809"/>
                  <a:gd name="connsiteX152" fmla="*/ 560047 w 1595836"/>
                  <a:gd name="connsiteY152" fmla="*/ 382197 h 1246809"/>
                  <a:gd name="connsiteX153" fmla="*/ 530116 w 1595836"/>
                  <a:gd name="connsiteY153" fmla="*/ 344651 h 1246809"/>
                  <a:gd name="connsiteX154" fmla="*/ 514585 w 1595836"/>
                  <a:gd name="connsiteY154" fmla="*/ 306107 h 1246809"/>
                  <a:gd name="connsiteX155" fmla="*/ 530116 w 1595836"/>
                  <a:gd name="connsiteY155" fmla="*/ 267438 h 1246809"/>
                  <a:gd name="connsiteX156" fmla="*/ 560047 w 1595836"/>
                  <a:gd name="connsiteY156" fmla="*/ 229393 h 1246809"/>
                  <a:gd name="connsiteX157" fmla="*/ 591111 w 1595836"/>
                  <a:gd name="connsiteY157" fmla="*/ 229393 h 1246809"/>
                  <a:gd name="connsiteX158" fmla="*/ 621689 w 1595836"/>
                  <a:gd name="connsiteY158" fmla="*/ 190849 h 1246809"/>
                  <a:gd name="connsiteX159" fmla="*/ 621689 w 1595836"/>
                  <a:gd name="connsiteY159" fmla="*/ 152180 h 1246809"/>
                  <a:gd name="connsiteX160" fmla="*/ 621689 w 1595836"/>
                  <a:gd name="connsiteY160" fmla="*/ 114759 h 1246809"/>
                  <a:gd name="connsiteX161" fmla="*/ 651620 w 1595836"/>
                  <a:gd name="connsiteY161" fmla="*/ 114759 h 1246809"/>
                  <a:gd name="connsiteX162" fmla="*/ 651620 w 1595836"/>
                  <a:gd name="connsiteY162" fmla="*/ 75591 h 1246809"/>
                  <a:gd name="connsiteX163" fmla="*/ 680846 w 1595836"/>
                  <a:gd name="connsiteY163" fmla="*/ 75591 h 1246809"/>
                  <a:gd name="connsiteX164" fmla="*/ 706608 w 1595836"/>
                  <a:gd name="connsiteY164" fmla="*/ 91954 h 1246809"/>
                  <a:gd name="connsiteX165" fmla="*/ 706884 w 1595836"/>
                  <a:gd name="connsiteY165" fmla="*/ 91769 h 1246809"/>
                  <a:gd name="connsiteX166" fmla="*/ 713100 w 1595836"/>
                  <a:gd name="connsiteY166" fmla="*/ 95924 h 1246809"/>
                  <a:gd name="connsiteX167" fmla="*/ 713564 w 1595836"/>
                  <a:gd name="connsiteY167" fmla="*/ 96729 h 1246809"/>
                  <a:gd name="connsiteX168" fmla="*/ 713564 w 1595836"/>
                  <a:gd name="connsiteY168" fmla="*/ 113747 h 1246809"/>
                  <a:gd name="connsiteX169" fmla="*/ 713747 w 1595836"/>
                  <a:gd name="connsiteY169" fmla="*/ 114221 h 1246809"/>
                  <a:gd name="connsiteX170" fmla="*/ 713747 w 1595836"/>
                  <a:gd name="connsiteY170" fmla="*/ 115757 h 1246809"/>
                  <a:gd name="connsiteX171" fmla="*/ 729279 w 1595836"/>
                  <a:gd name="connsiteY171" fmla="*/ 154426 h 1246809"/>
                  <a:gd name="connsiteX172" fmla="*/ 758563 w 1595836"/>
                  <a:gd name="connsiteY172" fmla="*/ 133969 h 1246809"/>
                  <a:gd name="connsiteX173" fmla="*/ 772962 w 1595836"/>
                  <a:gd name="connsiteY173" fmla="*/ 133969 h 1246809"/>
                  <a:gd name="connsiteX174" fmla="*/ 820690 w 1595836"/>
                  <a:gd name="connsiteY174" fmla="*/ 97046 h 1246809"/>
                  <a:gd name="connsiteX175" fmla="*/ 850135 w 1595836"/>
                  <a:gd name="connsiteY175" fmla="*/ 77712 h 1246809"/>
                  <a:gd name="connsiteX176" fmla="*/ 881199 w 1595836"/>
                  <a:gd name="connsiteY176" fmla="*/ 39168 h 1246809"/>
                  <a:gd name="connsiteX177" fmla="*/ 911130 w 1595836"/>
                  <a:gd name="connsiteY177" fmla="*/ 19335 h 1246809"/>
                  <a:gd name="connsiteX178" fmla="*/ 941061 w 1595836"/>
                  <a:gd name="connsiteY178" fmla="*/ 0 h 1246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595836" h="1246809">
                    <a:moveTo>
                      <a:pt x="941061" y="0"/>
                    </a:moveTo>
                    <a:lnTo>
                      <a:pt x="987656" y="0"/>
                    </a:lnTo>
                    <a:lnTo>
                      <a:pt x="1017054" y="18589"/>
                    </a:lnTo>
                    <a:lnTo>
                      <a:pt x="1017054" y="56145"/>
                    </a:lnTo>
                    <a:lnTo>
                      <a:pt x="1018234" y="56514"/>
                    </a:lnTo>
                    <a:lnTo>
                      <a:pt x="1018234" y="58378"/>
                    </a:lnTo>
                    <a:lnTo>
                      <a:pt x="1080361" y="77712"/>
                    </a:lnTo>
                    <a:lnTo>
                      <a:pt x="1109645" y="77712"/>
                    </a:lnTo>
                    <a:lnTo>
                      <a:pt x="1139576" y="58378"/>
                    </a:lnTo>
                    <a:lnTo>
                      <a:pt x="1170639" y="58378"/>
                    </a:lnTo>
                    <a:lnTo>
                      <a:pt x="1201218" y="97046"/>
                    </a:lnTo>
                    <a:lnTo>
                      <a:pt x="1247328" y="133969"/>
                    </a:lnTo>
                    <a:lnTo>
                      <a:pt x="1277744" y="133969"/>
                    </a:lnTo>
                    <a:lnTo>
                      <a:pt x="1307675" y="154426"/>
                    </a:lnTo>
                    <a:lnTo>
                      <a:pt x="1352569" y="173129"/>
                    </a:lnTo>
                    <a:lnTo>
                      <a:pt x="1367584" y="210136"/>
                    </a:lnTo>
                    <a:lnTo>
                      <a:pt x="1368912" y="210688"/>
                    </a:lnTo>
                    <a:lnTo>
                      <a:pt x="1369317" y="211681"/>
                    </a:lnTo>
                    <a:lnTo>
                      <a:pt x="1415912" y="231015"/>
                    </a:lnTo>
                    <a:lnTo>
                      <a:pt x="1445843" y="249850"/>
                    </a:lnTo>
                    <a:lnTo>
                      <a:pt x="1489694" y="231421"/>
                    </a:lnTo>
                    <a:lnTo>
                      <a:pt x="1504428" y="267738"/>
                    </a:lnTo>
                    <a:lnTo>
                      <a:pt x="1505471" y="267298"/>
                    </a:lnTo>
                    <a:lnTo>
                      <a:pt x="1506190" y="269060"/>
                    </a:lnTo>
                    <a:lnTo>
                      <a:pt x="1552300" y="249850"/>
                    </a:lnTo>
                    <a:lnTo>
                      <a:pt x="1580390" y="267879"/>
                    </a:lnTo>
                    <a:lnTo>
                      <a:pt x="1595836" y="306525"/>
                    </a:lnTo>
                    <a:lnTo>
                      <a:pt x="1565367" y="344733"/>
                    </a:lnTo>
                    <a:lnTo>
                      <a:pt x="1534363" y="384099"/>
                    </a:lnTo>
                    <a:lnTo>
                      <a:pt x="1504428" y="384099"/>
                    </a:lnTo>
                    <a:cubicBezTo>
                      <a:pt x="1499217" y="396980"/>
                      <a:pt x="1494138" y="410006"/>
                      <a:pt x="1488927" y="422887"/>
                    </a:cubicBezTo>
                    <a:lnTo>
                      <a:pt x="1488927" y="461674"/>
                    </a:lnTo>
                    <a:lnTo>
                      <a:pt x="1519396" y="499882"/>
                    </a:lnTo>
                    <a:cubicBezTo>
                      <a:pt x="1524340" y="512618"/>
                      <a:pt x="1529419" y="525499"/>
                      <a:pt x="1534363" y="538235"/>
                    </a:cubicBezTo>
                    <a:lnTo>
                      <a:pt x="1547876" y="557274"/>
                    </a:lnTo>
                    <a:lnTo>
                      <a:pt x="1519350" y="557274"/>
                    </a:lnTo>
                    <a:lnTo>
                      <a:pt x="1489061" y="557274"/>
                    </a:lnTo>
                    <a:lnTo>
                      <a:pt x="1458198" y="575444"/>
                    </a:lnTo>
                    <a:lnTo>
                      <a:pt x="1444488" y="614510"/>
                    </a:lnTo>
                    <a:lnTo>
                      <a:pt x="1444488" y="654102"/>
                    </a:lnTo>
                    <a:lnTo>
                      <a:pt x="1444488" y="690969"/>
                    </a:lnTo>
                    <a:lnTo>
                      <a:pt x="1444488" y="730561"/>
                    </a:lnTo>
                    <a:lnTo>
                      <a:pt x="1444488" y="767475"/>
                    </a:lnTo>
                    <a:lnTo>
                      <a:pt x="1429057" y="805967"/>
                    </a:lnTo>
                    <a:lnTo>
                      <a:pt x="1399342" y="824711"/>
                    </a:lnTo>
                    <a:lnTo>
                      <a:pt x="1383337" y="863203"/>
                    </a:lnTo>
                    <a:lnTo>
                      <a:pt x="1353080" y="902269"/>
                    </a:lnTo>
                    <a:lnTo>
                      <a:pt x="1323365" y="882473"/>
                    </a:lnTo>
                    <a:lnTo>
                      <a:pt x="1292502" y="921491"/>
                    </a:lnTo>
                    <a:lnTo>
                      <a:pt x="1292502" y="959505"/>
                    </a:lnTo>
                    <a:lnTo>
                      <a:pt x="1292502" y="978727"/>
                    </a:lnTo>
                    <a:lnTo>
                      <a:pt x="1292790" y="979464"/>
                    </a:lnTo>
                    <a:lnTo>
                      <a:pt x="1292790" y="980940"/>
                    </a:lnTo>
                    <a:lnTo>
                      <a:pt x="1291495" y="983066"/>
                    </a:lnTo>
                    <a:lnTo>
                      <a:pt x="1290700" y="981062"/>
                    </a:lnTo>
                    <a:lnTo>
                      <a:pt x="1290700" y="982137"/>
                    </a:lnTo>
                    <a:lnTo>
                      <a:pt x="1275847" y="1000253"/>
                    </a:lnTo>
                    <a:cubicBezTo>
                      <a:pt x="1270713" y="1012872"/>
                      <a:pt x="1265526" y="1025492"/>
                      <a:pt x="1260393" y="1038112"/>
                    </a:cubicBezTo>
                    <a:lnTo>
                      <a:pt x="1246140" y="1077537"/>
                    </a:lnTo>
                    <a:lnTo>
                      <a:pt x="1215117" y="1114877"/>
                    </a:lnTo>
                    <a:lnTo>
                      <a:pt x="1171772" y="1133245"/>
                    </a:lnTo>
                    <a:lnTo>
                      <a:pt x="1140709" y="1133245"/>
                    </a:lnTo>
                    <a:lnTo>
                      <a:pt x="1110292" y="1152455"/>
                    </a:lnTo>
                    <a:lnTo>
                      <a:pt x="1080361" y="1152455"/>
                    </a:lnTo>
                    <a:lnTo>
                      <a:pt x="1050430" y="1152455"/>
                    </a:lnTo>
                    <a:lnTo>
                      <a:pt x="1019367" y="1152455"/>
                    </a:lnTo>
                    <a:lnTo>
                      <a:pt x="988789" y="1133245"/>
                    </a:lnTo>
                    <a:lnTo>
                      <a:pt x="958858" y="1152455"/>
                    </a:lnTo>
                    <a:lnTo>
                      <a:pt x="927794" y="1152455"/>
                    </a:lnTo>
                    <a:lnTo>
                      <a:pt x="896731" y="1190500"/>
                    </a:lnTo>
                    <a:lnTo>
                      <a:pt x="895598" y="1190500"/>
                    </a:lnTo>
                    <a:lnTo>
                      <a:pt x="881199" y="1190500"/>
                    </a:lnTo>
                    <a:lnTo>
                      <a:pt x="850135" y="1190500"/>
                    </a:lnTo>
                    <a:lnTo>
                      <a:pt x="819557" y="1209834"/>
                    </a:lnTo>
                    <a:lnTo>
                      <a:pt x="788494" y="1229168"/>
                    </a:lnTo>
                    <a:lnTo>
                      <a:pt x="759502" y="1246809"/>
                    </a:lnTo>
                    <a:lnTo>
                      <a:pt x="732262" y="1246809"/>
                    </a:lnTo>
                    <a:lnTo>
                      <a:pt x="700730" y="1229145"/>
                    </a:lnTo>
                    <a:lnTo>
                      <a:pt x="699157" y="1230114"/>
                    </a:lnTo>
                    <a:lnTo>
                      <a:pt x="697568" y="1229168"/>
                    </a:lnTo>
                    <a:lnTo>
                      <a:pt x="670221" y="1245808"/>
                    </a:lnTo>
                    <a:lnTo>
                      <a:pt x="639917" y="1229145"/>
                    </a:lnTo>
                    <a:cubicBezTo>
                      <a:pt x="635294" y="1216321"/>
                      <a:pt x="630789" y="1203416"/>
                      <a:pt x="626166" y="1190512"/>
                    </a:cubicBezTo>
                    <a:lnTo>
                      <a:pt x="595819" y="1171235"/>
                    </a:lnTo>
                    <a:cubicBezTo>
                      <a:pt x="600442" y="1158572"/>
                      <a:pt x="604947" y="1145909"/>
                      <a:pt x="609570" y="1133247"/>
                    </a:cubicBezTo>
                    <a:cubicBezTo>
                      <a:pt x="604947" y="1120503"/>
                      <a:pt x="600442" y="1107840"/>
                      <a:pt x="595819" y="1095177"/>
                    </a:cubicBezTo>
                    <a:lnTo>
                      <a:pt x="595819" y="1055495"/>
                    </a:lnTo>
                    <a:lnTo>
                      <a:pt x="564879" y="1036219"/>
                    </a:lnTo>
                    <a:cubicBezTo>
                      <a:pt x="559544" y="1023556"/>
                      <a:pt x="554091" y="1010893"/>
                      <a:pt x="548757" y="998149"/>
                    </a:cubicBezTo>
                    <a:lnTo>
                      <a:pt x="548757" y="960645"/>
                    </a:lnTo>
                    <a:lnTo>
                      <a:pt x="548757" y="922576"/>
                    </a:lnTo>
                    <a:lnTo>
                      <a:pt x="519595" y="903299"/>
                    </a:lnTo>
                    <a:cubicBezTo>
                      <a:pt x="514379" y="890314"/>
                      <a:pt x="509282" y="877167"/>
                      <a:pt x="504066" y="864181"/>
                    </a:cubicBezTo>
                    <a:cubicBezTo>
                      <a:pt x="498969" y="851357"/>
                      <a:pt x="493753" y="838453"/>
                      <a:pt x="488655" y="825628"/>
                    </a:cubicBezTo>
                    <a:lnTo>
                      <a:pt x="483566" y="825628"/>
                    </a:lnTo>
                    <a:lnTo>
                      <a:pt x="483521" y="825516"/>
                    </a:lnTo>
                    <a:lnTo>
                      <a:pt x="452943" y="825516"/>
                    </a:lnTo>
                    <a:lnTo>
                      <a:pt x="423012" y="844851"/>
                    </a:lnTo>
                    <a:lnTo>
                      <a:pt x="391948" y="844851"/>
                    </a:lnTo>
                    <a:lnTo>
                      <a:pt x="362664" y="844851"/>
                    </a:lnTo>
                    <a:lnTo>
                      <a:pt x="333227" y="880905"/>
                    </a:lnTo>
                    <a:lnTo>
                      <a:pt x="307521" y="864181"/>
                    </a:lnTo>
                    <a:lnTo>
                      <a:pt x="276581" y="844905"/>
                    </a:lnTo>
                    <a:lnTo>
                      <a:pt x="273643" y="846729"/>
                    </a:lnTo>
                    <a:lnTo>
                      <a:pt x="270606" y="844851"/>
                    </a:lnTo>
                    <a:lnTo>
                      <a:pt x="244350" y="861004"/>
                    </a:lnTo>
                    <a:lnTo>
                      <a:pt x="231297" y="825628"/>
                    </a:lnTo>
                    <a:lnTo>
                      <a:pt x="231297" y="787559"/>
                    </a:lnTo>
                    <a:lnTo>
                      <a:pt x="224982" y="787559"/>
                    </a:lnTo>
                    <a:lnTo>
                      <a:pt x="224982" y="787471"/>
                    </a:lnTo>
                    <a:lnTo>
                      <a:pt x="193433" y="787471"/>
                    </a:lnTo>
                    <a:lnTo>
                      <a:pt x="163502" y="806806"/>
                    </a:lnTo>
                    <a:lnTo>
                      <a:pt x="140088" y="806806"/>
                    </a:lnTo>
                    <a:lnTo>
                      <a:pt x="108605" y="787559"/>
                    </a:lnTo>
                    <a:lnTo>
                      <a:pt x="102005" y="787559"/>
                    </a:lnTo>
                    <a:lnTo>
                      <a:pt x="101860" y="787471"/>
                    </a:lnTo>
                    <a:lnTo>
                      <a:pt x="71929" y="787471"/>
                    </a:lnTo>
                    <a:lnTo>
                      <a:pt x="40380" y="825516"/>
                    </a:lnTo>
                    <a:lnTo>
                      <a:pt x="10935" y="844851"/>
                    </a:lnTo>
                    <a:lnTo>
                      <a:pt x="0" y="851869"/>
                    </a:lnTo>
                    <a:lnTo>
                      <a:pt x="0" y="846179"/>
                    </a:lnTo>
                    <a:lnTo>
                      <a:pt x="2291" y="844039"/>
                    </a:lnTo>
                    <a:lnTo>
                      <a:pt x="17178" y="806054"/>
                    </a:lnTo>
                    <a:lnTo>
                      <a:pt x="2291" y="767534"/>
                    </a:lnTo>
                    <a:lnTo>
                      <a:pt x="8211" y="752855"/>
                    </a:lnTo>
                    <a:lnTo>
                      <a:pt x="10449" y="749925"/>
                    </a:lnTo>
                    <a:lnTo>
                      <a:pt x="10449" y="747306"/>
                    </a:lnTo>
                    <a:lnTo>
                      <a:pt x="10935" y="747306"/>
                    </a:lnTo>
                    <a:lnTo>
                      <a:pt x="40380" y="728969"/>
                    </a:lnTo>
                    <a:lnTo>
                      <a:pt x="40380" y="689926"/>
                    </a:lnTo>
                    <a:lnTo>
                      <a:pt x="71929" y="652380"/>
                    </a:lnTo>
                    <a:lnTo>
                      <a:pt x="101860" y="632547"/>
                    </a:lnTo>
                    <a:lnTo>
                      <a:pt x="133571" y="613212"/>
                    </a:lnTo>
                    <a:lnTo>
                      <a:pt x="163502" y="594501"/>
                    </a:lnTo>
                    <a:lnTo>
                      <a:pt x="193433" y="594501"/>
                    </a:lnTo>
                    <a:lnTo>
                      <a:pt x="224745" y="594501"/>
                    </a:lnTo>
                    <a:lnTo>
                      <a:pt x="249840" y="610296"/>
                    </a:lnTo>
                    <a:lnTo>
                      <a:pt x="250048" y="610170"/>
                    </a:lnTo>
                    <a:lnTo>
                      <a:pt x="254913" y="613212"/>
                    </a:lnTo>
                    <a:lnTo>
                      <a:pt x="286138" y="594501"/>
                    </a:lnTo>
                    <a:lnTo>
                      <a:pt x="316555" y="594501"/>
                    </a:lnTo>
                    <a:lnTo>
                      <a:pt x="346010" y="574370"/>
                    </a:lnTo>
                    <a:lnTo>
                      <a:pt x="372066" y="591515"/>
                    </a:lnTo>
                    <a:lnTo>
                      <a:pt x="372693" y="591303"/>
                    </a:lnTo>
                    <a:lnTo>
                      <a:pt x="377549" y="594501"/>
                    </a:lnTo>
                    <a:lnTo>
                      <a:pt x="438058" y="574044"/>
                    </a:lnTo>
                    <a:lnTo>
                      <a:pt x="483521" y="574044"/>
                    </a:lnTo>
                    <a:lnTo>
                      <a:pt x="514585" y="555833"/>
                    </a:lnTo>
                    <a:cubicBezTo>
                      <a:pt x="519762" y="543109"/>
                      <a:pt x="524939" y="530511"/>
                      <a:pt x="530116" y="517788"/>
                    </a:cubicBezTo>
                    <a:cubicBezTo>
                      <a:pt x="534970" y="504940"/>
                      <a:pt x="539662" y="492092"/>
                      <a:pt x="544516" y="479244"/>
                    </a:cubicBezTo>
                    <a:lnTo>
                      <a:pt x="514585" y="459410"/>
                    </a:lnTo>
                    <a:cubicBezTo>
                      <a:pt x="519762" y="446687"/>
                      <a:pt x="524939" y="434088"/>
                      <a:pt x="530116" y="421365"/>
                    </a:cubicBezTo>
                    <a:lnTo>
                      <a:pt x="560047" y="382197"/>
                    </a:lnTo>
                    <a:cubicBezTo>
                      <a:pt x="550016" y="369724"/>
                      <a:pt x="540147" y="357125"/>
                      <a:pt x="530116" y="344651"/>
                    </a:cubicBezTo>
                    <a:lnTo>
                      <a:pt x="514585" y="306107"/>
                    </a:lnTo>
                    <a:cubicBezTo>
                      <a:pt x="519762" y="293259"/>
                      <a:pt x="524939" y="280286"/>
                      <a:pt x="530116" y="267438"/>
                    </a:cubicBezTo>
                    <a:lnTo>
                      <a:pt x="560047" y="229393"/>
                    </a:lnTo>
                    <a:lnTo>
                      <a:pt x="591111" y="229393"/>
                    </a:lnTo>
                    <a:lnTo>
                      <a:pt x="621689" y="190849"/>
                    </a:lnTo>
                    <a:lnTo>
                      <a:pt x="621689" y="152180"/>
                    </a:lnTo>
                    <a:lnTo>
                      <a:pt x="621689" y="114759"/>
                    </a:lnTo>
                    <a:lnTo>
                      <a:pt x="651620" y="114759"/>
                    </a:lnTo>
                    <a:lnTo>
                      <a:pt x="651620" y="75591"/>
                    </a:lnTo>
                    <a:lnTo>
                      <a:pt x="680846" y="75591"/>
                    </a:lnTo>
                    <a:lnTo>
                      <a:pt x="706608" y="91954"/>
                    </a:lnTo>
                    <a:lnTo>
                      <a:pt x="706884" y="91769"/>
                    </a:lnTo>
                    <a:lnTo>
                      <a:pt x="713100" y="95924"/>
                    </a:lnTo>
                    <a:lnTo>
                      <a:pt x="713564" y="96729"/>
                    </a:lnTo>
                    <a:lnTo>
                      <a:pt x="713564" y="113747"/>
                    </a:lnTo>
                    <a:lnTo>
                      <a:pt x="713747" y="114221"/>
                    </a:lnTo>
                    <a:lnTo>
                      <a:pt x="713747" y="115757"/>
                    </a:lnTo>
                    <a:cubicBezTo>
                      <a:pt x="718924" y="128605"/>
                      <a:pt x="724102" y="141578"/>
                      <a:pt x="729279" y="154426"/>
                    </a:cubicBezTo>
                    <a:cubicBezTo>
                      <a:pt x="738986" y="147565"/>
                      <a:pt x="748855" y="140829"/>
                      <a:pt x="758563" y="133969"/>
                    </a:cubicBezTo>
                    <a:lnTo>
                      <a:pt x="772962" y="133969"/>
                    </a:lnTo>
                    <a:lnTo>
                      <a:pt x="820690" y="97046"/>
                    </a:lnTo>
                    <a:lnTo>
                      <a:pt x="850135" y="77712"/>
                    </a:lnTo>
                    <a:lnTo>
                      <a:pt x="881199" y="39168"/>
                    </a:lnTo>
                    <a:lnTo>
                      <a:pt x="911130" y="19335"/>
                    </a:lnTo>
                    <a:lnTo>
                      <a:pt x="941061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7" name="Forma livre 96">
                <a:extLst>
                  <a:ext uri="{FF2B5EF4-FFF2-40B4-BE49-F238E27FC236}">
                    <a16:creationId xmlns:a16="http://schemas.microsoft.com/office/drawing/2014/main" id="{D79CF745-53C2-9239-7870-199DE9202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0510" y="3725725"/>
                <a:ext cx="290090" cy="437655"/>
              </a:xfrm>
              <a:custGeom>
                <a:avLst/>
                <a:gdLst>
                  <a:gd name="connsiteX0" fmla="*/ 197869 w 316820"/>
                  <a:gd name="connsiteY0" fmla="*/ 0 h 477983"/>
                  <a:gd name="connsiteX1" fmla="*/ 227799 w 316820"/>
                  <a:gd name="connsiteY1" fmla="*/ 0 h 477983"/>
                  <a:gd name="connsiteX2" fmla="*/ 255214 w 316820"/>
                  <a:gd name="connsiteY2" fmla="*/ 0 h 477983"/>
                  <a:gd name="connsiteX3" fmla="*/ 255338 w 316820"/>
                  <a:gd name="connsiteY3" fmla="*/ 175 h 477983"/>
                  <a:gd name="connsiteX4" fmla="*/ 266296 w 316820"/>
                  <a:gd name="connsiteY4" fmla="*/ 3359 h 477983"/>
                  <a:gd name="connsiteX5" fmla="*/ 287544 w 316820"/>
                  <a:gd name="connsiteY5" fmla="*/ 38817 h 477983"/>
                  <a:gd name="connsiteX6" fmla="*/ 316650 w 316820"/>
                  <a:gd name="connsiteY6" fmla="*/ 75710 h 477983"/>
                  <a:gd name="connsiteX7" fmla="*/ 302537 w 316820"/>
                  <a:gd name="connsiteY7" fmla="*/ 115870 h 477983"/>
                  <a:gd name="connsiteX8" fmla="*/ 302537 w 316820"/>
                  <a:gd name="connsiteY8" fmla="*/ 152785 h 477983"/>
                  <a:gd name="connsiteX9" fmla="*/ 302537 w 316820"/>
                  <a:gd name="connsiteY9" fmla="*/ 190751 h 477983"/>
                  <a:gd name="connsiteX10" fmla="*/ 316820 w 316820"/>
                  <a:gd name="connsiteY10" fmla="*/ 229291 h 477983"/>
                  <a:gd name="connsiteX11" fmla="*/ 287105 w 316820"/>
                  <a:gd name="connsiteY11" fmla="*/ 267257 h 477983"/>
                  <a:gd name="connsiteX12" fmla="*/ 257390 w 316820"/>
                  <a:gd name="connsiteY12" fmla="*/ 286527 h 477983"/>
                  <a:gd name="connsiteX13" fmla="*/ 226560 w 316820"/>
                  <a:gd name="connsiteY13" fmla="*/ 325019 h 477983"/>
                  <a:gd name="connsiteX14" fmla="*/ 211702 w 316820"/>
                  <a:gd name="connsiteY14" fmla="*/ 364037 h 477983"/>
                  <a:gd name="connsiteX15" fmla="*/ 211702 w 316820"/>
                  <a:gd name="connsiteY15" fmla="*/ 402051 h 477983"/>
                  <a:gd name="connsiteX16" fmla="*/ 181987 w 316820"/>
                  <a:gd name="connsiteY16" fmla="*/ 440017 h 477983"/>
                  <a:gd name="connsiteX17" fmla="*/ 136267 w 316820"/>
                  <a:gd name="connsiteY17" fmla="*/ 459287 h 477983"/>
                  <a:gd name="connsiteX18" fmla="*/ 121983 w 316820"/>
                  <a:gd name="connsiteY18" fmla="*/ 477983 h 477983"/>
                  <a:gd name="connsiteX19" fmla="*/ 106552 w 316820"/>
                  <a:gd name="connsiteY19" fmla="*/ 477983 h 477983"/>
                  <a:gd name="connsiteX20" fmla="*/ 90547 w 316820"/>
                  <a:gd name="connsiteY20" fmla="*/ 477983 h 477983"/>
                  <a:gd name="connsiteX21" fmla="*/ 60290 w 316820"/>
                  <a:gd name="connsiteY21" fmla="*/ 477983 h 477983"/>
                  <a:gd name="connsiteX22" fmla="*/ 14569 w 316820"/>
                  <a:gd name="connsiteY22" fmla="*/ 459287 h 477983"/>
                  <a:gd name="connsiteX23" fmla="*/ 0 w 316820"/>
                  <a:gd name="connsiteY23" fmla="*/ 422010 h 477983"/>
                  <a:gd name="connsiteX24" fmla="*/ 0 w 316820"/>
                  <a:gd name="connsiteY24" fmla="*/ 366106 h 477983"/>
                  <a:gd name="connsiteX25" fmla="*/ 31064 w 316820"/>
                  <a:gd name="connsiteY25" fmla="*/ 328061 h 477983"/>
                  <a:gd name="connsiteX26" fmla="*/ 60995 w 316820"/>
                  <a:gd name="connsiteY26" fmla="*/ 346897 h 477983"/>
                  <a:gd name="connsiteX27" fmla="*/ 90926 w 316820"/>
                  <a:gd name="connsiteY27" fmla="*/ 307729 h 477983"/>
                  <a:gd name="connsiteX28" fmla="*/ 107590 w 316820"/>
                  <a:gd name="connsiteY28" fmla="*/ 269185 h 477983"/>
                  <a:gd name="connsiteX29" fmla="*/ 137521 w 316820"/>
                  <a:gd name="connsiteY29" fmla="*/ 250350 h 477983"/>
                  <a:gd name="connsiteX30" fmla="*/ 153053 w 316820"/>
                  <a:gd name="connsiteY30" fmla="*/ 211805 h 477983"/>
                  <a:gd name="connsiteX31" fmla="*/ 153053 w 316820"/>
                  <a:gd name="connsiteY31" fmla="*/ 173760 h 477983"/>
                  <a:gd name="connsiteX32" fmla="*/ 153053 w 316820"/>
                  <a:gd name="connsiteY32" fmla="*/ 135092 h 477983"/>
                  <a:gd name="connsiteX33" fmla="*/ 153053 w 316820"/>
                  <a:gd name="connsiteY33" fmla="*/ 97047 h 477983"/>
                  <a:gd name="connsiteX34" fmla="*/ 153053 w 316820"/>
                  <a:gd name="connsiteY34" fmla="*/ 58502 h 477983"/>
                  <a:gd name="connsiteX35" fmla="*/ 166805 w 316820"/>
                  <a:gd name="connsiteY35" fmla="*/ 19335 h 477983"/>
                  <a:gd name="connsiteX36" fmla="*/ 197869 w 316820"/>
                  <a:gd name="connsiteY36" fmla="*/ 0 h 47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16820" h="477983">
                    <a:moveTo>
                      <a:pt x="197869" y="0"/>
                    </a:moveTo>
                    <a:lnTo>
                      <a:pt x="227799" y="0"/>
                    </a:lnTo>
                    <a:lnTo>
                      <a:pt x="255214" y="0"/>
                    </a:lnTo>
                    <a:lnTo>
                      <a:pt x="255338" y="175"/>
                    </a:lnTo>
                    <a:lnTo>
                      <a:pt x="266296" y="3359"/>
                    </a:lnTo>
                    <a:lnTo>
                      <a:pt x="287544" y="38817"/>
                    </a:lnTo>
                    <a:lnTo>
                      <a:pt x="316650" y="75710"/>
                    </a:lnTo>
                    <a:lnTo>
                      <a:pt x="302537" y="115870"/>
                    </a:lnTo>
                    <a:lnTo>
                      <a:pt x="302537" y="152785"/>
                    </a:lnTo>
                    <a:lnTo>
                      <a:pt x="302537" y="190751"/>
                    </a:lnTo>
                    <a:lnTo>
                      <a:pt x="316820" y="229291"/>
                    </a:lnTo>
                    <a:lnTo>
                      <a:pt x="287105" y="267257"/>
                    </a:lnTo>
                    <a:lnTo>
                      <a:pt x="257390" y="286527"/>
                    </a:lnTo>
                    <a:lnTo>
                      <a:pt x="226560" y="325019"/>
                    </a:lnTo>
                    <a:lnTo>
                      <a:pt x="211702" y="364037"/>
                    </a:lnTo>
                    <a:lnTo>
                      <a:pt x="211702" y="402051"/>
                    </a:lnTo>
                    <a:lnTo>
                      <a:pt x="181987" y="440017"/>
                    </a:lnTo>
                    <a:lnTo>
                      <a:pt x="136267" y="459287"/>
                    </a:lnTo>
                    <a:lnTo>
                      <a:pt x="121983" y="477983"/>
                    </a:lnTo>
                    <a:lnTo>
                      <a:pt x="106552" y="477983"/>
                    </a:lnTo>
                    <a:lnTo>
                      <a:pt x="90547" y="477983"/>
                    </a:lnTo>
                    <a:lnTo>
                      <a:pt x="60290" y="477983"/>
                    </a:lnTo>
                    <a:lnTo>
                      <a:pt x="14569" y="459287"/>
                    </a:lnTo>
                    <a:lnTo>
                      <a:pt x="0" y="422010"/>
                    </a:lnTo>
                    <a:lnTo>
                      <a:pt x="0" y="366106"/>
                    </a:lnTo>
                    <a:lnTo>
                      <a:pt x="31064" y="328061"/>
                    </a:lnTo>
                    <a:lnTo>
                      <a:pt x="60995" y="346897"/>
                    </a:lnTo>
                    <a:lnTo>
                      <a:pt x="90926" y="307729"/>
                    </a:lnTo>
                    <a:cubicBezTo>
                      <a:pt x="96427" y="294881"/>
                      <a:pt x="102089" y="282033"/>
                      <a:pt x="107590" y="269185"/>
                    </a:cubicBezTo>
                    <a:lnTo>
                      <a:pt x="137521" y="250350"/>
                    </a:lnTo>
                    <a:lnTo>
                      <a:pt x="153053" y="211805"/>
                    </a:lnTo>
                    <a:lnTo>
                      <a:pt x="153053" y="173760"/>
                    </a:lnTo>
                    <a:lnTo>
                      <a:pt x="153053" y="135092"/>
                    </a:lnTo>
                    <a:lnTo>
                      <a:pt x="153053" y="97047"/>
                    </a:lnTo>
                    <a:lnTo>
                      <a:pt x="153053" y="58502"/>
                    </a:lnTo>
                    <a:cubicBezTo>
                      <a:pt x="157583" y="45405"/>
                      <a:pt x="162275" y="32432"/>
                      <a:pt x="166805" y="19335"/>
                    </a:cubicBezTo>
                    <a:lnTo>
                      <a:pt x="197869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8" name="Forma livre 97">
                <a:extLst>
                  <a:ext uri="{FF2B5EF4-FFF2-40B4-BE49-F238E27FC236}">
                    <a16:creationId xmlns:a16="http://schemas.microsoft.com/office/drawing/2014/main" id="{9202769A-DE52-4D35-5EEC-C39B751C8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6694" y="3936416"/>
                <a:ext cx="1072869" cy="738501"/>
              </a:xfrm>
              <a:custGeom>
                <a:avLst/>
                <a:gdLst>
                  <a:gd name="connsiteX0" fmla="*/ 351877 w 1171729"/>
                  <a:gd name="connsiteY0" fmla="*/ 0 h 806550"/>
                  <a:gd name="connsiteX1" fmla="*/ 375150 w 1171729"/>
                  <a:gd name="connsiteY1" fmla="*/ 0 h 806550"/>
                  <a:gd name="connsiteX2" fmla="*/ 406716 w 1171729"/>
                  <a:gd name="connsiteY2" fmla="*/ 19247 h 806550"/>
                  <a:gd name="connsiteX3" fmla="*/ 413233 w 1171729"/>
                  <a:gd name="connsiteY3" fmla="*/ 19247 h 806550"/>
                  <a:gd name="connsiteX4" fmla="*/ 413282 w 1171729"/>
                  <a:gd name="connsiteY4" fmla="*/ 19277 h 806550"/>
                  <a:gd name="connsiteX5" fmla="*/ 443037 w 1171729"/>
                  <a:gd name="connsiteY5" fmla="*/ 19277 h 806550"/>
                  <a:gd name="connsiteX6" fmla="*/ 472910 w 1171729"/>
                  <a:gd name="connsiteY6" fmla="*/ 0 h 806550"/>
                  <a:gd name="connsiteX7" fmla="*/ 498127 w 1171729"/>
                  <a:gd name="connsiteY7" fmla="*/ 0 h 806550"/>
                  <a:gd name="connsiteX8" fmla="*/ 498127 w 1171729"/>
                  <a:gd name="connsiteY8" fmla="*/ 37957 h 806550"/>
                  <a:gd name="connsiteX9" fmla="*/ 512526 w 1171729"/>
                  <a:gd name="connsiteY9" fmla="*/ 76501 h 806550"/>
                  <a:gd name="connsiteX10" fmla="*/ 517495 w 1171729"/>
                  <a:gd name="connsiteY10" fmla="*/ 73445 h 806550"/>
                  <a:gd name="connsiteX11" fmla="*/ 518667 w 1171729"/>
                  <a:gd name="connsiteY11" fmla="*/ 76622 h 806550"/>
                  <a:gd name="connsiteX12" fmla="*/ 546788 w 1171729"/>
                  <a:gd name="connsiteY12" fmla="*/ 59170 h 806550"/>
                  <a:gd name="connsiteX13" fmla="*/ 574815 w 1171729"/>
                  <a:gd name="connsiteY13" fmla="*/ 76501 h 806550"/>
                  <a:gd name="connsiteX14" fmla="*/ 604746 w 1171729"/>
                  <a:gd name="connsiteY14" fmla="*/ 95337 h 806550"/>
                  <a:gd name="connsiteX15" fmla="*/ 606372 w 1171729"/>
                  <a:gd name="connsiteY15" fmla="*/ 93346 h 806550"/>
                  <a:gd name="connsiteX16" fmla="*/ 610420 w 1171729"/>
                  <a:gd name="connsiteY16" fmla="*/ 95980 h 806550"/>
                  <a:gd name="connsiteX17" fmla="*/ 641360 w 1171729"/>
                  <a:gd name="connsiteY17" fmla="*/ 57346 h 806550"/>
                  <a:gd name="connsiteX18" fmla="*/ 670640 w 1171729"/>
                  <a:gd name="connsiteY18" fmla="*/ 57346 h 806550"/>
                  <a:gd name="connsiteX19" fmla="*/ 701580 w 1171729"/>
                  <a:gd name="connsiteY19" fmla="*/ 57346 h 806550"/>
                  <a:gd name="connsiteX20" fmla="*/ 731335 w 1171729"/>
                  <a:gd name="connsiteY20" fmla="*/ 38069 h 806550"/>
                  <a:gd name="connsiteX21" fmla="*/ 756711 w 1171729"/>
                  <a:gd name="connsiteY21" fmla="*/ 38069 h 806550"/>
                  <a:gd name="connsiteX22" fmla="*/ 772198 w 1171729"/>
                  <a:gd name="connsiteY22" fmla="*/ 76501 h 806550"/>
                  <a:gd name="connsiteX23" fmla="*/ 787730 w 1171729"/>
                  <a:gd name="connsiteY23" fmla="*/ 115669 h 806550"/>
                  <a:gd name="connsiteX24" fmla="*/ 817661 w 1171729"/>
                  <a:gd name="connsiteY24" fmla="*/ 135003 h 806550"/>
                  <a:gd name="connsiteX25" fmla="*/ 817661 w 1171729"/>
                  <a:gd name="connsiteY25" fmla="*/ 173049 h 806550"/>
                  <a:gd name="connsiteX26" fmla="*/ 817661 w 1171729"/>
                  <a:gd name="connsiteY26" fmla="*/ 210595 h 806550"/>
                  <a:gd name="connsiteX27" fmla="*/ 833192 w 1171729"/>
                  <a:gd name="connsiteY27" fmla="*/ 248640 h 806550"/>
                  <a:gd name="connsiteX28" fmla="*/ 864256 w 1171729"/>
                  <a:gd name="connsiteY28" fmla="*/ 267974 h 806550"/>
                  <a:gd name="connsiteX29" fmla="*/ 864256 w 1171729"/>
                  <a:gd name="connsiteY29" fmla="*/ 307641 h 806550"/>
                  <a:gd name="connsiteX30" fmla="*/ 879302 w 1171729"/>
                  <a:gd name="connsiteY30" fmla="*/ 345686 h 806550"/>
                  <a:gd name="connsiteX31" fmla="*/ 864256 w 1171729"/>
                  <a:gd name="connsiteY31" fmla="*/ 383731 h 806550"/>
                  <a:gd name="connsiteX32" fmla="*/ 894834 w 1171729"/>
                  <a:gd name="connsiteY32" fmla="*/ 402941 h 806550"/>
                  <a:gd name="connsiteX33" fmla="*/ 909071 w 1171729"/>
                  <a:gd name="connsiteY33" fmla="*/ 441609 h 806550"/>
                  <a:gd name="connsiteX34" fmla="*/ 940782 w 1171729"/>
                  <a:gd name="connsiteY34" fmla="*/ 459821 h 806550"/>
                  <a:gd name="connsiteX35" fmla="*/ 943366 w 1171729"/>
                  <a:gd name="connsiteY35" fmla="*/ 458249 h 806550"/>
                  <a:gd name="connsiteX36" fmla="*/ 945187 w 1171729"/>
                  <a:gd name="connsiteY36" fmla="*/ 459250 h 806550"/>
                  <a:gd name="connsiteX37" fmla="*/ 972302 w 1171729"/>
                  <a:gd name="connsiteY37" fmla="*/ 442555 h 806550"/>
                  <a:gd name="connsiteX38" fmla="*/ 1001291 w 1171729"/>
                  <a:gd name="connsiteY38" fmla="*/ 459821 h 806550"/>
                  <a:gd name="connsiteX39" fmla="*/ 1031708 w 1171729"/>
                  <a:gd name="connsiteY39" fmla="*/ 459821 h 806550"/>
                  <a:gd name="connsiteX40" fmla="*/ 1032647 w 1171729"/>
                  <a:gd name="connsiteY40" fmla="*/ 459250 h 806550"/>
                  <a:gd name="connsiteX41" fmla="*/ 1034569 w 1171729"/>
                  <a:gd name="connsiteY41" fmla="*/ 459250 h 806550"/>
                  <a:gd name="connsiteX42" fmla="*/ 1064442 w 1171729"/>
                  <a:gd name="connsiteY42" fmla="*/ 441586 h 806550"/>
                  <a:gd name="connsiteX43" fmla="*/ 1096567 w 1171729"/>
                  <a:gd name="connsiteY43" fmla="*/ 422310 h 806550"/>
                  <a:gd name="connsiteX44" fmla="*/ 1125729 w 1171729"/>
                  <a:gd name="connsiteY44" fmla="*/ 402953 h 806550"/>
                  <a:gd name="connsiteX45" fmla="*/ 1156669 w 1171729"/>
                  <a:gd name="connsiteY45" fmla="*/ 402953 h 806550"/>
                  <a:gd name="connsiteX46" fmla="*/ 1171729 w 1171729"/>
                  <a:gd name="connsiteY46" fmla="*/ 402953 h 806550"/>
                  <a:gd name="connsiteX47" fmla="*/ 1170831 w 1171729"/>
                  <a:gd name="connsiteY47" fmla="*/ 404077 h 806550"/>
                  <a:gd name="connsiteX48" fmla="*/ 1170831 w 1171729"/>
                  <a:gd name="connsiteY48" fmla="*/ 440240 h 806550"/>
                  <a:gd name="connsiteX49" fmla="*/ 1141258 w 1171729"/>
                  <a:gd name="connsiteY49" fmla="*/ 458201 h 806550"/>
                  <a:gd name="connsiteX50" fmla="*/ 1141258 w 1171729"/>
                  <a:gd name="connsiteY50" fmla="*/ 459322 h 806550"/>
                  <a:gd name="connsiteX51" fmla="*/ 1139977 w 1171729"/>
                  <a:gd name="connsiteY51" fmla="*/ 460052 h 806550"/>
                  <a:gd name="connsiteX52" fmla="*/ 1141258 w 1171729"/>
                  <a:gd name="connsiteY52" fmla="*/ 463640 h 806550"/>
                  <a:gd name="connsiteX53" fmla="*/ 1141258 w 1171729"/>
                  <a:gd name="connsiteY53" fmla="*/ 497884 h 806550"/>
                  <a:gd name="connsiteX54" fmla="*/ 1139480 w 1171729"/>
                  <a:gd name="connsiteY54" fmla="*/ 497884 h 806550"/>
                  <a:gd name="connsiteX55" fmla="*/ 1156669 w 1171729"/>
                  <a:gd name="connsiteY55" fmla="*/ 518209 h 806550"/>
                  <a:gd name="connsiteX56" fmla="*/ 1140073 w 1171729"/>
                  <a:gd name="connsiteY56" fmla="*/ 556278 h 806550"/>
                  <a:gd name="connsiteX57" fmla="*/ 1109133 w 1171729"/>
                  <a:gd name="connsiteY57" fmla="*/ 556278 h 806550"/>
                  <a:gd name="connsiteX58" fmla="*/ 1064442 w 1171729"/>
                  <a:gd name="connsiteY58" fmla="*/ 556278 h 806550"/>
                  <a:gd name="connsiteX59" fmla="*/ 1034569 w 1171729"/>
                  <a:gd name="connsiteY59" fmla="*/ 575554 h 806550"/>
                  <a:gd name="connsiteX60" fmla="*/ 1017973 w 1171729"/>
                  <a:gd name="connsiteY60" fmla="*/ 613623 h 806550"/>
                  <a:gd name="connsiteX61" fmla="*/ 973875 w 1171729"/>
                  <a:gd name="connsiteY61" fmla="*/ 613623 h 806550"/>
                  <a:gd name="connsiteX62" fmla="*/ 927998 w 1171729"/>
                  <a:gd name="connsiteY62" fmla="*/ 613623 h 806550"/>
                  <a:gd name="connsiteX63" fmla="*/ 882715 w 1171729"/>
                  <a:gd name="connsiteY63" fmla="*/ 613623 h 806550"/>
                  <a:gd name="connsiteX64" fmla="*/ 852960 w 1171729"/>
                  <a:gd name="connsiteY64" fmla="*/ 652257 h 806550"/>
                  <a:gd name="connsiteX65" fmla="*/ 821902 w 1171729"/>
                  <a:gd name="connsiteY65" fmla="*/ 670969 h 806550"/>
                  <a:gd name="connsiteX66" fmla="*/ 776144 w 1171729"/>
                  <a:gd name="connsiteY66" fmla="*/ 691294 h 806550"/>
                  <a:gd name="connsiteX67" fmla="*/ 760615 w 1171729"/>
                  <a:gd name="connsiteY67" fmla="*/ 729928 h 806550"/>
                  <a:gd name="connsiteX68" fmla="*/ 730860 w 1171729"/>
                  <a:gd name="connsiteY68" fmla="*/ 748640 h 806550"/>
                  <a:gd name="connsiteX69" fmla="*/ 700395 w 1171729"/>
                  <a:gd name="connsiteY69" fmla="*/ 786225 h 806550"/>
                  <a:gd name="connsiteX70" fmla="*/ 669455 w 1171729"/>
                  <a:gd name="connsiteY70" fmla="*/ 806550 h 806550"/>
                  <a:gd name="connsiteX71" fmla="*/ 669455 w 1171729"/>
                  <a:gd name="connsiteY71" fmla="*/ 786225 h 806550"/>
                  <a:gd name="connsiteX72" fmla="*/ 668130 w 1171729"/>
                  <a:gd name="connsiteY72" fmla="*/ 785279 h 806550"/>
                  <a:gd name="connsiteX73" fmla="*/ 668513 w 1171729"/>
                  <a:gd name="connsiteY73" fmla="*/ 784292 h 806550"/>
                  <a:gd name="connsiteX74" fmla="*/ 639232 w 1171729"/>
                  <a:gd name="connsiteY74" fmla="*/ 765071 h 806550"/>
                  <a:gd name="connsiteX75" fmla="*/ 608447 w 1171729"/>
                  <a:gd name="connsiteY75" fmla="*/ 784226 h 806550"/>
                  <a:gd name="connsiteX76" fmla="*/ 598495 w 1171729"/>
                  <a:gd name="connsiteY76" fmla="*/ 758983 h 806550"/>
                  <a:gd name="connsiteX77" fmla="*/ 593386 w 1171729"/>
                  <a:gd name="connsiteY77" fmla="*/ 745850 h 806550"/>
                  <a:gd name="connsiteX78" fmla="*/ 563031 w 1171729"/>
                  <a:gd name="connsiteY78" fmla="*/ 727120 h 806550"/>
                  <a:gd name="connsiteX79" fmla="*/ 532049 w 1171729"/>
                  <a:gd name="connsiteY79" fmla="*/ 727120 h 806550"/>
                  <a:gd name="connsiteX80" fmla="*/ 502231 w 1171729"/>
                  <a:gd name="connsiteY80" fmla="*/ 727120 h 806550"/>
                  <a:gd name="connsiteX81" fmla="*/ 498208 w 1171729"/>
                  <a:gd name="connsiteY81" fmla="*/ 717367 h 806550"/>
                  <a:gd name="connsiteX82" fmla="*/ 487727 w 1171729"/>
                  <a:gd name="connsiteY82" fmla="*/ 691294 h 806550"/>
                  <a:gd name="connsiteX83" fmla="*/ 503257 w 1171729"/>
                  <a:gd name="connsiteY83" fmla="*/ 652257 h 806550"/>
                  <a:gd name="connsiteX84" fmla="*/ 503257 w 1171729"/>
                  <a:gd name="connsiteY84" fmla="*/ 613623 h 806550"/>
                  <a:gd name="connsiteX85" fmla="*/ 502231 w 1171729"/>
                  <a:gd name="connsiteY85" fmla="*/ 612984 h 806550"/>
                  <a:gd name="connsiteX86" fmla="*/ 502231 w 1171729"/>
                  <a:gd name="connsiteY86" fmla="*/ 612346 h 806550"/>
                  <a:gd name="connsiteX87" fmla="*/ 471602 w 1171729"/>
                  <a:gd name="connsiteY87" fmla="*/ 592594 h 806550"/>
                  <a:gd name="connsiteX88" fmla="*/ 456788 w 1171729"/>
                  <a:gd name="connsiteY88" fmla="*/ 556278 h 806550"/>
                  <a:gd name="connsiteX89" fmla="*/ 472317 w 1171729"/>
                  <a:gd name="connsiteY89" fmla="*/ 518209 h 806550"/>
                  <a:gd name="connsiteX90" fmla="*/ 470586 w 1171729"/>
                  <a:gd name="connsiteY90" fmla="*/ 516019 h 806550"/>
                  <a:gd name="connsiteX91" fmla="*/ 470711 w 1171729"/>
                  <a:gd name="connsiteY91" fmla="*/ 515687 h 806550"/>
                  <a:gd name="connsiteX92" fmla="*/ 440893 w 1171729"/>
                  <a:gd name="connsiteY92" fmla="*/ 477736 h 806550"/>
                  <a:gd name="connsiteX93" fmla="*/ 394510 w 1171729"/>
                  <a:gd name="connsiteY93" fmla="*/ 458515 h 806550"/>
                  <a:gd name="connsiteX94" fmla="*/ 364692 w 1171729"/>
                  <a:gd name="connsiteY94" fmla="*/ 458515 h 806550"/>
                  <a:gd name="connsiteX95" fmla="*/ 334337 w 1171729"/>
                  <a:gd name="connsiteY95" fmla="*/ 477736 h 806550"/>
                  <a:gd name="connsiteX96" fmla="*/ 303354 w 1171729"/>
                  <a:gd name="connsiteY96" fmla="*/ 477736 h 806550"/>
                  <a:gd name="connsiteX97" fmla="*/ 274700 w 1171729"/>
                  <a:gd name="connsiteY97" fmla="*/ 439847 h 806550"/>
                  <a:gd name="connsiteX98" fmla="*/ 243718 w 1171729"/>
                  <a:gd name="connsiteY98" fmla="*/ 420625 h 806550"/>
                  <a:gd name="connsiteX99" fmla="*/ 213363 w 1171729"/>
                  <a:gd name="connsiteY99" fmla="*/ 420625 h 806550"/>
                  <a:gd name="connsiteX100" fmla="*/ 183545 w 1171729"/>
                  <a:gd name="connsiteY100" fmla="*/ 420625 h 806550"/>
                  <a:gd name="connsiteX101" fmla="*/ 152563 w 1171729"/>
                  <a:gd name="connsiteY101" fmla="*/ 401404 h 806550"/>
                  <a:gd name="connsiteX102" fmla="*/ 122208 w 1171729"/>
                  <a:gd name="connsiteY102" fmla="*/ 401404 h 806550"/>
                  <a:gd name="connsiteX103" fmla="*/ 92390 w 1171729"/>
                  <a:gd name="connsiteY103" fmla="*/ 420625 h 806550"/>
                  <a:gd name="connsiteX104" fmla="*/ 60870 w 1171729"/>
                  <a:gd name="connsiteY104" fmla="*/ 439847 h 806550"/>
                  <a:gd name="connsiteX105" fmla="*/ 31590 w 1171729"/>
                  <a:gd name="connsiteY105" fmla="*/ 439847 h 806550"/>
                  <a:gd name="connsiteX106" fmla="*/ 0 w 1171729"/>
                  <a:gd name="connsiteY106" fmla="*/ 420905 h 806550"/>
                  <a:gd name="connsiteX107" fmla="*/ 30361 w 1171729"/>
                  <a:gd name="connsiteY107" fmla="*/ 384433 h 806550"/>
                  <a:gd name="connsiteX108" fmla="*/ 59564 w 1171729"/>
                  <a:gd name="connsiteY108" fmla="*/ 365708 h 806550"/>
                  <a:gd name="connsiteX109" fmla="*/ 91057 w 1171729"/>
                  <a:gd name="connsiteY109" fmla="*/ 346448 h 806550"/>
                  <a:gd name="connsiteX110" fmla="*/ 120832 w 1171729"/>
                  <a:gd name="connsiteY110" fmla="*/ 327188 h 806550"/>
                  <a:gd name="connsiteX111" fmla="*/ 120832 w 1171729"/>
                  <a:gd name="connsiteY111" fmla="*/ 325685 h 806550"/>
                  <a:gd name="connsiteX112" fmla="*/ 123206 w 1171729"/>
                  <a:gd name="connsiteY112" fmla="*/ 324233 h 806550"/>
                  <a:gd name="connsiteX113" fmla="*/ 123206 w 1171729"/>
                  <a:gd name="connsiteY113" fmla="*/ 286164 h 806550"/>
                  <a:gd name="connsiteX114" fmla="*/ 123206 w 1171729"/>
                  <a:gd name="connsiteY114" fmla="*/ 248149 h 806550"/>
                  <a:gd name="connsiteX115" fmla="*/ 151180 w 1171729"/>
                  <a:gd name="connsiteY115" fmla="*/ 230889 h 806550"/>
                  <a:gd name="connsiteX116" fmla="*/ 151915 w 1171729"/>
                  <a:gd name="connsiteY116" fmla="*/ 229111 h 806550"/>
                  <a:gd name="connsiteX117" fmla="*/ 152368 w 1171729"/>
                  <a:gd name="connsiteY117" fmla="*/ 228818 h 806550"/>
                  <a:gd name="connsiteX118" fmla="*/ 165718 w 1171729"/>
                  <a:gd name="connsiteY118" fmla="*/ 195676 h 806550"/>
                  <a:gd name="connsiteX119" fmla="*/ 166641 w 1171729"/>
                  <a:gd name="connsiteY119" fmla="*/ 193439 h 806550"/>
                  <a:gd name="connsiteX120" fmla="*/ 168441 w 1171729"/>
                  <a:gd name="connsiteY120" fmla="*/ 188892 h 806550"/>
                  <a:gd name="connsiteX121" fmla="*/ 182123 w 1171729"/>
                  <a:gd name="connsiteY121" fmla="*/ 154357 h 806550"/>
                  <a:gd name="connsiteX122" fmla="*/ 211876 w 1171729"/>
                  <a:gd name="connsiteY122" fmla="*/ 116934 h 806550"/>
                  <a:gd name="connsiteX123" fmla="*/ 242224 w 1171729"/>
                  <a:gd name="connsiteY123" fmla="*/ 97139 h 806550"/>
                  <a:gd name="connsiteX124" fmla="*/ 273145 w 1171729"/>
                  <a:gd name="connsiteY124" fmla="*/ 77880 h 806550"/>
                  <a:gd name="connsiteX125" fmla="*/ 273145 w 1171729"/>
                  <a:gd name="connsiteY125" fmla="*/ 77041 h 806550"/>
                  <a:gd name="connsiteX126" fmla="*/ 275653 w 1171729"/>
                  <a:gd name="connsiteY126" fmla="*/ 75574 h 806550"/>
                  <a:gd name="connsiteX127" fmla="*/ 274468 w 1171729"/>
                  <a:gd name="connsiteY127" fmla="*/ 69686 h 806550"/>
                  <a:gd name="connsiteX128" fmla="*/ 273145 w 1171729"/>
                  <a:gd name="connsiteY128" fmla="*/ 70384 h 806550"/>
                  <a:gd name="connsiteX129" fmla="*/ 273145 w 1171729"/>
                  <a:gd name="connsiteY129" fmla="*/ 68985 h 806550"/>
                  <a:gd name="connsiteX130" fmla="*/ 291182 w 1171729"/>
                  <a:gd name="connsiteY130" fmla="*/ 57346 h 806550"/>
                  <a:gd name="connsiteX131" fmla="*/ 320937 w 1171729"/>
                  <a:gd name="connsiteY131" fmla="*/ 38069 h 806550"/>
                  <a:gd name="connsiteX132" fmla="*/ 351877 w 1171729"/>
                  <a:gd name="connsiteY132" fmla="*/ 0 h 8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1171729" h="806550">
                    <a:moveTo>
                      <a:pt x="351877" y="0"/>
                    </a:moveTo>
                    <a:lnTo>
                      <a:pt x="375150" y="0"/>
                    </a:lnTo>
                    <a:lnTo>
                      <a:pt x="406716" y="19247"/>
                    </a:lnTo>
                    <a:lnTo>
                      <a:pt x="413233" y="19247"/>
                    </a:lnTo>
                    <a:lnTo>
                      <a:pt x="413282" y="19277"/>
                    </a:lnTo>
                    <a:lnTo>
                      <a:pt x="443037" y="19277"/>
                    </a:lnTo>
                    <a:lnTo>
                      <a:pt x="472910" y="0"/>
                    </a:lnTo>
                    <a:lnTo>
                      <a:pt x="498127" y="0"/>
                    </a:lnTo>
                    <a:lnTo>
                      <a:pt x="498127" y="37957"/>
                    </a:lnTo>
                    <a:cubicBezTo>
                      <a:pt x="502981" y="50805"/>
                      <a:pt x="507672" y="63653"/>
                      <a:pt x="512526" y="76501"/>
                    </a:cubicBezTo>
                    <a:lnTo>
                      <a:pt x="517495" y="73445"/>
                    </a:lnTo>
                    <a:lnTo>
                      <a:pt x="518667" y="76622"/>
                    </a:lnTo>
                    <a:lnTo>
                      <a:pt x="546788" y="59170"/>
                    </a:lnTo>
                    <a:lnTo>
                      <a:pt x="574815" y="76501"/>
                    </a:lnTo>
                    <a:lnTo>
                      <a:pt x="604746" y="95337"/>
                    </a:lnTo>
                    <a:lnTo>
                      <a:pt x="606372" y="93346"/>
                    </a:lnTo>
                    <a:lnTo>
                      <a:pt x="610420" y="95980"/>
                    </a:lnTo>
                    <a:lnTo>
                      <a:pt x="641360" y="57346"/>
                    </a:lnTo>
                    <a:lnTo>
                      <a:pt x="670640" y="57346"/>
                    </a:lnTo>
                    <a:lnTo>
                      <a:pt x="701580" y="57346"/>
                    </a:lnTo>
                    <a:lnTo>
                      <a:pt x="731335" y="38069"/>
                    </a:lnTo>
                    <a:lnTo>
                      <a:pt x="756711" y="38069"/>
                    </a:lnTo>
                    <a:lnTo>
                      <a:pt x="772198" y="76501"/>
                    </a:lnTo>
                    <a:cubicBezTo>
                      <a:pt x="777375" y="89599"/>
                      <a:pt x="782552" y="102572"/>
                      <a:pt x="787730" y="115669"/>
                    </a:cubicBezTo>
                    <a:lnTo>
                      <a:pt x="817661" y="135003"/>
                    </a:lnTo>
                    <a:lnTo>
                      <a:pt x="817661" y="173049"/>
                    </a:lnTo>
                    <a:lnTo>
                      <a:pt x="817661" y="210595"/>
                    </a:lnTo>
                    <a:cubicBezTo>
                      <a:pt x="822838" y="223318"/>
                      <a:pt x="828015" y="235917"/>
                      <a:pt x="833192" y="248640"/>
                    </a:cubicBezTo>
                    <a:lnTo>
                      <a:pt x="864256" y="267974"/>
                    </a:lnTo>
                    <a:lnTo>
                      <a:pt x="864256" y="307641"/>
                    </a:lnTo>
                    <a:cubicBezTo>
                      <a:pt x="869271" y="320364"/>
                      <a:pt x="874287" y="332963"/>
                      <a:pt x="879302" y="345686"/>
                    </a:cubicBezTo>
                    <a:cubicBezTo>
                      <a:pt x="874287" y="358409"/>
                      <a:pt x="869271" y="371008"/>
                      <a:pt x="864256" y="383731"/>
                    </a:cubicBezTo>
                    <a:lnTo>
                      <a:pt x="894834" y="402941"/>
                    </a:lnTo>
                    <a:cubicBezTo>
                      <a:pt x="899526" y="415789"/>
                      <a:pt x="904380" y="428761"/>
                      <a:pt x="909071" y="441609"/>
                    </a:cubicBezTo>
                    <a:lnTo>
                      <a:pt x="940782" y="459821"/>
                    </a:lnTo>
                    <a:lnTo>
                      <a:pt x="943366" y="458249"/>
                    </a:lnTo>
                    <a:lnTo>
                      <a:pt x="945187" y="459250"/>
                    </a:lnTo>
                    <a:lnTo>
                      <a:pt x="972302" y="442555"/>
                    </a:lnTo>
                    <a:lnTo>
                      <a:pt x="1001291" y="459821"/>
                    </a:lnTo>
                    <a:lnTo>
                      <a:pt x="1031708" y="459821"/>
                    </a:lnTo>
                    <a:lnTo>
                      <a:pt x="1032647" y="459250"/>
                    </a:lnTo>
                    <a:lnTo>
                      <a:pt x="1034569" y="459250"/>
                    </a:lnTo>
                    <a:lnTo>
                      <a:pt x="1064442" y="441586"/>
                    </a:lnTo>
                    <a:lnTo>
                      <a:pt x="1096567" y="422310"/>
                    </a:lnTo>
                    <a:lnTo>
                      <a:pt x="1125729" y="402953"/>
                    </a:lnTo>
                    <a:lnTo>
                      <a:pt x="1156669" y="402953"/>
                    </a:lnTo>
                    <a:lnTo>
                      <a:pt x="1171729" y="402953"/>
                    </a:lnTo>
                    <a:lnTo>
                      <a:pt x="1170831" y="404077"/>
                    </a:lnTo>
                    <a:lnTo>
                      <a:pt x="1170831" y="440240"/>
                    </a:lnTo>
                    <a:lnTo>
                      <a:pt x="1141258" y="458201"/>
                    </a:lnTo>
                    <a:lnTo>
                      <a:pt x="1141258" y="459322"/>
                    </a:lnTo>
                    <a:lnTo>
                      <a:pt x="1139977" y="460052"/>
                    </a:lnTo>
                    <a:lnTo>
                      <a:pt x="1141258" y="463640"/>
                    </a:lnTo>
                    <a:lnTo>
                      <a:pt x="1141258" y="497884"/>
                    </a:lnTo>
                    <a:lnTo>
                      <a:pt x="1139480" y="497884"/>
                    </a:lnTo>
                    <a:cubicBezTo>
                      <a:pt x="1145170" y="504659"/>
                      <a:pt x="1150979" y="511434"/>
                      <a:pt x="1156669" y="518209"/>
                    </a:cubicBezTo>
                    <a:cubicBezTo>
                      <a:pt x="1151097" y="530952"/>
                      <a:pt x="1145644" y="543615"/>
                      <a:pt x="1140073" y="556278"/>
                    </a:cubicBezTo>
                    <a:lnTo>
                      <a:pt x="1109133" y="556278"/>
                    </a:lnTo>
                    <a:lnTo>
                      <a:pt x="1064442" y="556278"/>
                    </a:lnTo>
                    <a:lnTo>
                      <a:pt x="1034569" y="575554"/>
                    </a:lnTo>
                    <a:cubicBezTo>
                      <a:pt x="1028998" y="588217"/>
                      <a:pt x="1023545" y="600961"/>
                      <a:pt x="1017973" y="613623"/>
                    </a:cubicBezTo>
                    <a:lnTo>
                      <a:pt x="973875" y="613623"/>
                    </a:lnTo>
                    <a:lnTo>
                      <a:pt x="927998" y="613623"/>
                    </a:lnTo>
                    <a:lnTo>
                      <a:pt x="882715" y="613623"/>
                    </a:lnTo>
                    <a:cubicBezTo>
                      <a:pt x="872757" y="626448"/>
                      <a:pt x="862918" y="639352"/>
                      <a:pt x="852960" y="652257"/>
                    </a:cubicBezTo>
                    <a:lnTo>
                      <a:pt x="821902" y="670969"/>
                    </a:lnTo>
                    <a:lnTo>
                      <a:pt x="776144" y="691294"/>
                    </a:lnTo>
                    <a:cubicBezTo>
                      <a:pt x="770928" y="704118"/>
                      <a:pt x="765831" y="717104"/>
                      <a:pt x="760615" y="729928"/>
                    </a:cubicBezTo>
                    <a:lnTo>
                      <a:pt x="730860" y="748640"/>
                    </a:lnTo>
                    <a:cubicBezTo>
                      <a:pt x="720666" y="761141"/>
                      <a:pt x="710589" y="773724"/>
                      <a:pt x="700395" y="786225"/>
                    </a:cubicBezTo>
                    <a:lnTo>
                      <a:pt x="669455" y="806550"/>
                    </a:lnTo>
                    <a:lnTo>
                      <a:pt x="669455" y="786225"/>
                    </a:lnTo>
                    <a:lnTo>
                      <a:pt x="668130" y="785279"/>
                    </a:lnTo>
                    <a:lnTo>
                      <a:pt x="668513" y="784292"/>
                    </a:lnTo>
                    <a:lnTo>
                      <a:pt x="639232" y="765071"/>
                    </a:lnTo>
                    <a:lnTo>
                      <a:pt x="608447" y="784226"/>
                    </a:lnTo>
                    <a:lnTo>
                      <a:pt x="598495" y="758983"/>
                    </a:lnTo>
                    <a:lnTo>
                      <a:pt x="593386" y="745850"/>
                    </a:lnTo>
                    <a:lnTo>
                      <a:pt x="563031" y="727120"/>
                    </a:lnTo>
                    <a:lnTo>
                      <a:pt x="532049" y="727120"/>
                    </a:lnTo>
                    <a:lnTo>
                      <a:pt x="502231" y="727120"/>
                    </a:lnTo>
                    <a:lnTo>
                      <a:pt x="498208" y="717367"/>
                    </a:lnTo>
                    <a:lnTo>
                      <a:pt x="487727" y="691294"/>
                    </a:lnTo>
                    <a:cubicBezTo>
                      <a:pt x="492943" y="678309"/>
                      <a:pt x="498041" y="665243"/>
                      <a:pt x="503257" y="652257"/>
                    </a:cubicBezTo>
                    <a:lnTo>
                      <a:pt x="503257" y="613623"/>
                    </a:lnTo>
                    <a:lnTo>
                      <a:pt x="502231" y="612984"/>
                    </a:lnTo>
                    <a:lnTo>
                      <a:pt x="502231" y="612346"/>
                    </a:lnTo>
                    <a:lnTo>
                      <a:pt x="471602" y="592594"/>
                    </a:lnTo>
                    <a:lnTo>
                      <a:pt x="456788" y="556278"/>
                    </a:lnTo>
                    <a:cubicBezTo>
                      <a:pt x="462004" y="543615"/>
                      <a:pt x="467101" y="530952"/>
                      <a:pt x="472317" y="518209"/>
                    </a:cubicBezTo>
                    <a:lnTo>
                      <a:pt x="470586" y="516019"/>
                    </a:lnTo>
                    <a:lnTo>
                      <a:pt x="470711" y="515687"/>
                    </a:lnTo>
                    <a:lnTo>
                      <a:pt x="440893" y="477736"/>
                    </a:lnTo>
                    <a:lnTo>
                      <a:pt x="394510" y="458515"/>
                    </a:lnTo>
                    <a:lnTo>
                      <a:pt x="364692" y="458515"/>
                    </a:lnTo>
                    <a:lnTo>
                      <a:pt x="334337" y="477736"/>
                    </a:lnTo>
                    <a:lnTo>
                      <a:pt x="303354" y="477736"/>
                    </a:lnTo>
                    <a:lnTo>
                      <a:pt x="274700" y="439847"/>
                    </a:lnTo>
                    <a:lnTo>
                      <a:pt x="243718" y="420625"/>
                    </a:lnTo>
                    <a:lnTo>
                      <a:pt x="213363" y="420625"/>
                    </a:lnTo>
                    <a:lnTo>
                      <a:pt x="183545" y="420625"/>
                    </a:lnTo>
                    <a:lnTo>
                      <a:pt x="152563" y="401404"/>
                    </a:lnTo>
                    <a:lnTo>
                      <a:pt x="122208" y="401404"/>
                    </a:lnTo>
                    <a:lnTo>
                      <a:pt x="92390" y="420625"/>
                    </a:lnTo>
                    <a:lnTo>
                      <a:pt x="60870" y="439847"/>
                    </a:lnTo>
                    <a:lnTo>
                      <a:pt x="31590" y="439847"/>
                    </a:lnTo>
                    <a:lnTo>
                      <a:pt x="0" y="420905"/>
                    </a:lnTo>
                    <a:lnTo>
                      <a:pt x="30361" y="384433"/>
                    </a:lnTo>
                    <a:lnTo>
                      <a:pt x="59564" y="365708"/>
                    </a:lnTo>
                    <a:lnTo>
                      <a:pt x="91057" y="346448"/>
                    </a:lnTo>
                    <a:lnTo>
                      <a:pt x="120832" y="327188"/>
                    </a:lnTo>
                    <a:lnTo>
                      <a:pt x="120832" y="325685"/>
                    </a:lnTo>
                    <a:lnTo>
                      <a:pt x="123206" y="324233"/>
                    </a:lnTo>
                    <a:lnTo>
                      <a:pt x="123206" y="286164"/>
                    </a:lnTo>
                    <a:lnTo>
                      <a:pt x="123206" y="248149"/>
                    </a:lnTo>
                    <a:lnTo>
                      <a:pt x="151180" y="230889"/>
                    </a:lnTo>
                    <a:lnTo>
                      <a:pt x="151915" y="229111"/>
                    </a:lnTo>
                    <a:lnTo>
                      <a:pt x="152368" y="228818"/>
                    </a:lnTo>
                    <a:lnTo>
                      <a:pt x="165718" y="195676"/>
                    </a:lnTo>
                    <a:lnTo>
                      <a:pt x="166641" y="193439"/>
                    </a:lnTo>
                    <a:lnTo>
                      <a:pt x="168441" y="188892"/>
                    </a:lnTo>
                    <a:lnTo>
                      <a:pt x="182123" y="154357"/>
                    </a:lnTo>
                    <a:lnTo>
                      <a:pt x="211876" y="116934"/>
                    </a:lnTo>
                    <a:lnTo>
                      <a:pt x="242224" y="97139"/>
                    </a:lnTo>
                    <a:lnTo>
                      <a:pt x="273145" y="77880"/>
                    </a:lnTo>
                    <a:lnTo>
                      <a:pt x="273145" y="77041"/>
                    </a:lnTo>
                    <a:lnTo>
                      <a:pt x="275653" y="75574"/>
                    </a:lnTo>
                    <a:cubicBezTo>
                      <a:pt x="275297" y="73638"/>
                      <a:pt x="274823" y="71622"/>
                      <a:pt x="274468" y="69686"/>
                    </a:cubicBezTo>
                    <a:lnTo>
                      <a:pt x="273145" y="70384"/>
                    </a:lnTo>
                    <a:lnTo>
                      <a:pt x="273145" y="68985"/>
                    </a:lnTo>
                    <a:lnTo>
                      <a:pt x="291182" y="57346"/>
                    </a:lnTo>
                    <a:lnTo>
                      <a:pt x="320937" y="38069"/>
                    </a:lnTo>
                    <a:lnTo>
                      <a:pt x="351877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9" name="Forma livre 98">
                <a:extLst>
                  <a:ext uri="{FF2B5EF4-FFF2-40B4-BE49-F238E27FC236}">
                    <a16:creationId xmlns:a16="http://schemas.microsoft.com/office/drawing/2014/main" id="{A452AABB-E8CF-D235-E120-2DB98359E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81663" y="4115428"/>
                <a:ext cx="498835" cy="279307"/>
              </a:xfrm>
              <a:custGeom>
                <a:avLst/>
                <a:gdLst>
                  <a:gd name="connsiteX0" fmla="*/ 423382 w 544800"/>
                  <a:gd name="connsiteY0" fmla="*/ 0 h 305044"/>
                  <a:gd name="connsiteX1" fmla="*/ 437386 w 544800"/>
                  <a:gd name="connsiteY1" fmla="*/ 35303 h 305044"/>
                  <a:gd name="connsiteX2" fmla="*/ 483093 w 544800"/>
                  <a:gd name="connsiteY2" fmla="*/ 55046 h 305044"/>
                  <a:gd name="connsiteX3" fmla="*/ 513400 w 544800"/>
                  <a:gd name="connsiteY3" fmla="*/ 55046 h 305044"/>
                  <a:gd name="connsiteX4" fmla="*/ 529400 w 544800"/>
                  <a:gd name="connsiteY4" fmla="*/ 55046 h 305044"/>
                  <a:gd name="connsiteX5" fmla="*/ 544800 w 544800"/>
                  <a:gd name="connsiteY5" fmla="*/ 55046 h 305044"/>
                  <a:gd name="connsiteX6" fmla="*/ 529400 w 544800"/>
                  <a:gd name="connsiteY6" fmla="*/ 94471 h 305044"/>
                  <a:gd name="connsiteX7" fmla="*/ 529400 w 544800"/>
                  <a:gd name="connsiteY7" fmla="*/ 132330 h 305044"/>
                  <a:gd name="connsiteX8" fmla="*/ 513400 w 544800"/>
                  <a:gd name="connsiteY8" fmla="*/ 170711 h 305044"/>
                  <a:gd name="connsiteX9" fmla="*/ 483093 w 544800"/>
                  <a:gd name="connsiteY9" fmla="*/ 189379 h 305044"/>
                  <a:gd name="connsiteX10" fmla="*/ 453386 w 544800"/>
                  <a:gd name="connsiteY10" fmla="*/ 189379 h 305044"/>
                  <a:gd name="connsiteX11" fmla="*/ 437386 w 544800"/>
                  <a:gd name="connsiteY11" fmla="*/ 189379 h 305044"/>
                  <a:gd name="connsiteX12" fmla="*/ 407734 w 544800"/>
                  <a:gd name="connsiteY12" fmla="*/ 208570 h 305044"/>
                  <a:gd name="connsiteX13" fmla="*/ 378027 w 544800"/>
                  <a:gd name="connsiteY13" fmla="*/ 246951 h 305044"/>
                  <a:gd name="connsiteX14" fmla="*/ 361426 w 544800"/>
                  <a:gd name="connsiteY14" fmla="*/ 284779 h 305044"/>
                  <a:gd name="connsiteX15" fmla="*/ 331719 w 544800"/>
                  <a:gd name="connsiteY15" fmla="*/ 305044 h 305044"/>
                  <a:gd name="connsiteX16" fmla="*/ 302613 w 544800"/>
                  <a:gd name="connsiteY16" fmla="*/ 305044 h 305044"/>
                  <a:gd name="connsiteX17" fmla="*/ 271760 w 544800"/>
                  <a:gd name="connsiteY17" fmla="*/ 284779 h 305044"/>
                  <a:gd name="connsiteX18" fmla="*/ 240906 w 544800"/>
                  <a:gd name="connsiteY18" fmla="*/ 264545 h 305044"/>
                  <a:gd name="connsiteX19" fmla="*/ 211800 w 544800"/>
                  <a:gd name="connsiteY19" fmla="*/ 284779 h 305044"/>
                  <a:gd name="connsiteX20" fmla="*/ 180946 w 544800"/>
                  <a:gd name="connsiteY20" fmla="*/ 305044 h 305044"/>
                  <a:gd name="connsiteX21" fmla="*/ 150093 w 544800"/>
                  <a:gd name="connsiteY21" fmla="*/ 305044 h 305044"/>
                  <a:gd name="connsiteX22" fmla="*/ 120386 w 544800"/>
                  <a:gd name="connsiteY22" fmla="*/ 284779 h 305044"/>
                  <a:gd name="connsiteX23" fmla="*/ 90133 w 544800"/>
                  <a:gd name="connsiteY23" fmla="*/ 264545 h 305044"/>
                  <a:gd name="connsiteX24" fmla="*/ 59826 w 544800"/>
                  <a:gd name="connsiteY24" fmla="*/ 264545 h 305044"/>
                  <a:gd name="connsiteX25" fmla="*/ 29573 w 544800"/>
                  <a:gd name="connsiteY25" fmla="*/ 284779 h 305044"/>
                  <a:gd name="connsiteX26" fmla="*/ 10624 w 544800"/>
                  <a:gd name="connsiteY26" fmla="*/ 297890 h 305044"/>
                  <a:gd name="connsiteX27" fmla="*/ 0 w 544800"/>
                  <a:gd name="connsiteY27" fmla="*/ 268133 h 305044"/>
                  <a:gd name="connsiteX28" fmla="*/ 0 w 544800"/>
                  <a:gd name="connsiteY28" fmla="*/ 263815 h 305044"/>
                  <a:gd name="connsiteX29" fmla="*/ 29573 w 544800"/>
                  <a:gd name="connsiteY29" fmla="*/ 246951 h 305044"/>
                  <a:gd name="connsiteX30" fmla="*/ 29573 w 544800"/>
                  <a:gd name="connsiteY30" fmla="*/ 244733 h 305044"/>
                  <a:gd name="connsiteX31" fmla="*/ 30940 w 544800"/>
                  <a:gd name="connsiteY31" fmla="*/ 243902 h 305044"/>
                  <a:gd name="connsiteX32" fmla="*/ 30940 w 544800"/>
                  <a:gd name="connsiteY32" fmla="*/ 207446 h 305044"/>
                  <a:gd name="connsiteX33" fmla="*/ 30471 w 544800"/>
                  <a:gd name="connsiteY33" fmla="*/ 207446 h 305044"/>
                  <a:gd name="connsiteX34" fmla="*/ 59826 w 544800"/>
                  <a:gd name="connsiteY34" fmla="*/ 170711 h 305044"/>
                  <a:gd name="connsiteX35" fmla="*/ 90133 w 544800"/>
                  <a:gd name="connsiteY35" fmla="*/ 170711 h 305044"/>
                  <a:gd name="connsiteX36" fmla="*/ 120386 w 544800"/>
                  <a:gd name="connsiteY36" fmla="*/ 151520 h 305044"/>
                  <a:gd name="connsiteX37" fmla="*/ 150093 w 544800"/>
                  <a:gd name="connsiteY37" fmla="*/ 170711 h 305044"/>
                  <a:gd name="connsiteX38" fmla="*/ 180946 w 544800"/>
                  <a:gd name="connsiteY38" fmla="*/ 170711 h 305044"/>
                  <a:gd name="connsiteX39" fmla="*/ 211800 w 544800"/>
                  <a:gd name="connsiteY39" fmla="*/ 170711 h 305044"/>
                  <a:gd name="connsiteX40" fmla="*/ 240906 w 544800"/>
                  <a:gd name="connsiteY40" fmla="*/ 170711 h 305044"/>
                  <a:gd name="connsiteX41" fmla="*/ 271760 w 544800"/>
                  <a:gd name="connsiteY41" fmla="*/ 151520 h 305044"/>
                  <a:gd name="connsiteX42" fmla="*/ 302613 w 544800"/>
                  <a:gd name="connsiteY42" fmla="*/ 151520 h 305044"/>
                  <a:gd name="connsiteX43" fmla="*/ 346573 w 544800"/>
                  <a:gd name="connsiteY43" fmla="*/ 132330 h 305044"/>
                  <a:gd name="connsiteX44" fmla="*/ 347004 w 544800"/>
                  <a:gd name="connsiteY44" fmla="*/ 131811 h 305044"/>
                  <a:gd name="connsiteX45" fmla="*/ 349284 w 544800"/>
                  <a:gd name="connsiteY45" fmla="*/ 130845 h 305044"/>
                  <a:gd name="connsiteX46" fmla="*/ 380347 w 544800"/>
                  <a:gd name="connsiteY46" fmla="*/ 92799 h 305044"/>
                  <a:gd name="connsiteX47" fmla="*/ 395232 w 544800"/>
                  <a:gd name="connsiteY47" fmla="*/ 53133 h 305044"/>
                  <a:gd name="connsiteX48" fmla="*/ 410764 w 544800"/>
                  <a:gd name="connsiteY48" fmla="*/ 15088 h 305044"/>
                  <a:gd name="connsiteX49" fmla="*/ 418691 w 544800"/>
                  <a:gd name="connsiteY49" fmla="*/ 7697 h 305044"/>
                  <a:gd name="connsiteX50" fmla="*/ 423382 w 544800"/>
                  <a:gd name="connsiteY50" fmla="*/ 0 h 305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44800" h="305044">
                    <a:moveTo>
                      <a:pt x="423382" y="0"/>
                    </a:moveTo>
                    <a:lnTo>
                      <a:pt x="437386" y="35303"/>
                    </a:lnTo>
                    <a:lnTo>
                      <a:pt x="483093" y="55046"/>
                    </a:lnTo>
                    <a:lnTo>
                      <a:pt x="513400" y="55046"/>
                    </a:lnTo>
                    <a:lnTo>
                      <a:pt x="529400" y="55046"/>
                    </a:lnTo>
                    <a:lnTo>
                      <a:pt x="544800" y="55046"/>
                    </a:lnTo>
                    <a:lnTo>
                      <a:pt x="529400" y="94471"/>
                    </a:lnTo>
                    <a:lnTo>
                      <a:pt x="529400" y="132330"/>
                    </a:lnTo>
                    <a:cubicBezTo>
                      <a:pt x="524049" y="145134"/>
                      <a:pt x="518752" y="157907"/>
                      <a:pt x="513400" y="170711"/>
                    </a:cubicBezTo>
                    <a:lnTo>
                      <a:pt x="483093" y="189379"/>
                    </a:lnTo>
                    <a:lnTo>
                      <a:pt x="453386" y="189379"/>
                    </a:lnTo>
                    <a:lnTo>
                      <a:pt x="437386" y="189379"/>
                    </a:lnTo>
                    <a:lnTo>
                      <a:pt x="407734" y="208570"/>
                    </a:lnTo>
                    <a:lnTo>
                      <a:pt x="378027" y="246951"/>
                    </a:lnTo>
                    <a:cubicBezTo>
                      <a:pt x="372511" y="259570"/>
                      <a:pt x="366941" y="272159"/>
                      <a:pt x="361426" y="284779"/>
                    </a:cubicBezTo>
                    <a:lnTo>
                      <a:pt x="331719" y="305044"/>
                    </a:lnTo>
                    <a:lnTo>
                      <a:pt x="302613" y="305044"/>
                    </a:lnTo>
                    <a:lnTo>
                      <a:pt x="271760" y="284779"/>
                    </a:lnTo>
                    <a:lnTo>
                      <a:pt x="240906" y="264545"/>
                    </a:lnTo>
                    <a:lnTo>
                      <a:pt x="211800" y="284779"/>
                    </a:lnTo>
                    <a:lnTo>
                      <a:pt x="180946" y="305044"/>
                    </a:lnTo>
                    <a:lnTo>
                      <a:pt x="150093" y="305044"/>
                    </a:lnTo>
                    <a:lnTo>
                      <a:pt x="120386" y="284779"/>
                    </a:lnTo>
                    <a:lnTo>
                      <a:pt x="90133" y="264545"/>
                    </a:lnTo>
                    <a:lnTo>
                      <a:pt x="59826" y="264545"/>
                    </a:lnTo>
                    <a:lnTo>
                      <a:pt x="29573" y="284779"/>
                    </a:lnTo>
                    <a:lnTo>
                      <a:pt x="10624" y="297890"/>
                    </a:lnTo>
                    <a:lnTo>
                      <a:pt x="0" y="268133"/>
                    </a:lnTo>
                    <a:lnTo>
                      <a:pt x="0" y="263815"/>
                    </a:lnTo>
                    <a:lnTo>
                      <a:pt x="29573" y="246951"/>
                    </a:lnTo>
                    <a:lnTo>
                      <a:pt x="29573" y="244733"/>
                    </a:lnTo>
                    <a:lnTo>
                      <a:pt x="30940" y="243902"/>
                    </a:lnTo>
                    <a:lnTo>
                      <a:pt x="30940" y="207446"/>
                    </a:lnTo>
                    <a:lnTo>
                      <a:pt x="30471" y="207446"/>
                    </a:lnTo>
                    <a:lnTo>
                      <a:pt x="59826" y="170711"/>
                    </a:lnTo>
                    <a:lnTo>
                      <a:pt x="90133" y="170711"/>
                    </a:lnTo>
                    <a:lnTo>
                      <a:pt x="120386" y="151520"/>
                    </a:lnTo>
                    <a:lnTo>
                      <a:pt x="150093" y="170711"/>
                    </a:lnTo>
                    <a:lnTo>
                      <a:pt x="180946" y="170711"/>
                    </a:lnTo>
                    <a:lnTo>
                      <a:pt x="211800" y="170711"/>
                    </a:lnTo>
                    <a:lnTo>
                      <a:pt x="240906" y="170711"/>
                    </a:lnTo>
                    <a:lnTo>
                      <a:pt x="271760" y="151520"/>
                    </a:lnTo>
                    <a:lnTo>
                      <a:pt x="302613" y="151520"/>
                    </a:lnTo>
                    <a:lnTo>
                      <a:pt x="346573" y="132330"/>
                    </a:lnTo>
                    <a:lnTo>
                      <a:pt x="347004" y="131811"/>
                    </a:lnTo>
                    <a:lnTo>
                      <a:pt x="349284" y="130845"/>
                    </a:lnTo>
                    <a:lnTo>
                      <a:pt x="380347" y="92799"/>
                    </a:lnTo>
                    <a:cubicBezTo>
                      <a:pt x="385363" y="79577"/>
                      <a:pt x="390216" y="66355"/>
                      <a:pt x="395232" y="53133"/>
                    </a:cubicBezTo>
                    <a:cubicBezTo>
                      <a:pt x="400409" y="40410"/>
                      <a:pt x="405586" y="27811"/>
                      <a:pt x="410764" y="15088"/>
                    </a:cubicBezTo>
                    <a:cubicBezTo>
                      <a:pt x="413190" y="10473"/>
                      <a:pt x="416102" y="9288"/>
                      <a:pt x="418691" y="7697"/>
                    </a:cubicBezTo>
                    <a:lnTo>
                      <a:pt x="423382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</p:grpSp>
        <p:grpSp>
          <p:nvGrpSpPr>
            <p:cNvPr id="20" name="Agrupar 3">
              <a:extLst>
                <a:ext uri="{FF2B5EF4-FFF2-40B4-BE49-F238E27FC236}">
                  <a16:creationId xmlns:a16="http://schemas.microsoft.com/office/drawing/2014/main" id="{4D047C30-1A8B-FDA4-3C06-B40792EDCE17}"/>
                </a:ext>
              </a:extLst>
            </p:cNvPr>
            <p:cNvGrpSpPr/>
            <p:nvPr/>
          </p:nvGrpSpPr>
          <p:grpSpPr>
            <a:xfrm>
              <a:off x="9198166" y="4305372"/>
              <a:ext cx="1150288" cy="1478968"/>
              <a:chOff x="9198166" y="4305372"/>
              <a:chExt cx="1150288" cy="1478968"/>
            </a:xfrm>
            <a:grpFill/>
          </p:grpSpPr>
          <p:sp>
            <p:nvSpPr>
              <p:cNvPr id="21" name="Forma livre 99">
                <a:extLst>
                  <a:ext uri="{FF2B5EF4-FFF2-40B4-BE49-F238E27FC236}">
                    <a16:creationId xmlns:a16="http://schemas.microsoft.com/office/drawing/2014/main" id="{18A2AB49-2A79-A53E-39B9-91696049D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8917" y="4305372"/>
                <a:ext cx="819537" cy="560865"/>
              </a:xfrm>
              <a:custGeom>
                <a:avLst/>
                <a:gdLst>
                  <a:gd name="connsiteX0" fmla="*/ 350129 w 895053"/>
                  <a:gd name="connsiteY0" fmla="*/ 0 h 612546"/>
                  <a:gd name="connsiteX1" fmla="*/ 380476 w 895053"/>
                  <a:gd name="connsiteY1" fmla="*/ 0 h 612546"/>
                  <a:gd name="connsiteX2" fmla="*/ 411416 w 895053"/>
                  <a:gd name="connsiteY2" fmla="*/ 19357 h 612546"/>
                  <a:gd name="connsiteX3" fmla="*/ 441289 w 895053"/>
                  <a:gd name="connsiteY3" fmla="*/ 19357 h 612546"/>
                  <a:gd name="connsiteX4" fmla="*/ 471636 w 895053"/>
                  <a:gd name="connsiteY4" fmla="*/ 19357 h 612546"/>
                  <a:gd name="connsiteX5" fmla="*/ 502576 w 895053"/>
                  <a:gd name="connsiteY5" fmla="*/ 38633 h 612546"/>
                  <a:gd name="connsiteX6" fmla="*/ 531264 w 895053"/>
                  <a:gd name="connsiteY6" fmla="*/ 76703 h 612546"/>
                  <a:gd name="connsiteX7" fmla="*/ 562796 w 895053"/>
                  <a:gd name="connsiteY7" fmla="*/ 76703 h 612546"/>
                  <a:gd name="connsiteX8" fmla="*/ 592551 w 895053"/>
                  <a:gd name="connsiteY8" fmla="*/ 56297 h 612546"/>
                  <a:gd name="connsiteX9" fmla="*/ 622424 w 895053"/>
                  <a:gd name="connsiteY9" fmla="*/ 56297 h 612546"/>
                  <a:gd name="connsiteX10" fmla="*/ 668774 w 895053"/>
                  <a:gd name="connsiteY10" fmla="*/ 76703 h 612546"/>
                  <a:gd name="connsiteX11" fmla="*/ 697509 w 895053"/>
                  <a:gd name="connsiteY11" fmla="*/ 113066 h 612546"/>
                  <a:gd name="connsiteX12" fmla="*/ 682770 w 895053"/>
                  <a:gd name="connsiteY12" fmla="*/ 152221 h 612546"/>
                  <a:gd name="connsiteX13" fmla="*/ 697634 w 895053"/>
                  <a:gd name="connsiteY13" fmla="*/ 189066 h 612546"/>
                  <a:gd name="connsiteX14" fmla="*/ 698525 w 895053"/>
                  <a:gd name="connsiteY14" fmla="*/ 189641 h 612546"/>
                  <a:gd name="connsiteX15" fmla="*/ 699240 w 895053"/>
                  <a:gd name="connsiteY15" fmla="*/ 191394 h 612546"/>
                  <a:gd name="connsiteX16" fmla="*/ 729154 w 895053"/>
                  <a:gd name="connsiteY16" fmla="*/ 210031 h 612546"/>
                  <a:gd name="connsiteX17" fmla="*/ 729154 w 895053"/>
                  <a:gd name="connsiteY17" fmla="*/ 246730 h 612546"/>
                  <a:gd name="connsiteX18" fmla="*/ 713752 w 895053"/>
                  <a:gd name="connsiteY18" fmla="*/ 286830 h 612546"/>
                  <a:gd name="connsiteX19" fmla="*/ 725131 w 895053"/>
                  <a:gd name="connsiteY19" fmla="*/ 314414 h 612546"/>
                  <a:gd name="connsiteX20" fmla="*/ 730180 w 895053"/>
                  <a:gd name="connsiteY20" fmla="*/ 326975 h 612546"/>
                  <a:gd name="connsiteX21" fmla="*/ 759934 w 895053"/>
                  <a:gd name="connsiteY21" fmla="*/ 326975 h 612546"/>
                  <a:gd name="connsiteX22" fmla="*/ 790874 w 895053"/>
                  <a:gd name="connsiteY22" fmla="*/ 326975 h 612546"/>
                  <a:gd name="connsiteX23" fmla="*/ 821340 w 895053"/>
                  <a:gd name="connsiteY23" fmla="*/ 345687 h 612546"/>
                  <a:gd name="connsiteX24" fmla="*/ 825418 w 895053"/>
                  <a:gd name="connsiteY24" fmla="*/ 356030 h 612546"/>
                  <a:gd name="connsiteX25" fmla="*/ 835263 w 895053"/>
                  <a:gd name="connsiteY25" fmla="*/ 381339 h 612546"/>
                  <a:gd name="connsiteX26" fmla="*/ 835370 w 895053"/>
                  <a:gd name="connsiteY26" fmla="*/ 381273 h 612546"/>
                  <a:gd name="connsiteX27" fmla="*/ 836158 w 895053"/>
                  <a:gd name="connsiteY27" fmla="*/ 383272 h 612546"/>
                  <a:gd name="connsiteX28" fmla="*/ 867690 w 895053"/>
                  <a:gd name="connsiteY28" fmla="*/ 363915 h 612546"/>
                  <a:gd name="connsiteX29" fmla="*/ 882034 w 895053"/>
                  <a:gd name="connsiteY29" fmla="*/ 373029 h 612546"/>
                  <a:gd name="connsiteX30" fmla="*/ 895053 w 895053"/>
                  <a:gd name="connsiteY30" fmla="*/ 382326 h 612546"/>
                  <a:gd name="connsiteX31" fmla="*/ 881109 w 895053"/>
                  <a:gd name="connsiteY31" fmla="*/ 418185 h 612546"/>
                  <a:gd name="connsiteX32" fmla="*/ 850127 w 895053"/>
                  <a:gd name="connsiteY32" fmla="*/ 418185 h 612546"/>
                  <a:gd name="connsiteX33" fmla="*/ 820309 w 895053"/>
                  <a:gd name="connsiteY33" fmla="*/ 437406 h 612546"/>
                  <a:gd name="connsiteX34" fmla="*/ 835263 w 895053"/>
                  <a:gd name="connsiteY34" fmla="*/ 476401 h 612546"/>
                  <a:gd name="connsiteX35" fmla="*/ 820309 w 895053"/>
                  <a:gd name="connsiteY35" fmla="*/ 514844 h 612546"/>
                  <a:gd name="connsiteX36" fmla="*/ 789954 w 895053"/>
                  <a:gd name="connsiteY36" fmla="*/ 535109 h 612546"/>
                  <a:gd name="connsiteX37" fmla="*/ 789954 w 895053"/>
                  <a:gd name="connsiteY37" fmla="*/ 537258 h 612546"/>
                  <a:gd name="connsiteX38" fmla="*/ 758972 w 895053"/>
                  <a:gd name="connsiteY38" fmla="*/ 516932 h 612546"/>
                  <a:gd name="connsiteX39" fmla="*/ 758076 w 895053"/>
                  <a:gd name="connsiteY39" fmla="*/ 517543 h 612546"/>
                  <a:gd name="connsiteX40" fmla="*/ 756577 w 895053"/>
                  <a:gd name="connsiteY40" fmla="*/ 516592 h 612546"/>
                  <a:gd name="connsiteX41" fmla="*/ 726804 w 895053"/>
                  <a:gd name="connsiteY41" fmla="*/ 536622 h 612546"/>
                  <a:gd name="connsiteX42" fmla="*/ 711450 w 895053"/>
                  <a:gd name="connsiteY42" fmla="*/ 554883 h 612546"/>
                  <a:gd name="connsiteX43" fmla="*/ 667816 w 895053"/>
                  <a:gd name="connsiteY43" fmla="*/ 554883 h 612546"/>
                  <a:gd name="connsiteX44" fmla="*/ 621433 w 895053"/>
                  <a:gd name="connsiteY44" fmla="*/ 537258 h 612546"/>
                  <a:gd name="connsiteX45" fmla="*/ 591615 w 895053"/>
                  <a:gd name="connsiteY45" fmla="*/ 516932 h 612546"/>
                  <a:gd name="connsiteX46" fmla="*/ 590649 w 895053"/>
                  <a:gd name="connsiteY46" fmla="*/ 517579 h 612546"/>
                  <a:gd name="connsiteX47" fmla="*/ 589150 w 895053"/>
                  <a:gd name="connsiteY47" fmla="*/ 516592 h 612546"/>
                  <a:gd name="connsiteX48" fmla="*/ 559306 w 895053"/>
                  <a:gd name="connsiteY48" fmla="*/ 536622 h 612546"/>
                  <a:gd name="connsiteX49" fmla="*/ 528668 w 895053"/>
                  <a:gd name="connsiteY49" fmla="*/ 554883 h 612546"/>
                  <a:gd name="connsiteX50" fmla="*/ 501623 w 895053"/>
                  <a:gd name="connsiteY50" fmla="*/ 554883 h 612546"/>
                  <a:gd name="connsiteX51" fmla="*/ 501623 w 895053"/>
                  <a:gd name="connsiteY51" fmla="*/ 555048 h 612546"/>
                  <a:gd name="connsiteX52" fmla="*/ 500260 w 895053"/>
                  <a:gd name="connsiteY52" fmla="*/ 555048 h 612546"/>
                  <a:gd name="connsiteX53" fmla="*/ 500260 w 895053"/>
                  <a:gd name="connsiteY53" fmla="*/ 594572 h 612546"/>
                  <a:gd name="connsiteX54" fmla="*/ 468836 w 895053"/>
                  <a:gd name="connsiteY54" fmla="*/ 612546 h 612546"/>
                  <a:gd name="connsiteX55" fmla="*/ 440286 w 895053"/>
                  <a:gd name="connsiteY55" fmla="*/ 612546 h 612546"/>
                  <a:gd name="connsiteX56" fmla="*/ 410468 w 895053"/>
                  <a:gd name="connsiteY56" fmla="*/ 594369 h 612546"/>
                  <a:gd name="connsiteX57" fmla="*/ 394977 w 895053"/>
                  <a:gd name="connsiteY57" fmla="*/ 594369 h 612546"/>
                  <a:gd name="connsiteX58" fmla="*/ 363995 w 895053"/>
                  <a:gd name="connsiteY58" fmla="*/ 575148 h 612546"/>
                  <a:gd name="connsiteX59" fmla="*/ 362416 w 895053"/>
                  <a:gd name="connsiteY59" fmla="*/ 575148 h 612546"/>
                  <a:gd name="connsiteX60" fmla="*/ 361463 w 895053"/>
                  <a:gd name="connsiteY60" fmla="*/ 574543 h 612546"/>
                  <a:gd name="connsiteX61" fmla="*/ 331691 w 895053"/>
                  <a:gd name="connsiteY61" fmla="*/ 574543 h 612546"/>
                  <a:gd name="connsiteX62" fmla="*/ 300704 w 895053"/>
                  <a:gd name="connsiteY62" fmla="*/ 574543 h 612546"/>
                  <a:gd name="connsiteX63" fmla="*/ 271728 w 895053"/>
                  <a:gd name="connsiteY63" fmla="*/ 594369 h 612546"/>
                  <a:gd name="connsiteX64" fmla="*/ 243022 w 895053"/>
                  <a:gd name="connsiteY64" fmla="*/ 594369 h 612546"/>
                  <a:gd name="connsiteX65" fmla="*/ 212666 w 895053"/>
                  <a:gd name="connsiteY65" fmla="*/ 575148 h 612546"/>
                  <a:gd name="connsiteX66" fmla="*/ 181684 w 895053"/>
                  <a:gd name="connsiteY66" fmla="*/ 554883 h 612546"/>
                  <a:gd name="connsiteX67" fmla="*/ 153030 w 895053"/>
                  <a:gd name="connsiteY67" fmla="*/ 554883 h 612546"/>
                  <a:gd name="connsiteX68" fmla="*/ 136465 w 895053"/>
                  <a:gd name="connsiteY68" fmla="*/ 537258 h 612546"/>
                  <a:gd name="connsiteX69" fmla="*/ 136465 w 895053"/>
                  <a:gd name="connsiteY69" fmla="*/ 497710 h 612546"/>
                  <a:gd name="connsiteX70" fmla="*/ 136465 w 895053"/>
                  <a:gd name="connsiteY70" fmla="*/ 459821 h 612546"/>
                  <a:gd name="connsiteX71" fmla="*/ 106647 w 895053"/>
                  <a:gd name="connsiteY71" fmla="*/ 440600 h 612546"/>
                  <a:gd name="connsiteX72" fmla="*/ 76202 w 895053"/>
                  <a:gd name="connsiteY72" fmla="*/ 402710 h 612546"/>
                  <a:gd name="connsiteX73" fmla="*/ 46473 w 895053"/>
                  <a:gd name="connsiteY73" fmla="*/ 420334 h 612546"/>
                  <a:gd name="connsiteX74" fmla="*/ 14327 w 895053"/>
                  <a:gd name="connsiteY74" fmla="*/ 420334 h 612546"/>
                  <a:gd name="connsiteX75" fmla="*/ 0 w 895053"/>
                  <a:gd name="connsiteY75" fmla="*/ 382383 h 612546"/>
                  <a:gd name="connsiteX76" fmla="*/ 0 w 895053"/>
                  <a:gd name="connsiteY76" fmla="*/ 344985 h 612546"/>
                  <a:gd name="connsiteX77" fmla="*/ 2328 w 895053"/>
                  <a:gd name="connsiteY77" fmla="*/ 312991 h 612546"/>
                  <a:gd name="connsiteX78" fmla="*/ 15491 w 895053"/>
                  <a:gd name="connsiteY78" fmla="*/ 271846 h 612546"/>
                  <a:gd name="connsiteX79" fmla="*/ 29241 w 895053"/>
                  <a:gd name="connsiteY79" fmla="*/ 248947 h 612546"/>
                  <a:gd name="connsiteX80" fmla="*/ 60308 w 895053"/>
                  <a:gd name="connsiteY80" fmla="*/ 231323 h 612546"/>
                  <a:gd name="connsiteX81" fmla="*/ 90656 w 895053"/>
                  <a:gd name="connsiteY81" fmla="*/ 210993 h 612546"/>
                  <a:gd name="connsiteX82" fmla="*/ 90656 w 895053"/>
                  <a:gd name="connsiteY82" fmla="*/ 173009 h 612546"/>
                  <a:gd name="connsiteX83" fmla="*/ 105544 w 895053"/>
                  <a:gd name="connsiteY83" fmla="*/ 134489 h 612546"/>
                  <a:gd name="connsiteX84" fmla="*/ 135319 w 895053"/>
                  <a:gd name="connsiteY84" fmla="*/ 134489 h 612546"/>
                  <a:gd name="connsiteX85" fmla="*/ 135319 w 895053"/>
                  <a:gd name="connsiteY85" fmla="*/ 97574 h 612546"/>
                  <a:gd name="connsiteX86" fmla="*/ 151925 w 895053"/>
                  <a:gd name="connsiteY86" fmla="*/ 56914 h 612546"/>
                  <a:gd name="connsiteX87" fmla="*/ 161524 w 895053"/>
                  <a:gd name="connsiteY87" fmla="*/ 50995 h 612546"/>
                  <a:gd name="connsiteX88" fmla="*/ 181684 w 895053"/>
                  <a:gd name="connsiteY88" fmla="*/ 39043 h 612546"/>
                  <a:gd name="connsiteX89" fmla="*/ 221579 w 895053"/>
                  <a:gd name="connsiteY89" fmla="*/ 20000 h 612546"/>
                  <a:gd name="connsiteX90" fmla="*/ 225218 w 895053"/>
                  <a:gd name="connsiteY90" fmla="*/ 20000 h 612546"/>
                  <a:gd name="connsiteX91" fmla="*/ 225754 w 895053"/>
                  <a:gd name="connsiteY91" fmla="*/ 19357 h 612546"/>
                  <a:gd name="connsiteX92" fmla="*/ 227436 w 895053"/>
                  <a:gd name="connsiteY92" fmla="*/ 19357 h 612546"/>
                  <a:gd name="connsiteX93" fmla="*/ 259562 w 895053"/>
                  <a:gd name="connsiteY93" fmla="*/ 38633 h 612546"/>
                  <a:gd name="connsiteX94" fmla="*/ 288723 w 895053"/>
                  <a:gd name="connsiteY94" fmla="*/ 38633 h 612546"/>
                  <a:gd name="connsiteX95" fmla="*/ 320256 w 895053"/>
                  <a:gd name="connsiteY95" fmla="*/ 19357 h 612546"/>
                  <a:gd name="connsiteX96" fmla="*/ 350129 w 895053"/>
                  <a:gd name="connsiteY96" fmla="*/ 0 h 612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895053" h="612546">
                    <a:moveTo>
                      <a:pt x="350129" y="0"/>
                    </a:moveTo>
                    <a:lnTo>
                      <a:pt x="380476" y="0"/>
                    </a:lnTo>
                    <a:lnTo>
                      <a:pt x="411416" y="19357"/>
                    </a:lnTo>
                    <a:lnTo>
                      <a:pt x="441289" y="19357"/>
                    </a:lnTo>
                    <a:lnTo>
                      <a:pt x="471636" y="19357"/>
                    </a:lnTo>
                    <a:lnTo>
                      <a:pt x="502576" y="38633"/>
                    </a:lnTo>
                    <a:cubicBezTo>
                      <a:pt x="512178" y="51296"/>
                      <a:pt x="521662" y="64040"/>
                      <a:pt x="531264" y="76703"/>
                    </a:cubicBezTo>
                    <a:lnTo>
                      <a:pt x="562796" y="76703"/>
                    </a:lnTo>
                    <a:lnTo>
                      <a:pt x="592551" y="56297"/>
                    </a:lnTo>
                    <a:lnTo>
                      <a:pt x="622424" y="56297"/>
                    </a:lnTo>
                    <a:lnTo>
                      <a:pt x="668774" y="76703"/>
                    </a:lnTo>
                    <a:lnTo>
                      <a:pt x="697509" y="113066"/>
                    </a:lnTo>
                    <a:lnTo>
                      <a:pt x="682770" y="152221"/>
                    </a:lnTo>
                    <a:cubicBezTo>
                      <a:pt x="687695" y="164503"/>
                      <a:pt x="692710" y="176784"/>
                      <a:pt x="697634" y="189066"/>
                    </a:cubicBezTo>
                    <a:lnTo>
                      <a:pt x="698525" y="189641"/>
                    </a:lnTo>
                    <a:lnTo>
                      <a:pt x="699240" y="191394"/>
                    </a:lnTo>
                    <a:lnTo>
                      <a:pt x="729154" y="210031"/>
                    </a:lnTo>
                    <a:lnTo>
                      <a:pt x="729154" y="246730"/>
                    </a:lnTo>
                    <a:cubicBezTo>
                      <a:pt x="724050" y="260117"/>
                      <a:pt x="718856" y="273443"/>
                      <a:pt x="713752" y="286830"/>
                    </a:cubicBezTo>
                    <a:lnTo>
                      <a:pt x="725131" y="314414"/>
                    </a:lnTo>
                    <a:lnTo>
                      <a:pt x="730180" y="326975"/>
                    </a:lnTo>
                    <a:lnTo>
                      <a:pt x="759934" y="326975"/>
                    </a:lnTo>
                    <a:lnTo>
                      <a:pt x="790874" y="326975"/>
                    </a:lnTo>
                    <a:lnTo>
                      <a:pt x="821340" y="345687"/>
                    </a:lnTo>
                    <a:lnTo>
                      <a:pt x="825418" y="356030"/>
                    </a:lnTo>
                    <a:lnTo>
                      <a:pt x="835263" y="381339"/>
                    </a:lnTo>
                    <a:lnTo>
                      <a:pt x="835370" y="381273"/>
                    </a:lnTo>
                    <a:lnTo>
                      <a:pt x="836158" y="383272"/>
                    </a:lnTo>
                    <a:lnTo>
                      <a:pt x="867690" y="363915"/>
                    </a:lnTo>
                    <a:cubicBezTo>
                      <a:pt x="872432" y="366980"/>
                      <a:pt x="877292" y="369964"/>
                      <a:pt x="882034" y="373029"/>
                    </a:cubicBezTo>
                    <a:lnTo>
                      <a:pt x="895053" y="382326"/>
                    </a:lnTo>
                    <a:lnTo>
                      <a:pt x="881109" y="418185"/>
                    </a:lnTo>
                    <a:lnTo>
                      <a:pt x="850127" y="418185"/>
                    </a:lnTo>
                    <a:lnTo>
                      <a:pt x="820309" y="437406"/>
                    </a:lnTo>
                    <a:cubicBezTo>
                      <a:pt x="825324" y="450425"/>
                      <a:pt x="830248" y="463383"/>
                      <a:pt x="835263" y="476401"/>
                    </a:cubicBezTo>
                    <a:cubicBezTo>
                      <a:pt x="830248" y="489236"/>
                      <a:pt x="825324" y="502009"/>
                      <a:pt x="820309" y="514844"/>
                    </a:cubicBezTo>
                    <a:lnTo>
                      <a:pt x="789954" y="535109"/>
                    </a:lnTo>
                    <a:lnTo>
                      <a:pt x="789954" y="537258"/>
                    </a:lnTo>
                    <a:lnTo>
                      <a:pt x="758972" y="516932"/>
                    </a:lnTo>
                    <a:lnTo>
                      <a:pt x="758076" y="517543"/>
                    </a:lnTo>
                    <a:lnTo>
                      <a:pt x="756577" y="516592"/>
                    </a:lnTo>
                    <a:lnTo>
                      <a:pt x="726804" y="536622"/>
                    </a:lnTo>
                    <a:lnTo>
                      <a:pt x="711450" y="554883"/>
                    </a:lnTo>
                    <a:lnTo>
                      <a:pt x="667816" y="554883"/>
                    </a:lnTo>
                    <a:lnTo>
                      <a:pt x="621433" y="537258"/>
                    </a:lnTo>
                    <a:lnTo>
                      <a:pt x="591615" y="516932"/>
                    </a:lnTo>
                    <a:lnTo>
                      <a:pt x="590649" y="517579"/>
                    </a:lnTo>
                    <a:lnTo>
                      <a:pt x="589150" y="516592"/>
                    </a:lnTo>
                    <a:lnTo>
                      <a:pt x="559306" y="536622"/>
                    </a:lnTo>
                    <a:lnTo>
                      <a:pt x="528668" y="554883"/>
                    </a:lnTo>
                    <a:lnTo>
                      <a:pt x="501623" y="554883"/>
                    </a:lnTo>
                    <a:lnTo>
                      <a:pt x="501623" y="555048"/>
                    </a:lnTo>
                    <a:lnTo>
                      <a:pt x="500260" y="555048"/>
                    </a:lnTo>
                    <a:lnTo>
                      <a:pt x="500260" y="594572"/>
                    </a:lnTo>
                    <a:lnTo>
                      <a:pt x="468836" y="612546"/>
                    </a:lnTo>
                    <a:lnTo>
                      <a:pt x="440286" y="612546"/>
                    </a:lnTo>
                    <a:lnTo>
                      <a:pt x="410468" y="594369"/>
                    </a:lnTo>
                    <a:lnTo>
                      <a:pt x="394977" y="594369"/>
                    </a:lnTo>
                    <a:lnTo>
                      <a:pt x="363995" y="575148"/>
                    </a:lnTo>
                    <a:lnTo>
                      <a:pt x="362416" y="575148"/>
                    </a:lnTo>
                    <a:lnTo>
                      <a:pt x="361463" y="574543"/>
                    </a:lnTo>
                    <a:lnTo>
                      <a:pt x="331691" y="574543"/>
                    </a:lnTo>
                    <a:lnTo>
                      <a:pt x="300704" y="574543"/>
                    </a:lnTo>
                    <a:lnTo>
                      <a:pt x="271728" y="594369"/>
                    </a:lnTo>
                    <a:lnTo>
                      <a:pt x="243022" y="594369"/>
                    </a:lnTo>
                    <a:lnTo>
                      <a:pt x="212666" y="575148"/>
                    </a:lnTo>
                    <a:lnTo>
                      <a:pt x="181684" y="554883"/>
                    </a:lnTo>
                    <a:lnTo>
                      <a:pt x="153030" y="554883"/>
                    </a:lnTo>
                    <a:lnTo>
                      <a:pt x="136465" y="537258"/>
                    </a:lnTo>
                    <a:lnTo>
                      <a:pt x="136465" y="497710"/>
                    </a:lnTo>
                    <a:lnTo>
                      <a:pt x="136465" y="459821"/>
                    </a:lnTo>
                    <a:lnTo>
                      <a:pt x="106647" y="440600"/>
                    </a:lnTo>
                    <a:lnTo>
                      <a:pt x="76202" y="402710"/>
                    </a:lnTo>
                    <a:lnTo>
                      <a:pt x="46473" y="420334"/>
                    </a:lnTo>
                    <a:lnTo>
                      <a:pt x="14327" y="420334"/>
                    </a:lnTo>
                    <a:cubicBezTo>
                      <a:pt x="9581" y="407684"/>
                      <a:pt x="4746" y="395034"/>
                      <a:pt x="0" y="382383"/>
                    </a:cubicBezTo>
                    <a:lnTo>
                      <a:pt x="0" y="344985"/>
                    </a:lnTo>
                    <a:cubicBezTo>
                      <a:pt x="806" y="334300"/>
                      <a:pt x="1522" y="323676"/>
                      <a:pt x="2328" y="312991"/>
                    </a:cubicBezTo>
                    <a:lnTo>
                      <a:pt x="15491" y="271846"/>
                    </a:lnTo>
                    <a:lnTo>
                      <a:pt x="29241" y="248947"/>
                    </a:lnTo>
                    <a:lnTo>
                      <a:pt x="60308" y="231323"/>
                    </a:lnTo>
                    <a:lnTo>
                      <a:pt x="90656" y="210993"/>
                    </a:lnTo>
                    <a:lnTo>
                      <a:pt x="90656" y="173009"/>
                    </a:lnTo>
                    <a:lnTo>
                      <a:pt x="105544" y="134489"/>
                    </a:lnTo>
                    <a:lnTo>
                      <a:pt x="135319" y="134489"/>
                    </a:lnTo>
                    <a:lnTo>
                      <a:pt x="135319" y="97574"/>
                    </a:lnTo>
                    <a:lnTo>
                      <a:pt x="151925" y="56914"/>
                    </a:lnTo>
                    <a:lnTo>
                      <a:pt x="161524" y="50995"/>
                    </a:lnTo>
                    <a:lnTo>
                      <a:pt x="181684" y="39043"/>
                    </a:lnTo>
                    <a:lnTo>
                      <a:pt x="221579" y="20000"/>
                    </a:lnTo>
                    <a:lnTo>
                      <a:pt x="225218" y="20000"/>
                    </a:lnTo>
                    <a:lnTo>
                      <a:pt x="225754" y="19357"/>
                    </a:lnTo>
                    <a:lnTo>
                      <a:pt x="227436" y="19357"/>
                    </a:lnTo>
                    <a:lnTo>
                      <a:pt x="259562" y="38633"/>
                    </a:lnTo>
                    <a:lnTo>
                      <a:pt x="288723" y="38633"/>
                    </a:lnTo>
                    <a:lnTo>
                      <a:pt x="320256" y="19357"/>
                    </a:lnTo>
                    <a:lnTo>
                      <a:pt x="350129" y="0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2" name="Forma livre 100">
                <a:extLst>
                  <a:ext uri="{FF2B5EF4-FFF2-40B4-BE49-F238E27FC236}">
                    <a16:creationId xmlns:a16="http://schemas.microsoft.com/office/drawing/2014/main" id="{4EBC82B5-F817-6779-02FD-BFD6DADA9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191" y="4779249"/>
                <a:ext cx="653736" cy="441584"/>
              </a:xfrm>
              <a:custGeom>
                <a:avLst/>
                <a:gdLst>
                  <a:gd name="connsiteX0" fmla="*/ 652930 w 713975"/>
                  <a:gd name="connsiteY0" fmla="*/ 0 h 482274"/>
                  <a:gd name="connsiteX1" fmla="*/ 682989 w 713975"/>
                  <a:gd name="connsiteY1" fmla="*/ 19079 h 482274"/>
                  <a:gd name="connsiteX2" fmla="*/ 681846 w 713975"/>
                  <a:gd name="connsiteY2" fmla="*/ 21267 h 482274"/>
                  <a:gd name="connsiteX3" fmla="*/ 699053 w 713975"/>
                  <a:gd name="connsiteY3" fmla="*/ 59673 h 482274"/>
                  <a:gd name="connsiteX4" fmla="*/ 713975 w 713975"/>
                  <a:gd name="connsiteY4" fmla="*/ 97594 h 482274"/>
                  <a:gd name="connsiteX5" fmla="*/ 699053 w 713975"/>
                  <a:gd name="connsiteY5" fmla="*/ 136001 h 482274"/>
                  <a:gd name="connsiteX6" fmla="*/ 713975 w 713975"/>
                  <a:gd name="connsiteY6" fmla="*/ 174456 h 482274"/>
                  <a:gd name="connsiteX7" fmla="*/ 713975 w 713975"/>
                  <a:gd name="connsiteY7" fmla="*/ 214515 h 482274"/>
                  <a:gd name="connsiteX8" fmla="*/ 699053 w 713975"/>
                  <a:gd name="connsiteY8" fmla="*/ 252971 h 482274"/>
                  <a:gd name="connsiteX9" fmla="*/ 684131 w 713975"/>
                  <a:gd name="connsiteY9" fmla="*/ 290842 h 482274"/>
                  <a:gd name="connsiteX10" fmla="*/ 684131 w 713975"/>
                  <a:gd name="connsiteY10" fmla="*/ 330367 h 482274"/>
                  <a:gd name="connsiteX11" fmla="*/ 652645 w 713975"/>
                  <a:gd name="connsiteY11" fmla="*/ 387199 h 482274"/>
                  <a:gd name="connsiteX12" fmla="*/ 622801 w 713975"/>
                  <a:gd name="connsiteY12" fmla="*/ 407813 h 482274"/>
                  <a:gd name="connsiteX13" fmla="*/ 574036 w 713975"/>
                  <a:gd name="connsiteY13" fmla="*/ 450011 h 482274"/>
                  <a:gd name="connsiteX14" fmla="*/ 574036 w 713975"/>
                  <a:gd name="connsiteY14" fmla="*/ 454873 h 482274"/>
                  <a:gd name="connsiteX15" fmla="*/ 568584 w 713975"/>
                  <a:gd name="connsiteY15" fmla="*/ 458773 h 482274"/>
                  <a:gd name="connsiteX16" fmla="*/ 571518 w 713975"/>
                  <a:gd name="connsiteY16" fmla="*/ 451583 h 482274"/>
                  <a:gd name="connsiteX17" fmla="*/ 529388 w 713975"/>
                  <a:gd name="connsiteY17" fmla="*/ 482274 h 482274"/>
                  <a:gd name="connsiteX18" fmla="*/ 498644 w 713975"/>
                  <a:gd name="connsiteY18" fmla="*/ 482274 h 482274"/>
                  <a:gd name="connsiteX19" fmla="*/ 471565 w 713975"/>
                  <a:gd name="connsiteY19" fmla="*/ 464879 h 482274"/>
                  <a:gd name="connsiteX20" fmla="*/ 500640 w 713975"/>
                  <a:gd name="connsiteY20" fmla="*/ 446754 h 482274"/>
                  <a:gd name="connsiteX21" fmla="*/ 531626 w 713975"/>
                  <a:gd name="connsiteY21" fmla="*/ 407813 h 482274"/>
                  <a:gd name="connsiteX22" fmla="*/ 546548 w 713975"/>
                  <a:gd name="connsiteY22" fmla="*/ 368288 h 482274"/>
                  <a:gd name="connsiteX23" fmla="*/ 543928 w 713975"/>
                  <a:gd name="connsiteY23" fmla="*/ 366669 h 482274"/>
                  <a:gd name="connsiteX24" fmla="*/ 544190 w 713975"/>
                  <a:gd name="connsiteY24" fmla="*/ 365972 h 482274"/>
                  <a:gd name="connsiteX25" fmla="*/ 512877 w 713975"/>
                  <a:gd name="connsiteY25" fmla="*/ 346588 h 482274"/>
                  <a:gd name="connsiteX26" fmla="*/ 483272 w 713975"/>
                  <a:gd name="connsiteY26" fmla="*/ 365972 h 482274"/>
                  <a:gd name="connsiteX27" fmla="*/ 453667 w 713975"/>
                  <a:gd name="connsiteY27" fmla="*/ 346588 h 482274"/>
                  <a:gd name="connsiteX28" fmla="*/ 422923 w 713975"/>
                  <a:gd name="connsiteY28" fmla="*/ 309436 h 482274"/>
                  <a:gd name="connsiteX29" fmla="*/ 393887 w 713975"/>
                  <a:gd name="connsiteY29" fmla="*/ 288976 h 482274"/>
                  <a:gd name="connsiteX30" fmla="*/ 363143 w 713975"/>
                  <a:gd name="connsiteY30" fmla="*/ 270669 h 482274"/>
                  <a:gd name="connsiteX31" fmla="*/ 332968 w 713975"/>
                  <a:gd name="connsiteY31" fmla="*/ 251285 h 482274"/>
                  <a:gd name="connsiteX32" fmla="*/ 287991 w 713975"/>
                  <a:gd name="connsiteY32" fmla="*/ 231363 h 482274"/>
                  <a:gd name="connsiteX33" fmla="*/ 257247 w 713975"/>
                  <a:gd name="connsiteY33" fmla="*/ 231363 h 482274"/>
                  <a:gd name="connsiteX34" fmla="*/ 227642 w 713975"/>
                  <a:gd name="connsiteY34" fmla="*/ 213056 h 482274"/>
                  <a:gd name="connsiteX35" fmla="*/ 197467 w 713975"/>
                  <a:gd name="connsiteY35" fmla="*/ 193673 h 482274"/>
                  <a:gd name="connsiteX36" fmla="*/ 166723 w 713975"/>
                  <a:gd name="connsiteY36" fmla="*/ 173212 h 482274"/>
                  <a:gd name="connsiteX37" fmla="*/ 120607 w 713975"/>
                  <a:gd name="connsiteY37" fmla="*/ 173212 h 482274"/>
                  <a:gd name="connsiteX38" fmla="*/ 91002 w 713975"/>
                  <a:gd name="connsiteY38" fmla="*/ 173212 h 482274"/>
                  <a:gd name="connsiteX39" fmla="*/ 61397 w 713975"/>
                  <a:gd name="connsiteY39" fmla="*/ 173212 h 482274"/>
                  <a:gd name="connsiteX40" fmla="*/ 31222 w 713975"/>
                  <a:gd name="connsiteY40" fmla="*/ 154367 h 482274"/>
                  <a:gd name="connsiteX41" fmla="*/ 1617 w 713975"/>
                  <a:gd name="connsiteY41" fmla="*/ 134983 h 482274"/>
                  <a:gd name="connsiteX42" fmla="*/ 534 w 713975"/>
                  <a:gd name="connsiteY42" fmla="*/ 136350 h 482274"/>
                  <a:gd name="connsiteX43" fmla="*/ 0 w 713975"/>
                  <a:gd name="connsiteY43" fmla="*/ 136001 h 482274"/>
                  <a:gd name="connsiteX44" fmla="*/ 15494 w 713975"/>
                  <a:gd name="connsiteY44" fmla="*/ 97594 h 482274"/>
                  <a:gd name="connsiteX45" fmla="*/ 15494 w 713975"/>
                  <a:gd name="connsiteY45" fmla="*/ 59673 h 482274"/>
                  <a:gd name="connsiteX46" fmla="*/ 21776 w 713975"/>
                  <a:gd name="connsiteY46" fmla="*/ 40178 h 482274"/>
                  <a:gd name="connsiteX47" fmla="*/ 45338 w 713975"/>
                  <a:gd name="connsiteY47" fmla="*/ 37505 h 482274"/>
                  <a:gd name="connsiteX48" fmla="*/ 75110 w 713975"/>
                  <a:gd name="connsiteY48" fmla="*/ 37505 h 482274"/>
                  <a:gd name="connsiteX49" fmla="*/ 105526 w 713975"/>
                  <a:gd name="connsiteY49" fmla="*/ 57000 h 482274"/>
                  <a:gd name="connsiteX50" fmla="*/ 135370 w 713975"/>
                  <a:gd name="connsiteY50" fmla="*/ 77029 h 482274"/>
                  <a:gd name="connsiteX51" fmla="*/ 166285 w 713975"/>
                  <a:gd name="connsiteY51" fmla="*/ 77029 h 482274"/>
                  <a:gd name="connsiteX52" fmla="*/ 166582 w 713975"/>
                  <a:gd name="connsiteY52" fmla="*/ 76826 h 482274"/>
                  <a:gd name="connsiteX53" fmla="*/ 167694 w 713975"/>
                  <a:gd name="connsiteY53" fmla="*/ 76826 h 482274"/>
                  <a:gd name="connsiteX54" fmla="*/ 198676 w 713975"/>
                  <a:gd name="connsiteY54" fmla="*/ 57605 h 482274"/>
                  <a:gd name="connsiteX55" fmla="*/ 229031 w 713975"/>
                  <a:gd name="connsiteY55" fmla="*/ 57605 h 482274"/>
                  <a:gd name="connsiteX56" fmla="*/ 257270 w 713975"/>
                  <a:gd name="connsiteY56" fmla="*/ 57605 h 482274"/>
                  <a:gd name="connsiteX57" fmla="*/ 287875 w 713975"/>
                  <a:gd name="connsiteY57" fmla="*/ 77029 h 482274"/>
                  <a:gd name="connsiteX58" fmla="*/ 302797 w 713975"/>
                  <a:gd name="connsiteY58" fmla="*/ 77029 h 482274"/>
                  <a:gd name="connsiteX59" fmla="*/ 333212 w 713975"/>
                  <a:gd name="connsiteY59" fmla="*/ 95406 h 482274"/>
                  <a:gd name="connsiteX60" fmla="*/ 362985 w 713975"/>
                  <a:gd name="connsiteY60" fmla="*/ 95406 h 482274"/>
                  <a:gd name="connsiteX61" fmla="*/ 363690 w 713975"/>
                  <a:gd name="connsiteY61" fmla="*/ 95003 h 482274"/>
                  <a:gd name="connsiteX62" fmla="*/ 365495 w 713975"/>
                  <a:gd name="connsiteY62" fmla="*/ 95003 h 482274"/>
                  <a:gd name="connsiteX63" fmla="*/ 396477 w 713975"/>
                  <a:gd name="connsiteY63" fmla="*/ 76826 h 482274"/>
                  <a:gd name="connsiteX64" fmla="*/ 396477 w 713975"/>
                  <a:gd name="connsiteY64" fmla="*/ 37505 h 482274"/>
                  <a:gd name="connsiteX65" fmla="*/ 423245 w 713975"/>
                  <a:gd name="connsiteY65" fmla="*/ 37505 h 482274"/>
                  <a:gd name="connsiteX66" fmla="*/ 423522 w 713975"/>
                  <a:gd name="connsiteY66" fmla="*/ 37340 h 482274"/>
                  <a:gd name="connsiteX67" fmla="*/ 425131 w 713975"/>
                  <a:gd name="connsiteY67" fmla="*/ 37340 h 482274"/>
                  <a:gd name="connsiteX68" fmla="*/ 456114 w 713975"/>
                  <a:gd name="connsiteY68" fmla="*/ 19715 h 482274"/>
                  <a:gd name="connsiteX69" fmla="*/ 485503 w 713975"/>
                  <a:gd name="connsiteY69" fmla="*/ 36 h 482274"/>
                  <a:gd name="connsiteX70" fmla="*/ 514419 w 713975"/>
                  <a:gd name="connsiteY70" fmla="*/ 19079 h 482274"/>
                  <a:gd name="connsiteX71" fmla="*/ 560828 w 713975"/>
                  <a:gd name="connsiteY71" fmla="*/ 37505 h 482274"/>
                  <a:gd name="connsiteX72" fmla="*/ 606165 w 713975"/>
                  <a:gd name="connsiteY72" fmla="*/ 37505 h 482274"/>
                  <a:gd name="connsiteX73" fmla="*/ 606304 w 713975"/>
                  <a:gd name="connsiteY73" fmla="*/ 37340 h 482274"/>
                  <a:gd name="connsiteX74" fmla="*/ 608606 w 713975"/>
                  <a:gd name="connsiteY74" fmla="*/ 37340 h 482274"/>
                  <a:gd name="connsiteX75" fmla="*/ 624008 w 713975"/>
                  <a:gd name="connsiteY75" fmla="*/ 19715 h 482274"/>
                  <a:gd name="connsiteX76" fmla="*/ 652930 w 713975"/>
                  <a:gd name="connsiteY76" fmla="*/ 0 h 48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713975" h="482274">
                    <a:moveTo>
                      <a:pt x="652930" y="0"/>
                    </a:moveTo>
                    <a:lnTo>
                      <a:pt x="682989" y="19079"/>
                    </a:lnTo>
                    <a:cubicBezTo>
                      <a:pt x="682632" y="19808"/>
                      <a:pt x="682203" y="20538"/>
                      <a:pt x="681846" y="21267"/>
                    </a:cubicBezTo>
                    <a:lnTo>
                      <a:pt x="699053" y="59673"/>
                    </a:lnTo>
                    <a:cubicBezTo>
                      <a:pt x="704051" y="72314"/>
                      <a:pt x="708977" y="84954"/>
                      <a:pt x="713975" y="97594"/>
                    </a:cubicBezTo>
                    <a:cubicBezTo>
                      <a:pt x="708977" y="110380"/>
                      <a:pt x="704051" y="123215"/>
                      <a:pt x="699053" y="136001"/>
                    </a:cubicBezTo>
                    <a:cubicBezTo>
                      <a:pt x="704051" y="148835"/>
                      <a:pt x="708977" y="161621"/>
                      <a:pt x="713975" y="174456"/>
                    </a:cubicBezTo>
                    <a:lnTo>
                      <a:pt x="713975" y="214515"/>
                    </a:lnTo>
                    <a:cubicBezTo>
                      <a:pt x="708977" y="227350"/>
                      <a:pt x="704051" y="240136"/>
                      <a:pt x="699053" y="252971"/>
                    </a:cubicBezTo>
                    <a:cubicBezTo>
                      <a:pt x="694055" y="265611"/>
                      <a:pt x="689129" y="278202"/>
                      <a:pt x="684131" y="290842"/>
                    </a:cubicBezTo>
                    <a:lnTo>
                      <a:pt x="684131" y="330367"/>
                    </a:lnTo>
                    <a:lnTo>
                      <a:pt x="652645" y="387199"/>
                    </a:lnTo>
                    <a:lnTo>
                      <a:pt x="622801" y="407813"/>
                    </a:lnTo>
                    <a:lnTo>
                      <a:pt x="574036" y="450011"/>
                    </a:lnTo>
                    <a:lnTo>
                      <a:pt x="574036" y="454873"/>
                    </a:lnTo>
                    <a:lnTo>
                      <a:pt x="568584" y="458773"/>
                    </a:lnTo>
                    <a:lnTo>
                      <a:pt x="571518" y="451583"/>
                    </a:lnTo>
                    <a:lnTo>
                      <a:pt x="529388" y="482274"/>
                    </a:lnTo>
                    <a:lnTo>
                      <a:pt x="498644" y="482274"/>
                    </a:lnTo>
                    <a:lnTo>
                      <a:pt x="471565" y="464879"/>
                    </a:lnTo>
                    <a:lnTo>
                      <a:pt x="500640" y="446754"/>
                    </a:lnTo>
                    <a:lnTo>
                      <a:pt x="531626" y="407813"/>
                    </a:lnTo>
                    <a:cubicBezTo>
                      <a:pt x="536624" y="394638"/>
                      <a:pt x="541550" y="381463"/>
                      <a:pt x="546548" y="368288"/>
                    </a:cubicBezTo>
                    <a:lnTo>
                      <a:pt x="543928" y="366669"/>
                    </a:lnTo>
                    <a:lnTo>
                      <a:pt x="544190" y="365972"/>
                    </a:lnTo>
                    <a:lnTo>
                      <a:pt x="512877" y="346588"/>
                    </a:lnTo>
                    <a:lnTo>
                      <a:pt x="483272" y="365972"/>
                    </a:lnTo>
                    <a:lnTo>
                      <a:pt x="453667" y="346588"/>
                    </a:lnTo>
                    <a:lnTo>
                      <a:pt x="422923" y="309436"/>
                    </a:lnTo>
                    <a:lnTo>
                      <a:pt x="393887" y="288976"/>
                    </a:lnTo>
                    <a:lnTo>
                      <a:pt x="363143" y="270669"/>
                    </a:lnTo>
                    <a:lnTo>
                      <a:pt x="332968" y="251285"/>
                    </a:lnTo>
                    <a:lnTo>
                      <a:pt x="287991" y="231363"/>
                    </a:lnTo>
                    <a:lnTo>
                      <a:pt x="257247" y="231363"/>
                    </a:lnTo>
                    <a:lnTo>
                      <a:pt x="227642" y="213056"/>
                    </a:lnTo>
                    <a:lnTo>
                      <a:pt x="197467" y="193673"/>
                    </a:lnTo>
                    <a:lnTo>
                      <a:pt x="166723" y="173212"/>
                    </a:lnTo>
                    <a:lnTo>
                      <a:pt x="120607" y="173212"/>
                    </a:lnTo>
                    <a:lnTo>
                      <a:pt x="91002" y="173212"/>
                    </a:lnTo>
                    <a:lnTo>
                      <a:pt x="61397" y="173212"/>
                    </a:lnTo>
                    <a:lnTo>
                      <a:pt x="31222" y="154367"/>
                    </a:lnTo>
                    <a:lnTo>
                      <a:pt x="1617" y="134983"/>
                    </a:lnTo>
                    <a:lnTo>
                      <a:pt x="534" y="136350"/>
                    </a:lnTo>
                    <a:lnTo>
                      <a:pt x="0" y="136001"/>
                    </a:lnTo>
                    <a:cubicBezTo>
                      <a:pt x="5141" y="123215"/>
                      <a:pt x="10353" y="110380"/>
                      <a:pt x="15494" y="97594"/>
                    </a:cubicBezTo>
                    <a:lnTo>
                      <a:pt x="15494" y="59673"/>
                    </a:lnTo>
                    <a:cubicBezTo>
                      <a:pt x="17564" y="53159"/>
                      <a:pt x="19706" y="46693"/>
                      <a:pt x="21776" y="40178"/>
                    </a:cubicBezTo>
                    <a:lnTo>
                      <a:pt x="45338" y="37505"/>
                    </a:lnTo>
                    <a:lnTo>
                      <a:pt x="75110" y="37505"/>
                    </a:lnTo>
                    <a:lnTo>
                      <a:pt x="105526" y="57000"/>
                    </a:lnTo>
                    <a:lnTo>
                      <a:pt x="135370" y="77029"/>
                    </a:lnTo>
                    <a:lnTo>
                      <a:pt x="166285" y="77029"/>
                    </a:lnTo>
                    <a:lnTo>
                      <a:pt x="166582" y="76826"/>
                    </a:lnTo>
                    <a:lnTo>
                      <a:pt x="167694" y="76826"/>
                    </a:lnTo>
                    <a:lnTo>
                      <a:pt x="198676" y="57605"/>
                    </a:lnTo>
                    <a:lnTo>
                      <a:pt x="229031" y="57605"/>
                    </a:lnTo>
                    <a:lnTo>
                      <a:pt x="257270" y="57605"/>
                    </a:lnTo>
                    <a:lnTo>
                      <a:pt x="287875" y="77029"/>
                    </a:lnTo>
                    <a:lnTo>
                      <a:pt x="302797" y="77029"/>
                    </a:lnTo>
                    <a:lnTo>
                      <a:pt x="333212" y="95406"/>
                    </a:lnTo>
                    <a:lnTo>
                      <a:pt x="362985" y="95406"/>
                    </a:lnTo>
                    <a:lnTo>
                      <a:pt x="363690" y="95003"/>
                    </a:lnTo>
                    <a:lnTo>
                      <a:pt x="365495" y="95003"/>
                    </a:lnTo>
                    <a:lnTo>
                      <a:pt x="396477" y="76826"/>
                    </a:lnTo>
                    <a:lnTo>
                      <a:pt x="396477" y="37505"/>
                    </a:lnTo>
                    <a:lnTo>
                      <a:pt x="423245" y="37505"/>
                    </a:lnTo>
                    <a:lnTo>
                      <a:pt x="423522" y="37340"/>
                    </a:lnTo>
                    <a:lnTo>
                      <a:pt x="425131" y="37340"/>
                    </a:lnTo>
                    <a:lnTo>
                      <a:pt x="456114" y="19715"/>
                    </a:lnTo>
                    <a:lnTo>
                      <a:pt x="485503" y="36"/>
                    </a:lnTo>
                    <a:lnTo>
                      <a:pt x="514419" y="19079"/>
                    </a:lnTo>
                    <a:lnTo>
                      <a:pt x="560828" y="37505"/>
                    </a:lnTo>
                    <a:lnTo>
                      <a:pt x="606165" y="37505"/>
                    </a:lnTo>
                    <a:lnTo>
                      <a:pt x="606304" y="37340"/>
                    </a:lnTo>
                    <a:lnTo>
                      <a:pt x="608606" y="37340"/>
                    </a:lnTo>
                    <a:cubicBezTo>
                      <a:pt x="613710" y="31444"/>
                      <a:pt x="618904" y="25610"/>
                      <a:pt x="624008" y="19715"/>
                    </a:cubicBezTo>
                    <a:lnTo>
                      <a:pt x="652930" y="0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3" name="Forma livre 101">
                <a:extLst>
                  <a:ext uri="{FF2B5EF4-FFF2-40B4-BE49-F238E27FC236}">
                    <a16:creationId xmlns:a16="http://schemas.microsoft.com/office/drawing/2014/main" id="{62841EAD-2CA8-6E8C-8404-626447756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8166" y="4904095"/>
                <a:ext cx="947638" cy="880245"/>
              </a:xfrm>
              <a:custGeom>
                <a:avLst/>
                <a:gdLst>
                  <a:gd name="connsiteX0" fmla="*/ 466908 w 1034958"/>
                  <a:gd name="connsiteY0" fmla="*/ 0 h 961355"/>
                  <a:gd name="connsiteX1" fmla="*/ 496218 w 1034958"/>
                  <a:gd name="connsiteY1" fmla="*/ 19146 h 961355"/>
                  <a:gd name="connsiteX2" fmla="*/ 526562 w 1034958"/>
                  <a:gd name="connsiteY2" fmla="*/ 38106 h 961355"/>
                  <a:gd name="connsiteX3" fmla="*/ 556406 w 1034958"/>
                  <a:gd name="connsiteY3" fmla="*/ 38106 h 961355"/>
                  <a:gd name="connsiteX4" fmla="*/ 586251 w 1034958"/>
                  <a:gd name="connsiteY4" fmla="*/ 38106 h 961355"/>
                  <a:gd name="connsiteX5" fmla="*/ 632659 w 1034958"/>
                  <a:gd name="connsiteY5" fmla="*/ 38106 h 961355"/>
                  <a:gd name="connsiteX6" fmla="*/ 664217 w 1034958"/>
                  <a:gd name="connsiteY6" fmla="*/ 58670 h 961355"/>
                  <a:gd name="connsiteX7" fmla="*/ 694061 w 1034958"/>
                  <a:gd name="connsiteY7" fmla="*/ 78165 h 961355"/>
                  <a:gd name="connsiteX8" fmla="*/ 723834 w 1034958"/>
                  <a:gd name="connsiteY8" fmla="*/ 96591 h 961355"/>
                  <a:gd name="connsiteX9" fmla="*/ 754820 w 1034958"/>
                  <a:gd name="connsiteY9" fmla="*/ 96591 h 961355"/>
                  <a:gd name="connsiteX10" fmla="*/ 800158 w 1034958"/>
                  <a:gd name="connsiteY10" fmla="*/ 116621 h 961355"/>
                  <a:gd name="connsiteX11" fmla="*/ 830501 w 1034958"/>
                  <a:gd name="connsiteY11" fmla="*/ 136116 h 961355"/>
                  <a:gd name="connsiteX12" fmla="*/ 861488 w 1034958"/>
                  <a:gd name="connsiteY12" fmla="*/ 154492 h 961355"/>
                  <a:gd name="connsiteX13" fmla="*/ 890761 w 1034958"/>
                  <a:gd name="connsiteY13" fmla="*/ 175057 h 961355"/>
                  <a:gd name="connsiteX14" fmla="*/ 921747 w 1034958"/>
                  <a:gd name="connsiteY14" fmla="*/ 212443 h 961355"/>
                  <a:gd name="connsiteX15" fmla="*/ 951520 w 1034958"/>
                  <a:gd name="connsiteY15" fmla="*/ 231938 h 961355"/>
                  <a:gd name="connsiteX16" fmla="*/ 981364 w 1034958"/>
                  <a:gd name="connsiteY16" fmla="*/ 212443 h 961355"/>
                  <a:gd name="connsiteX17" fmla="*/ 1010302 w 1034958"/>
                  <a:gd name="connsiteY17" fmla="*/ 230319 h 961355"/>
                  <a:gd name="connsiteX18" fmla="*/ 995762 w 1034958"/>
                  <a:gd name="connsiteY18" fmla="*/ 268928 h 961355"/>
                  <a:gd name="connsiteX19" fmla="*/ 965018 w 1034958"/>
                  <a:gd name="connsiteY19" fmla="*/ 307695 h 961355"/>
                  <a:gd name="connsiteX20" fmla="*/ 934843 w 1034958"/>
                  <a:gd name="connsiteY20" fmla="*/ 326540 h 961355"/>
                  <a:gd name="connsiteX21" fmla="*/ 937939 w 1034958"/>
                  <a:gd name="connsiteY21" fmla="*/ 328529 h 961355"/>
                  <a:gd name="connsiteX22" fmla="*/ 936598 w 1034958"/>
                  <a:gd name="connsiteY22" fmla="*/ 329364 h 961355"/>
                  <a:gd name="connsiteX23" fmla="*/ 967014 w 1034958"/>
                  <a:gd name="connsiteY23" fmla="*/ 348859 h 961355"/>
                  <a:gd name="connsiteX24" fmla="*/ 998000 w 1034958"/>
                  <a:gd name="connsiteY24" fmla="*/ 348859 h 961355"/>
                  <a:gd name="connsiteX25" fmla="*/ 1034958 w 1034958"/>
                  <a:gd name="connsiteY25" fmla="*/ 322423 h 961355"/>
                  <a:gd name="connsiteX26" fmla="*/ 1025367 w 1034958"/>
                  <a:gd name="connsiteY26" fmla="*/ 345924 h 961355"/>
                  <a:gd name="connsiteX27" fmla="*/ 995762 w 1034958"/>
                  <a:gd name="connsiteY27" fmla="*/ 384691 h 961355"/>
                  <a:gd name="connsiteX28" fmla="*/ 949646 w 1034958"/>
                  <a:gd name="connsiteY28" fmla="*/ 442304 h 961355"/>
                  <a:gd name="connsiteX29" fmla="*/ 934843 w 1034958"/>
                  <a:gd name="connsiteY29" fmla="*/ 481610 h 961355"/>
                  <a:gd name="connsiteX30" fmla="*/ 920041 w 1034958"/>
                  <a:gd name="connsiteY30" fmla="*/ 538145 h 961355"/>
                  <a:gd name="connsiteX31" fmla="*/ 903530 w 1034958"/>
                  <a:gd name="connsiteY31" fmla="*/ 577989 h 961355"/>
                  <a:gd name="connsiteX32" fmla="*/ 875063 w 1034958"/>
                  <a:gd name="connsiteY32" fmla="*/ 616218 h 961355"/>
                  <a:gd name="connsiteX33" fmla="*/ 844889 w 1034958"/>
                  <a:gd name="connsiteY33" fmla="*/ 635602 h 961355"/>
                  <a:gd name="connsiteX34" fmla="*/ 814145 w 1034958"/>
                  <a:gd name="connsiteY34" fmla="*/ 673831 h 961355"/>
                  <a:gd name="connsiteX35" fmla="*/ 784540 w 1034958"/>
                  <a:gd name="connsiteY35" fmla="*/ 693215 h 961355"/>
                  <a:gd name="connsiteX36" fmla="*/ 754365 w 1034958"/>
                  <a:gd name="connsiteY36" fmla="*/ 712598 h 961355"/>
                  <a:gd name="connsiteX37" fmla="*/ 723621 w 1034958"/>
                  <a:gd name="connsiteY37" fmla="*/ 750827 h 961355"/>
                  <a:gd name="connsiteX38" fmla="*/ 694016 w 1034958"/>
                  <a:gd name="connsiteY38" fmla="*/ 769134 h 961355"/>
                  <a:gd name="connsiteX39" fmla="*/ 678644 w 1034958"/>
                  <a:gd name="connsiteY39" fmla="*/ 808978 h 961355"/>
                  <a:gd name="connsiteX40" fmla="*/ 663841 w 1034958"/>
                  <a:gd name="connsiteY40" fmla="*/ 847207 h 961355"/>
                  <a:gd name="connsiteX41" fmla="*/ 647900 w 1034958"/>
                  <a:gd name="connsiteY41" fmla="*/ 887051 h 961355"/>
                  <a:gd name="connsiteX42" fmla="*/ 618864 w 1034958"/>
                  <a:gd name="connsiteY42" fmla="*/ 924203 h 961355"/>
                  <a:gd name="connsiteX43" fmla="*/ 586981 w 1034958"/>
                  <a:gd name="connsiteY43" fmla="*/ 944664 h 961355"/>
                  <a:gd name="connsiteX44" fmla="*/ 557376 w 1034958"/>
                  <a:gd name="connsiteY44" fmla="*/ 961355 h 961355"/>
                  <a:gd name="connsiteX45" fmla="*/ 527771 w 1034958"/>
                  <a:gd name="connsiteY45" fmla="*/ 961355 h 961355"/>
                  <a:gd name="connsiteX46" fmla="*/ 527771 w 1034958"/>
                  <a:gd name="connsiteY46" fmla="*/ 924203 h 961355"/>
                  <a:gd name="connsiteX47" fmla="*/ 542573 w 1034958"/>
                  <a:gd name="connsiteY47" fmla="*/ 887051 h 961355"/>
                  <a:gd name="connsiteX48" fmla="*/ 573887 w 1034958"/>
                  <a:gd name="connsiteY48" fmla="*/ 866591 h 961355"/>
                  <a:gd name="connsiteX49" fmla="*/ 557376 w 1034958"/>
                  <a:gd name="connsiteY49" fmla="*/ 827823 h 961355"/>
                  <a:gd name="connsiteX50" fmla="*/ 527771 w 1034958"/>
                  <a:gd name="connsiteY50" fmla="*/ 789594 h 961355"/>
                  <a:gd name="connsiteX51" fmla="*/ 497596 w 1034958"/>
                  <a:gd name="connsiteY51" fmla="*/ 769134 h 961355"/>
                  <a:gd name="connsiteX52" fmla="*/ 467991 w 1034958"/>
                  <a:gd name="connsiteY52" fmla="*/ 731982 h 961355"/>
                  <a:gd name="connsiteX53" fmla="*/ 438386 w 1034958"/>
                  <a:gd name="connsiteY53" fmla="*/ 693215 h 961355"/>
                  <a:gd name="connsiteX54" fmla="*/ 408211 w 1034958"/>
                  <a:gd name="connsiteY54" fmla="*/ 673831 h 961355"/>
                  <a:gd name="connsiteX55" fmla="*/ 376329 w 1034958"/>
                  <a:gd name="connsiteY55" fmla="*/ 653909 h 961355"/>
                  <a:gd name="connsiteX56" fmla="*/ 346723 w 1034958"/>
                  <a:gd name="connsiteY56" fmla="*/ 635602 h 961355"/>
                  <a:gd name="connsiteX57" fmla="*/ 316549 w 1034958"/>
                  <a:gd name="connsiteY57" fmla="*/ 616218 h 961355"/>
                  <a:gd name="connsiteX58" fmla="*/ 286943 w 1034958"/>
                  <a:gd name="connsiteY58" fmla="*/ 596296 h 961355"/>
                  <a:gd name="connsiteX59" fmla="*/ 257338 w 1034958"/>
                  <a:gd name="connsiteY59" fmla="*/ 577989 h 961355"/>
                  <a:gd name="connsiteX60" fmla="*/ 226025 w 1034958"/>
                  <a:gd name="connsiteY60" fmla="*/ 577989 h 961355"/>
                  <a:gd name="connsiteX61" fmla="*/ 195850 w 1034958"/>
                  <a:gd name="connsiteY61" fmla="*/ 557529 h 961355"/>
                  <a:gd name="connsiteX62" fmla="*/ 166245 w 1034958"/>
                  <a:gd name="connsiteY62" fmla="*/ 500993 h 961355"/>
                  <a:gd name="connsiteX63" fmla="*/ 136071 w 1034958"/>
                  <a:gd name="connsiteY63" fmla="*/ 481610 h 961355"/>
                  <a:gd name="connsiteX64" fmla="*/ 91093 w 1034958"/>
                  <a:gd name="connsiteY64" fmla="*/ 461149 h 961355"/>
                  <a:gd name="connsiteX65" fmla="*/ 60919 w 1034958"/>
                  <a:gd name="connsiteY65" fmla="*/ 481610 h 961355"/>
                  <a:gd name="connsiteX66" fmla="*/ 31314 w 1034958"/>
                  <a:gd name="connsiteY66" fmla="*/ 500993 h 961355"/>
                  <a:gd name="connsiteX67" fmla="*/ 0 w 1034958"/>
                  <a:gd name="connsiteY67" fmla="*/ 500993 h 961355"/>
                  <a:gd name="connsiteX68" fmla="*/ 14803 w 1034958"/>
                  <a:gd name="connsiteY68" fmla="*/ 461149 h 961355"/>
                  <a:gd name="connsiteX69" fmla="*/ 44977 w 1034958"/>
                  <a:gd name="connsiteY69" fmla="*/ 422920 h 961355"/>
                  <a:gd name="connsiteX70" fmla="*/ 91093 w 1034958"/>
                  <a:gd name="connsiteY70" fmla="*/ 365308 h 961355"/>
                  <a:gd name="connsiteX71" fmla="*/ 121837 w 1034958"/>
                  <a:gd name="connsiteY71" fmla="*/ 326540 h 961355"/>
                  <a:gd name="connsiteX72" fmla="*/ 151443 w 1034958"/>
                  <a:gd name="connsiteY72" fmla="*/ 288311 h 961355"/>
                  <a:gd name="connsiteX73" fmla="*/ 181048 w 1034958"/>
                  <a:gd name="connsiteY73" fmla="*/ 248467 h 961355"/>
                  <a:gd name="connsiteX74" fmla="*/ 211222 w 1034958"/>
                  <a:gd name="connsiteY74" fmla="*/ 210238 h 961355"/>
                  <a:gd name="connsiteX75" fmla="*/ 240828 w 1034958"/>
                  <a:gd name="connsiteY75" fmla="*/ 173086 h 961355"/>
                  <a:gd name="connsiteX76" fmla="*/ 271572 w 1034958"/>
                  <a:gd name="connsiteY76" fmla="*/ 152626 h 961355"/>
                  <a:gd name="connsiteX77" fmla="*/ 301746 w 1034958"/>
                  <a:gd name="connsiteY77" fmla="*/ 114935 h 961355"/>
                  <a:gd name="connsiteX78" fmla="*/ 332490 w 1034958"/>
                  <a:gd name="connsiteY78" fmla="*/ 95013 h 961355"/>
                  <a:gd name="connsiteX79" fmla="*/ 362095 w 1034958"/>
                  <a:gd name="connsiteY79" fmla="*/ 57323 h 961355"/>
                  <a:gd name="connsiteX80" fmla="*/ 391131 w 1034958"/>
                  <a:gd name="connsiteY80" fmla="*/ 36862 h 961355"/>
                  <a:gd name="connsiteX81" fmla="*/ 423014 w 1034958"/>
                  <a:gd name="connsiteY81" fmla="*/ 36862 h 961355"/>
                  <a:gd name="connsiteX82" fmla="*/ 452619 w 1034958"/>
                  <a:gd name="connsiteY82" fmla="*/ 18017 h 961355"/>
                  <a:gd name="connsiteX83" fmla="*/ 466908 w 1034958"/>
                  <a:gd name="connsiteY83" fmla="*/ 0 h 9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034958" h="961355">
                    <a:moveTo>
                      <a:pt x="466908" y="0"/>
                    </a:moveTo>
                    <a:lnTo>
                      <a:pt x="496218" y="19146"/>
                    </a:lnTo>
                    <a:lnTo>
                      <a:pt x="526562" y="38106"/>
                    </a:lnTo>
                    <a:lnTo>
                      <a:pt x="556406" y="38106"/>
                    </a:lnTo>
                    <a:lnTo>
                      <a:pt x="586251" y="38106"/>
                    </a:lnTo>
                    <a:lnTo>
                      <a:pt x="632659" y="38106"/>
                    </a:lnTo>
                    <a:lnTo>
                      <a:pt x="664217" y="58670"/>
                    </a:lnTo>
                    <a:lnTo>
                      <a:pt x="694061" y="78165"/>
                    </a:lnTo>
                    <a:lnTo>
                      <a:pt x="723834" y="96591"/>
                    </a:lnTo>
                    <a:lnTo>
                      <a:pt x="754820" y="96591"/>
                    </a:lnTo>
                    <a:lnTo>
                      <a:pt x="800158" y="116621"/>
                    </a:lnTo>
                    <a:lnTo>
                      <a:pt x="830501" y="136116"/>
                    </a:lnTo>
                    <a:lnTo>
                      <a:pt x="861488" y="154492"/>
                    </a:lnTo>
                    <a:lnTo>
                      <a:pt x="890761" y="175057"/>
                    </a:lnTo>
                    <a:lnTo>
                      <a:pt x="921747" y="212443"/>
                    </a:lnTo>
                    <a:lnTo>
                      <a:pt x="951520" y="231938"/>
                    </a:lnTo>
                    <a:lnTo>
                      <a:pt x="981364" y="212443"/>
                    </a:lnTo>
                    <a:lnTo>
                      <a:pt x="1010302" y="230319"/>
                    </a:lnTo>
                    <a:lnTo>
                      <a:pt x="995762" y="268928"/>
                    </a:lnTo>
                    <a:lnTo>
                      <a:pt x="965018" y="307695"/>
                    </a:lnTo>
                    <a:lnTo>
                      <a:pt x="934843" y="326540"/>
                    </a:lnTo>
                    <a:lnTo>
                      <a:pt x="937939" y="328529"/>
                    </a:lnTo>
                    <a:lnTo>
                      <a:pt x="936598" y="329364"/>
                    </a:lnTo>
                    <a:lnTo>
                      <a:pt x="967014" y="348859"/>
                    </a:lnTo>
                    <a:lnTo>
                      <a:pt x="998000" y="348859"/>
                    </a:lnTo>
                    <a:lnTo>
                      <a:pt x="1034958" y="322423"/>
                    </a:lnTo>
                    <a:lnTo>
                      <a:pt x="1025367" y="345924"/>
                    </a:lnTo>
                    <a:lnTo>
                      <a:pt x="995762" y="384691"/>
                    </a:lnTo>
                    <a:lnTo>
                      <a:pt x="949646" y="442304"/>
                    </a:lnTo>
                    <a:lnTo>
                      <a:pt x="934843" y="481610"/>
                    </a:lnTo>
                    <a:lnTo>
                      <a:pt x="920041" y="538145"/>
                    </a:lnTo>
                    <a:lnTo>
                      <a:pt x="903530" y="577989"/>
                    </a:lnTo>
                    <a:lnTo>
                      <a:pt x="875063" y="616218"/>
                    </a:lnTo>
                    <a:lnTo>
                      <a:pt x="844889" y="635602"/>
                    </a:lnTo>
                    <a:lnTo>
                      <a:pt x="814145" y="673831"/>
                    </a:lnTo>
                    <a:lnTo>
                      <a:pt x="784540" y="693215"/>
                    </a:lnTo>
                    <a:lnTo>
                      <a:pt x="754365" y="712598"/>
                    </a:lnTo>
                    <a:lnTo>
                      <a:pt x="723621" y="750827"/>
                    </a:lnTo>
                    <a:lnTo>
                      <a:pt x="694016" y="769134"/>
                    </a:lnTo>
                    <a:lnTo>
                      <a:pt x="678644" y="808978"/>
                    </a:lnTo>
                    <a:lnTo>
                      <a:pt x="663841" y="847207"/>
                    </a:lnTo>
                    <a:lnTo>
                      <a:pt x="647900" y="887051"/>
                    </a:lnTo>
                    <a:lnTo>
                      <a:pt x="618864" y="924203"/>
                    </a:lnTo>
                    <a:lnTo>
                      <a:pt x="586981" y="944664"/>
                    </a:lnTo>
                    <a:lnTo>
                      <a:pt x="557376" y="961355"/>
                    </a:lnTo>
                    <a:lnTo>
                      <a:pt x="527771" y="961355"/>
                    </a:lnTo>
                    <a:lnTo>
                      <a:pt x="527771" y="924203"/>
                    </a:lnTo>
                    <a:lnTo>
                      <a:pt x="542573" y="887051"/>
                    </a:lnTo>
                    <a:lnTo>
                      <a:pt x="573887" y="866591"/>
                    </a:lnTo>
                    <a:lnTo>
                      <a:pt x="557376" y="827823"/>
                    </a:lnTo>
                    <a:lnTo>
                      <a:pt x="527771" y="789594"/>
                    </a:lnTo>
                    <a:lnTo>
                      <a:pt x="497596" y="769134"/>
                    </a:lnTo>
                    <a:lnTo>
                      <a:pt x="467991" y="731982"/>
                    </a:lnTo>
                    <a:lnTo>
                      <a:pt x="438386" y="693215"/>
                    </a:lnTo>
                    <a:lnTo>
                      <a:pt x="408211" y="673831"/>
                    </a:lnTo>
                    <a:lnTo>
                      <a:pt x="376329" y="653909"/>
                    </a:lnTo>
                    <a:lnTo>
                      <a:pt x="346723" y="635602"/>
                    </a:lnTo>
                    <a:lnTo>
                      <a:pt x="316549" y="616218"/>
                    </a:lnTo>
                    <a:lnTo>
                      <a:pt x="286943" y="596296"/>
                    </a:lnTo>
                    <a:lnTo>
                      <a:pt x="257338" y="577989"/>
                    </a:lnTo>
                    <a:lnTo>
                      <a:pt x="226025" y="577989"/>
                    </a:lnTo>
                    <a:lnTo>
                      <a:pt x="195850" y="557529"/>
                    </a:lnTo>
                    <a:lnTo>
                      <a:pt x="166245" y="500993"/>
                    </a:lnTo>
                    <a:lnTo>
                      <a:pt x="136071" y="481610"/>
                    </a:lnTo>
                    <a:lnTo>
                      <a:pt x="91093" y="461149"/>
                    </a:lnTo>
                    <a:lnTo>
                      <a:pt x="60919" y="481610"/>
                    </a:lnTo>
                    <a:lnTo>
                      <a:pt x="31314" y="500993"/>
                    </a:lnTo>
                    <a:lnTo>
                      <a:pt x="0" y="500993"/>
                    </a:lnTo>
                    <a:lnTo>
                      <a:pt x="14803" y="461149"/>
                    </a:lnTo>
                    <a:lnTo>
                      <a:pt x="44977" y="422920"/>
                    </a:lnTo>
                    <a:lnTo>
                      <a:pt x="91093" y="365308"/>
                    </a:lnTo>
                    <a:lnTo>
                      <a:pt x="121837" y="326540"/>
                    </a:lnTo>
                    <a:lnTo>
                      <a:pt x="151443" y="288311"/>
                    </a:lnTo>
                    <a:lnTo>
                      <a:pt x="181048" y="248467"/>
                    </a:lnTo>
                    <a:lnTo>
                      <a:pt x="211222" y="210238"/>
                    </a:lnTo>
                    <a:lnTo>
                      <a:pt x="240828" y="173086"/>
                    </a:lnTo>
                    <a:lnTo>
                      <a:pt x="271572" y="152626"/>
                    </a:lnTo>
                    <a:lnTo>
                      <a:pt x="301746" y="114935"/>
                    </a:lnTo>
                    <a:lnTo>
                      <a:pt x="332490" y="95013"/>
                    </a:lnTo>
                    <a:lnTo>
                      <a:pt x="362095" y="57323"/>
                    </a:lnTo>
                    <a:lnTo>
                      <a:pt x="391131" y="36862"/>
                    </a:lnTo>
                    <a:lnTo>
                      <a:pt x="423014" y="36862"/>
                    </a:lnTo>
                    <a:lnTo>
                      <a:pt x="452619" y="18017"/>
                    </a:lnTo>
                    <a:lnTo>
                      <a:pt x="466908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</p:grpSp>
        <p:grpSp>
          <p:nvGrpSpPr>
            <p:cNvPr id="24" name="Agrupar 1">
              <a:extLst>
                <a:ext uri="{FF2B5EF4-FFF2-40B4-BE49-F238E27FC236}">
                  <a16:creationId xmlns:a16="http://schemas.microsoft.com/office/drawing/2014/main" id="{17CE8054-D398-6D48-A579-621EB5948EE5}"/>
                </a:ext>
              </a:extLst>
            </p:cNvPr>
            <p:cNvGrpSpPr/>
            <p:nvPr/>
          </p:nvGrpSpPr>
          <p:grpSpPr>
            <a:xfrm>
              <a:off x="6909715" y="571500"/>
              <a:ext cx="3771149" cy="2585389"/>
              <a:chOff x="6909715" y="571500"/>
              <a:chExt cx="3771149" cy="2585389"/>
            </a:xfrm>
            <a:grpFill/>
          </p:grpSpPr>
          <p:sp>
            <p:nvSpPr>
              <p:cNvPr id="25" name="Forma livre 79">
                <a:extLst>
                  <a:ext uri="{FF2B5EF4-FFF2-40B4-BE49-F238E27FC236}">
                    <a16:creationId xmlns:a16="http://schemas.microsoft.com/office/drawing/2014/main" id="{E92FA038-A261-809A-6499-A0F59ECA3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9641" y="571500"/>
                <a:ext cx="818823" cy="896140"/>
              </a:xfrm>
              <a:custGeom>
                <a:avLst/>
                <a:gdLst>
                  <a:gd name="connsiteX0" fmla="*/ 666026 w 894273"/>
                  <a:gd name="connsiteY0" fmla="*/ 0 h 978715"/>
                  <a:gd name="connsiteX1" fmla="*/ 698083 w 894273"/>
                  <a:gd name="connsiteY1" fmla="*/ 18791 h 978715"/>
                  <a:gd name="connsiteX2" fmla="*/ 698083 w 894273"/>
                  <a:gd name="connsiteY2" fmla="*/ 57353 h 978715"/>
                  <a:gd name="connsiteX3" fmla="*/ 712320 w 894273"/>
                  <a:gd name="connsiteY3" fmla="*/ 95425 h 978715"/>
                  <a:gd name="connsiteX4" fmla="*/ 742138 w 894273"/>
                  <a:gd name="connsiteY4" fmla="*/ 95425 h 978715"/>
                  <a:gd name="connsiteX5" fmla="*/ 773568 w 894273"/>
                  <a:gd name="connsiteY5" fmla="*/ 135161 h 978715"/>
                  <a:gd name="connsiteX6" fmla="*/ 773568 w 894273"/>
                  <a:gd name="connsiteY6" fmla="*/ 172156 h 978715"/>
                  <a:gd name="connsiteX7" fmla="*/ 758704 w 894273"/>
                  <a:gd name="connsiteY7" fmla="*/ 210717 h 978715"/>
                  <a:gd name="connsiteX8" fmla="*/ 758704 w 894273"/>
                  <a:gd name="connsiteY8" fmla="*/ 249866 h 978715"/>
                  <a:gd name="connsiteX9" fmla="*/ 728349 w 894273"/>
                  <a:gd name="connsiteY9" fmla="*/ 268168 h 978715"/>
                  <a:gd name="connsiteX10" fmla="*/ 712320 w 894273"/>
                  <a:gd name="connsiteY10" fmla="*/ 307317 h 978715"/>
                  <a:gd name="connsiteX11" fmla="*/ 728349 w 894273"/>
                  <a:gd name="connsiteY11" fmla="*/ 345389 h 978715"/>
                  <a:gd name="connsiteX12" fmla="*/ 712320 w 894273"/>
                  <a:gd name="connsiteY12" fmla="*/ 383950 h 978715"/>
                  <a:gd name="connsiteX13" fmla="*/ 712320 w 894273"/>
                  <a:gd name="connsiteY13" fmla="*/ 422022 h 978715"/>
                  <a:gd name="connsiteX14" fmla="*/ 742138 w 894273"/>
                  <a:gd name="connsiteY14" fmla="*/ 460681 h 978715"/>
                  <a:gd name="connsiteX15" fmla="*/ 773568 w 894273"/>
                  <a:gd name="connsiteY15" fmla="*/ 460681 h 978715"/>
                  <a:gd name="connsiteX16" fmla="*/ 773568 w 894273"/>
                  <a:gd name="connsiteY16" fmla="*/ 499243 h 978715"/>
                  <a:gd name="connsiteX17" fmla="*/ 773568 w 894273"/>
                  <a:gd name="connsiteY17" fmla="*/ 537315 h 978715"/>
                  <a:gd name="connsiteX18" fmla="*/ 803297 w 894273"/>
                  <a:gd name="connsiteY18" fmla="*/ 575974 h 978715"/>
                  <a:gd name="connsiteX19" fmla="*/ 833115 w 894273"/>
                  <a:gd name="connsiteY19" fmla="*/ 575974 h 978715"/>
                  <a:gd name="connsiteX20" fmla="*/ 864545 w 894273"/>
                  <a:gd name="connsiteY20" fmla="*/ 594765 h 978715"/>
                  <a:gd name="connsiteX21" fmla="*/ 879409 w 894273"/>
                  <a:gd name="connsiteY21" fmla="*/ 614046 h 978715"/>
                  <a:gd name="connsiteX22" fmla="*/ 894273 w 894273"/>
                  <a:gd name="connsiteY22" fmla="*/ 653194 h 978715"/>
                  <a:gd name="connsiteX23" fmla="*/ 879409 w 894273"/>
                  <a:gd name="connsiteY23" fmla="*/ 671986 h 978715"/>
                  <a:gd name="connsiteX24" fmla="*/ 883759 w 894273"/>
                  <a:gd name="connsiteY24" fmla="*/ 683269 h 978715"/>
                  <a:gd name="connsiteX25" fmla="*/ 883753 w 894273"/>
                  <a:gd name="connsiteY25" fmla="*/ 684167 h 978715"/>
                  <a:gd name="connsiteX26" fmla="*/ 887710 w 894273"/>
                  <a:gd name="connsiteY26" fmla="*/ 726918 h 978715"/>
                  <a:gd name="connsiteX27" fmla="*/ 881500 w 894273"/>
                  <a:gd name="connsiteY27" fmla="*/ 730248 h 978715"/>
                  <a:gd name="connsiteX28" fmla="*/ 881500 w 894273"/>
                  <a:gd name="connsiteY28" fmla="*/ 747017 h 978715"/>
                  <a:gd name="connsiteX29" fmla="*/ 880573 w 894273"/>
                  <a:gd name="connsiteY29" fmla="*/ 748619 h 978715"/>
                  <a:gd name="connsiteX30" fmla="*/ 850845 w 894273"/>
                  <a:gd name="connsiteY30" fmla="*/ 748619 h 978715"/>
                  <a:gd name="connsiteX31" fmla="*/ 819952 w 894273"/>
                  <a:gd name="connsiteY31" fmla="*/ 748619 h 978715"/>
                  <a:gd name="connsiteX32" fmla="*/ 789597 w 894273"/>
                  <a:gd name="connsiteY32" fmla="*/ 748619 h 978715"/>
                  <a:gd name="connsiteX33" fmla="*/ 758704 w 894273"/>
                  <a:gd name="connsiteY33" fmla="*/ 748619 h 978715"/>
                  <a:gd name="connsiteX34" fmla="*/ 758264 w 894273"/>
                  <a:gd name="connsiteY34" fmla="*/ 748895 h 978715"/>
                  <a:gd name="connsiteX35" fmla="*/ 758254 w 894273"/>
                  <a:gd name="connsiteY35" fmla="*/ 748895 h 978715"/>
                  <a:gd name="connsiteX36" fmla="*/ 757639 w 894273"/>
                  <a:gd name="connsiteY36" fmla="*/ 749287 h 978715"/>
                  <a:gd name="connsiteX37" fmla="*/ 729513 w 894273"/>
                  <a:gd name="connsiteY37" fmla="*/ 766921 h 978715"/>
                  <a:gd name="connsiteX38" fmla="*/ 729358 w 894273"/>
                  <a:gd name="connsiteY38" fmla="*/ 767301 h 978715"/>
                  <a:gd name="connsiteX39" fmla="*/ 727872 w 894273"/>
                  <a:gd name="connsiteY39" fmla="*/ 768247 h 978715"/>
                  <a:gd name="connsiteX40" fmla="*/ 711821 w 894273"/>
                  <a:gd name="connsiteY40" fmla="*/ 806413 h 978715"/>
                  <a:gd name="connsiteX41" fmla="*/ 698043 w 894273"/>
                  <a:gd name="connsiteY41" fmla="*/ 844656 h 978715"/>
                  <a:gd name="connsiteX42" fmla="*/ 667101 w 894273"/>
                  <a:gd name="connsiteY42" fmla="*/ 863912 h 978715"/>
                  <a:gd name="connsiteX43" fmla="*/ 667297 w 894273"/>
                  <a:gd name="connsiteY43" fmla="*/ 864393 h 978715"/>
                  <a:gd name="connsiteX44" fmla="*/ 665389 w 894273"/>
                  <a:gd name="connsiteY44" fmla="*/ 865543 h 978715"/>
                  <a:gd name="connsiteX45" fmla="*/ 681551 w 894273"/>
                  <a:gd name="connsiteY45" fmla="*/ 902649 h 978715"/>
                  <a:gd name="connsiteX46" fmla="*/ 652237 w 894273"/>
                  <a:gd name="connsiteY46" fmla="*/ 921362 h 978715"/>
                  <a:gd name="connsiteX47" fmla="*/ 623672 w 894273"/>
                  <a:gd name="connsiteY47" fmla="*/ 921362 h 978715"/>
                  <a:gd name="connsiteX48" fmla="*/ 592780 w 894273"/>
                  <a:gd name="connsiteY48" fmla="*/ 882703 h 978715"/>
                  <a:gd name="connsiteX49" fmla="*/ 562424 w 894273"/>
                  <a:gd name="connsiteY49" fmla="*/ 882703 h 978715"/>
                  <a:gd name="connsiteX50" fmla="*/ 531532 w 894273"/>
                  <a:gd name="connsiteY50" fmla="*/ 882703 h 978715"/>
                  <a:gd name="connsiteX51" fmla="*/ 501176 w 894273"/>
                  <a:gd name="connsiteY51" fmla="*/ 901984 h 978715"/>
                  <a:gd name="connsiteX52" fmla="*/ 500954 w 894273"/>
                  <a:gd name="connsiteY52" fmla="*/ 902601 h 978715"/>
                  <a:gd name="connsiteX53" fmla="*/ 499149 w 894273"/>
                  <a:gd name="connsiteY53" fmla="*/ 903709 h 978715"/>
                  <a:gd name="connsiteX54" fmla="*/ 485391 w 894273"/>
                  <a:gd name="connsiteY54" fmla="*/ 941875 h 978715"/>
                  <a:gd name="connsiteX55" fmla="*/ 470798 w 894273"/>
                  <a:gd name="connsiteY55" fmla="*/ 978715 h 978715"/>
                  <a:gd name="connsiteX56" fmla="*/ 455420 w 894273"/>
                  <a:gd name="connsiteY56" fmla="*/ 978715 h 978715"/>
                  <a:gd name="connsiteX57" fmla="*/ 426228 w 894273"/>
                  <a:gd name="connsiteY57" fmla="*/ 958358 h 978715"/>
                  <a:gd name="connsiteX58" fmla="*/ 395336 w 894273"/>
                  <a:gd name="connsiteY58" fmla="*/ 940056 h 978715"/>
                  <a:gd name="connsiteX59" fmla="*/ 365607 w 894273"/>
                  <a:gd name="connsiteY59" fmla="*/ 901984 h 978715"/>
                  <a:gd name="connsiteX60" fmla="*/ 365607 w 894273"/>
                  <a:gd name="connsiteY60" fmla="*/ 863912 h 978715"/>
                  <a:gd name="connsiteX61" fmla="*/ 379934 w 894273"/>
                  <a:gd name="connsiteY61" fmla="*/ 825350 h 978715"/>
                  <a:gd name="connsiteX62" fmla="*/ 365607 w 894273"/>
                  <a:gd name="connsiteY62" fmla="*/ 786202 h 978715"/>
                  <a:gd name="connsiteX63" fmla="*/ 365607 w 894273"/>
                  <a:gd name="connsiteY63" fmla="*/ 748619 h 978715"/>
                  <a:gd name="connsiteX64" fmla="*/ 365607 w 894273"/>
                  <a:gd name="connsiteY64" fmla="*/ 709471 h 978715"/>
                  <a:gd name="connsiteX65" fmla="*/ 349042 w 894273"/>
                  <a:gd name="connsiteY65" fmla="*/ 671986 h 978715"/>
                  <a:gd name="connsiteX66" fmla="*/ 319224 w 894273"/>
                  <a:gd name="connsiteY66" fmla="*/ 653194 h 978715"/>
                  <a:gd name="connsiteX67" fmla="*/ 289495 w 894273"/>
                  <a:gd name="connsiteY67" fmla="*/ 613459 h 978715"/>
                  <a:gd name="connsiteX68" fmla="*/ 289495 w 894273"/>
                  <a:gd name="connsiteY68" fmla="*/ 575387 h 978715"/>
                  <a:gd name="connsiteX69" fmla="*/ 275795 w 894273"/>
                  <a:gd name="connsiteY69" fmla="*/ 536825 h 978715"/>
                  <a:gd name="connsiteX70" fmla="*/ 259229 w 894273"/>
                  <a:gd name="connsiteY70" fmla="*/ 499243 h 978715"/>
                  <a:gd name="connsiteX71" fmla="*/ 259229 w 894273"/>
                  <a:gd name="connsiteY71" fmla="*/ 460094 h 978715"/>
                  <a:gd name="connsiteX72" fmla="*/ 228337 w 894273"/>
                  <a:gd name="connsiteY72" fmla="*/ 460094 h 978715"/>
                  <a:gd name="connsiteX73" fmla="*/ 228337 w 894273"/>
                  <a:gd name="connsiteY73" fmla="*/ 460681 h 978715"/>
                  <a:gd name="connsiteX74" fmla="*/ 212846 w 894273"/>
                  <a:gd name="connsiteY74" fmla="*/ 442966 h 978715"/>
                  <a:gd name="connsiteX75" fmla="*/ 145867 w 894273"/>
                  <a:gd name="connsiteY75" fmla="*/ 442966 h 978715"/>
                  <a:gd name="connsiteX76" fmla="*/ 116765 w 894273"/>
                  <a:gd name="connsiteY76" fmla="*/ 439737 h 978715"/>
                  <a:gd name="connsiteX77" fmla="*/ 79515 w 894273"/>
                  <a:gd name="connsiteY77" fmla="*/ 430635 h 978715"/>
                  <a:gd name="connsiteX78" fmla="*/ 62323 w 894273"/>
                  <a:gd name="connsiteY78" fmla="*/ 402741 h 978715"/>
                  <a:gd name="connsiteX79" fmla="*/ 61248 w 894273"/>
                  <a:gd name="connsiteY79" fmla="*/ 365256 h 978715"/>
                  <a:gd name="connsiteX80" fmla="*/ 75486 w 894273"/>
                  <a:gd name="connsiteY80" fmla="*/ 326597 h 978715"/>
                  <a:gd name="connsiteX81" fmla="*/ 90977 w 894273"/>
                  <a:gd name="connsiteY81" fmla="*/ 288525 h 978715"/>
                  <a:gd name="connsiteX82" fmla="*/ 75486 w 894273"/>
                  <a:gd name="connsiteY82" fmla="*/ 255836 h 978715"/>
                  <a:gd name="connsiteX83" fmla="*/ 37161 w 894273"/>
                  <a:gd name="connsiteY83" fmla="*/ 225790 h 978715"/>
                  <a:gd name="connsiteX84" fmla="*/ 3403 w 894273"/>
                  <a:gd name="connsiteY84" fmla="*/ 216688 h 978715"/>
                  <a:gd name="connsiteX85" fmla="*/ 0 w 894273"/>
                  <a:gd name="connsiteY85" fmla="*/ 185564 h 978715"/>
                  <a:gd name="connsiteX86" fmla="*/ 57756 w 894273"/>
                  <a:gd name="connsiteY86" fmla="*/ 182824 h 978715"/>
                  <a:gd name="connsiteX87" fmla="*/ 90977 w 894273"/>
                  <a:gd name="connsiteY87" fmla="*/ 191437 h 978715"/>
                  <a:gd name="connsiteX88" fmla="*/ 121869 w 894273"/>
                  <a:gd name="connsiteY88" fmla="*/ 210717 h 978715"/>
                  <a:gd name="connsiteX89" fmla="*/ 152225 w 894273"/>
                  <a:gd name="connsiteY89" fmla="*/ 210717 h 978715"/>
                  <a:gd name="connsiteX90" fmla="*/ 183117 w 894273"/>
                  <a:gd name="connsiteY90" fmla="*/ 231173 h 978715"/>
                  <a:gd name="connsiteX91" fmla="*/ 212846 w 894273"/>
                  <a:gd name="connsiteY91" fmla="*/ 231173 h 978715"/>
                  <a:gd name="connsiteX92" fmla="*/ 243201 w 894273"/>
                  <a:gd name="connsiteY92" fmla="*/ 231173 h 978715"/>
                  <a:gd name="connsiteX93" fmla="*/ 274094 w 894273"/>
                  <a:gd name="connsiteY93" fmla="*/ 249866 h 978715"/>
                  <a:gd name="connsiteX94" fmla="*/ 302658 w 894273"/>
                  <a:gd name="connsiteY94" fmla="*/ 249866 h 978715"/>
                  <a:gd name="connsiteX95" fmla="*/ 334715 w 894273"/>
                  <a:gd name="connsiteY95" fmla="*/ 210717 h 978715"/>
                  <a:gd name="connsiteX96" fmla="*/ 363369 w 894273"/>
                  <a:gd name="connsiteY96" fmla="*/ 191437 h 978715"/>
                  <a:gd name="connsiteX97" fmla="*/ 379307 w 894273"/>
                  <a:gd name="connsiteY97" fmla="*/ 191437 h 978715"/>
                  <a:gd name="connsiteX98" fmla="*/ 410200 w 894273"/>
                  <a:gd name="connsiteY98" fmla="*/ 191437 h 978715"/>
                  <a:gd name="connsiteX99" fmla="*/ 440018 w 894273"/>
                  <a:gd name="connsiteY99" fmla="*/ 172156 h 978715"/>
                  <a:gd name="connsiteX100" fmla="*/ 470911 w 894273"/>
                  <a:gd name="connsiteY100" fmla="*/ 172156 h 978715"/>
                  <a:gd name="connsiteX101" fmla="*/ 500102 w 894273"/>
                  <a:gd name="connsiteY101" fmla="*/ 153365 h 978715"/>
                  <a:gd name="connsiteX102" fmla="*/ 531532 w 894273"/>
                  <a:gd name="connsiteY102" fmla="*/ 135161 h 978715"/>
                  <a:gd name="connsiteX103" fmla="*/ 561260 w 894273"/>
                  <a:gd name="connsiteY103" fmla="*/ 95425 h 978715"/>
                  <a:gd name="connsiteX104" fmla="*/ 591615 w 894273"/>
                  <a:gd name="connsiteY104" fmla="*/ 77808 h 978715"/>
                  <a:gd name="connsiteX105" fmla="*/ 622508 w 894273"/>
                  <a:gd name="connsiteY105" fmla="*/ 57353 h 978715"/>
                  <a:gd name="connsiteX106" fmla="*/ 637372 w 894273"/>
                  <a:gd name="connsiteY106" fmla="*/ 18791 h 978715"/>
                  <a:gd name="connsiteX107" fmla="*/ 666026 w 894273"/>
                  <a:gd name="connsiteY107" fmla="*/ 0 h 978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894273" h="978715">
                    <a:moveTo>
                      <a:pt x="666026" y="0"/>
                    </a:moveTo>
                    <a:lnTo>
                      <a:pt x="698083" y="18791"/>
                    </a:lnTo>
                    <a:lnTo>
                      <a:pt x="698083" y="57353"/>
                    </a:lnTo>
                    <a:lnTo>
                      <a:pt x="712320" y="95425"/>
                    </a:lnTo>
                    <a:lnTo>
                      <a:pt x="742138" y="95425"/>
                    </a:lnTo>
                    <a:lnTo>
                      <a:pt x="773568" y="135161"/>
                    </a:lnTo>
                    <a:lnTo>
                      <a:pt x="773568" y="172156"/>
                    </a:lnTo>
                    <a:lnTo>
                      <a:pt x="758704" y="210717"/>
                    </a:lnTo>
                    <a:lnTo>
                      <a:pt x="758704" y="249866"/>
                    </a:lnTo>
                    <a:lnTo>
                      <a:pt x="728349" y="268168"/>
                    </a:lnTo>
                    <a:cubicBezTo>
                      <a:pt x="722976" y="281185"/>
                      <a:pt x="717693" y="294300"/>
                      <a:pt x="712320" y="307317"/>
                    </a:cubicBezTo>
                    <a:lnTo>
                      <a:pt x="728349" y="345389"/>
                    </a:lnTo>
                    <a:cubicBezTo>
                      <a:pt x="722976" y="358210"/>
                      <a:pt x="717693" y="371129"/>
                      <a:pt x="712320" y="383950"/>
                    </a:cubicBezTo>
                    <a:lnTo>
                      <a:pt x="712320" y="422022"/>
                    </a:lnTo>
                    <a:lnTo>
                      <a:pt x="742138" y="460681"/>
                    </a:lnTo>
                    <a:lnTo>
                      <a:pt x="773568" y="460681"/>
                    </a:lnTo>
                    <a:lnTo>
                      <a:pt x="773568" y="499243"/>
                    </a:lnTo>
                    <a:lnTo>
                      <a:pt x="773568" y="537315"/>
                    </a:lnTo>
                    <a:lnTo>
                      <a:pt x="803297" y="575974"/>
                    </a:lnTo>
                    <a:lnTo>
                      <a:pt x="833115" y="575974"/>
                    </a:lnTo>
                    <a:lnTo>
                      <a:pt x="864545" y="594765"/>
                    </a:lnTo>
                    <a:cubicBezTo>
                      <a:pt x="869470" y="601225"/>
                      <a:pt x="874484" y="607586"/>
                      <a:pt x="879409" y="614046"/>
                    </a:cubicBezTo>
                    <a:lnTo>
                      <a:pt x="894273" y="653194"/>
                    </a:lnTo>
                    <a:lnTo>
                      <a:pt x="879409" y="671986"/>
                    </a:lnTo>
                    <a:lnTo>
                      <a:pt x="883759" y="683269"/>
                    </a:lnTo>
                    <a:lnTo>
                      <a:pt x="883753" y="684167"/>
                    </a:lnTo>
                    <a:cubicBezTo>
                      <a:pt x="884690" y="699198"/>
                      <a:pt x="888001" y="719563"/>
                      <a:pt x="887710" y="726918"/>
                    </a:cubicBezTo>
                    <a:cubicBezTo>
                      <a:pt x="885575" y="728028"/>
                      <a:pt x="883634" y="729138"/>
                      <a:pt x="881500" y="730248"/>
                    </a:cubicBezTo>
                    <a:lnTo>
                      <a:pt x="881500" y="747017"/>
                    </a:lnTo>
                    <a:lnTo>
                      <a:pt x="880573" y="748619"/>
                    </a:lnTo>
                    <a:lnTo>
                      <a:pt x="850845" y="748619"/>
                    </a:lnTo>
                    <a:lnTo>
                      <a:pt x="819952" y="748619"/>
                    </a:lnTo>
                    <a:lnTo>
                      <a:pt x="789597" y="748619"/>
                    </a:lnTo>
                    <a:lnTo>
                      <a:pt x="758704" y="748619"/>
                    </a:lnTo>
                    <a:lnTo>
                      <a:pt x="758264" y="748895"/>
                    </a:lnTo>
                    <a:lnTo>
                      <a:pt x="758254" y="748895"/>
                    </a:lnTo>
                    <a:lnTo>
                      <a:pt x="757639" y="749287"/>
                    </a:lnTo>
                    <a:lnTo>
                      <a:pt x="729513" y="766921"/>
                    </a:lnTo>
                    <a:lnTo>
                      <a:pt x="729358" y="767301"/>
                    </a:lnTo>
                    <a:lnTo>
                      <a:pt x="727872" y="768247"/>
                    </a:lnTo>
                    <a:lnTo>
                      <a:pt x="711821" y="806413"/>
                    </a:lnTo>
                    <a:lnTo>
                      <a:pt x="698043" y="844656"/>
                    </a:lnTo>
                    <a:lnTo>
                      <a:pt x="667101" y="863912"/>
                    </a:lnTo>
                    <a:lnTo>
                      <a:pt x="667297" y="864393"/>
                    </a:lnTo>
                    <a:lnTo>
                      <a:pt x="665389" y="865543"/>
                    </a:lnTo>
                    <a:lnTo>
                      <a:pt x="681551" y="902649"/>
                    </a:lnTo>
                    <a:lnTo>
                      <a:pt x="652237" y="921362"/>
                    </a:lnTo>
                    <a:lnTo>
                      <a:pt x="623672" y="921362"/>
                    </a:lnTo>
                    <a:lnTo>
                      <a:pt x="592780" y="882703"/>
                    </a:lnTo>
                    <a:lnTo>
                      <a:pt x="562424" y="882703"/>
                    </a:lnTo>
                    <a:lnTo>
                      <a:pt x="531532" y="882703"/>
                    </a:lnTo>
                    <a:lnTo>
                      <a:pt x="501176" y="901984"/>
                    </a:lnTo>
                    <a:lnTo>
                      <a:pt x="500954" y="902601"/>
                    </a:lnTo>
                    <a:lnTo>
                      <a:pt x="499149" y="903709"/>
                    </a:lnTo>
                    <a:lnTo>
                      <a:pt x="485391" y="941875"/>
                    </a:lnTo>
                    <a:lnTo>
                      <a:pt x="470798" y="978715"/>
                    </a:lnTo>
                    <a:lnTo>
                      <a:pt x="455420" y="978715"/>
                    </a:lnTo>
                    <a:lnTo>
                      <a:pt x="426228" y="958358"/>
                    </a:lnTo>
                    <a:lnTo>
                      <a:pt x="395336" y="940056"/>
                    </a:lnTo>
                    <a:lnTo>
                      <a:pt x="365607" y="901984"/>
                    </a:lnTo>
                    <a:lnTo>
                      <a:pt x="365607" y="863912"/>
                    </a:lnTo>
                    <a:lnTo>
                      <a:pt x="379934" y="825350"/>
                    </a:lnTo>
                    <a:lnTo>
                      <a:pt x="365607" y="786202"/>
                    </a:lnTo>
                    <a:lnTo>
                      <a:pt x="365607" y="748619"/>
                    </a:lnTo>
                    <a:lnTo>
                      <a:pt x="365607" y="709471"/>
                    </a:lnTo>
                    <a:lnTo>
                      <a:pt x="349042" y="671986"/>
                    </a:lnTo>
                    <a:lnTo>
                      <a:pt x="319224" y="653194"/>
                    </a:lnTo>
                    <a:lnTo>
                      <a:pt x="289495" y="613459"/>
                    </a:lnTo>
                    <a:lnTo>
                      <a:pt x="289495" y="575387"/>
                    </a:lnTo>
                    <a:lnTo>
                      <a:pt x="275795" y="536825"/>
                    </a:lnTo>
                    <a:cubicBezTo>
                      <a:pt x="270243" y="524298"/>
                      <a:pt x="264781" y="511770"/>
                      <a:pt x="259229" y="499243"/>
                    </a:cubicBezTo>
                    <a:lnTo>
                      <a:pt x="259229" y="460094"/>
                    </a:lnTo>
                    <a:lnTo>
                      <a:pt x="228337" y="460094"/>
                    </a:lnTo>
                    <a:lnTo>
                      <a:pt x="228337" y="460681"/>
                    </a:lnTo>
                    <a:cubicBezTo>
                      <a:pt x="223143" y="454809"/>
                      <a:pt x="218039" y="448839"/>
                      <a:pt x="212846" y="442966"/>
                    </a:cubicBezTo>
                    <a:lnTo>
                      <a:pt x="145867" y="442966"/>
                    </a:lnTo>
                    <a:lnTo>
                      <a:pt x="116765" y="439737"/>
                    </a:lnTo>
                    <a:lnTo>
                      <a:pt x="79515" y="430635"/>
                    </a:lnTo>
                    <a:lnTo>
                      <a:pt x="62323" y="402741"/>
                    </a:lnTo>
                    <a:cubicBezTo>
                      <a:pt x="61964" y="390214"/>
                      <a:pt x="61606" y="377784"/>
                      <a:pt x="61248" y="365256"/>
                    </a:cubicBezTo>
                    <a:lnTo>
                      <a:pt x="75486" y="326597"/>
                    </a:lnTo>
                    <a:lnTo>
                      <a:pt x="90977" y="288525"/>
                    </a:lnTo>
                    <a:cubicBezTo>
                      <a:pt x="85783" y="277661"/>
                      <a:pt x="80679" y="266700"/>
                      <a:pt x="75486" y="255836"/>
                    </a:cubicBezTo>
                    <a:lnTo>
                      <a:pt x="37161" y="225790"/>
                    </a:lnTo>
                    <a:lnTo>
                      <a:pt x="3403" y="216688"/>
                    </a:lnTo>
                    <a:cubicBezTo>
                      <a:pt x="2239" y="206313"/>
                      <a:pt x="1164" y="195939"/>
                      <a:pt x="0" y="185564"/>
                    </a:cubicBezTo>
                    <a:lnTo>
                      <a:pt x="57756" y="182824"/>
                    </a:lnTo>
                    <a:lnTo>
                      <a:pt x="90977" y="191437"/>
                    </a:lnTo>
                    <a:lnTo>
                      <a:pt x="121869" y="210717"/>
                    </a:lnTo>
                    <a:lnTo>
                      <a:pt x="152225" y="210717"/>
                    </a:lnTo>
                    <a:lnTo>
                      <a:pt x="183117" y="231173"/>
                    </a:lnTo>
                    <a:lnTo>
                      <a:pt x="212846" y="231173"/>
                    </a:lnTo>
                    <a:lnTo>
                      <a:pt x="243201" y="231173"/>
                    </a:lnTo>
                    <a:lnTo>
                      <a:pt x="274094" y="249866"/>
                    </a:lnTo>
                    <a:lnTo>
                      <a:pt x="302658" y="249866"/>
                    </a:lnTo>
                    <a:lnTo>
                      <a:pt x="334715" y="210717"/>
                    </a:lnTo>
                    <a:lnTo>
                      <a:pt x="363369" y="191437"/>
                    </a:lnTo>
                    <a:lnTo>
                      <a:pt x="379307" y="191437"/>
                    </a:lnTo>
                    <a:lnTo>
                      <a:pt x="410200" y="191437"/>
                    </a:lnTo>
                    <a:lnTo>
                      <a:pt x="440018" y="172156"/>
                    </a:lnTo>
                    <a:lnTo>
                      <a:pt x="470911" y="172156"/>
                    </a:lnTo>
                    <a:lnTo>
                      <a:pt x="500102" y="153365"/>
                    </a:lnTo>
                    <a:lnTo>
                      <a:pt x="531532" y="135161"/>
                    </a:lnTo>
                    <a:lnTo>
                      <a:pt x="561260" y="95425"/>
                    </a:lnTo>
                    <a:lnTo>
                      <a:pt x="591615" y="77808"/>
                    </a:lnTo>
                    <a:lnTo>
                      <a:pt x="622508" y="57353"/>
                    </a:lnTo>
                    <a:lnTo>
                      <a:pt x="637372" y="18791"/>
                    </a:lnTo>
                    <a:lnTo>
                      <a:pt x="66602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6" name="Forma livre 80">
                <a:extLst>
                  <a:ext uri="{FF2B5EF4-FFF2-40B4-BE49-F238E27FC236}">
                    <a16:creationId xmlns:a16="http://schemas.microsoft.com/office/drawing/2014/main" id="{C44DF8AC-08B5-6250-C93A-7AE8CE49A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6449" y="703286"/>
                <a:ext cx="656699" cy="714569"/>
              </a:xfrm>
              <a:custGeom>
                <a:avLst/>
                <a:gdLst>
                  <a:gd name="connsiteX0" fmla="*/ 483670 w 717211"/>
                  <a:gd name="connsiteY0" fmla="*/ 0 h 780413"/>
                  <a:gd name="connsiteX1" fmla="*/ 520848 w 717211"/>
                  <a:gd name="connsiteY1" fmla="*/ 13345 h 780413"/>
                  <a:gd name="connsiteX2" fmla="*/ 536344 w 717211"/>
                  <a:gd name="connsiteY2" fmla="*/ 51351 h 780413"/>
                  <a:gd name="connsiteX3" fmla="*/ 550604 w 717211"/>
                  <a:gd name="connsiteY3" fmla="*/ 90996 h 780413"/>
                  <a:gd name="connsiteX4" fmla="*/ 564937 w 717211"/>
                  <a:gd name="connsiteY4" fmla="*/ 127910 h 780413"/>
                  <a:gd name="connsiteX5" fmla="*/ 564937 w 717211"/>
                  <a:gd name="connsiteY5" fmla="*/ 167008 h 780413"/>
                  <a:gd name="connsiteX6" fmla="*/ 564937 w 717211"/>
                  <a:gd name="connsiteY6" fmla="*/ 204468 h 780413"/>
                  <a:gd name="connsiteX7" fmla="*/ 579851 w 717211"/>
                  <a:gd name="connsiteY7" fmla="*/ 243567 h 780413"/>
                  <a:gd name="connsiteX8" fmla="*/ 595857 w 717211"/>
                  <a:gd name="connsiteY8" fmla="*/ 281027 h 780413"/>
                  <a:gd name="connsiteX9" fmla="*/ 611281 w 717211"/>
                  <a:gd name="connsiteY9" fmla="*/ 320125 h 780413"/>
                  <a:gd name="connsiteX10" fmla="*/ 641110 w 717211"/>
                  <a:gd name="connsiteY10" fmla="*/ 358600 h 780413"/>
                  <a:gd name="connsiteX11" fmla="*/ 672540 w 717211"/>
                  <a:gd name="connsiteY11" fmla="*/ 358600 h 780413"/>
                  <a:gd name="connsiteX12" fmla="*/ 702297 w 717211"/>
                  <a:gd name="connsiteY12" fmla="*/ 377330 h 780413"/>
                  <a:gd name="connsiteX13" fmla="*/ 717211 w 717211"/>
                  <a:gd name="connsiteY13" fmla="*/ 415882 h 780413"/>
                  <a:gd name="connsiteX14" fmla="*/ 702297 w 717211"/>
                  <a:gd name="connsiteY14" fmla="*/ 453888 h 780413"/>
                  <a:gd name="connsiteX15" fmla="*/ 702297 w 717211"/>
                  <a:gd name="connsiteY15" fmla="*/ 493533 h 780413"/>
                  <a:gd name="connsiteX16" fmla="*/ 672540 w 717211"/>
                  <a:gd name="connsiteY16" fmla="*/ 511717 h 780413"/>
                  <a:gd name="connsiteX17" fmla="*/ 641110 w 717211"/>
                  <a:gd name="connsiteY17" fmla="*/ 530447 h 780413"/>
                  <a:gd name="connsiteX18" fmla="*/ 611281 w 717211"/>
                  <a:gd name="connsiteY18" fmla="*/ 568999 h 780413"/>
                  <a:gd name="connsiteX19" fmla="*/ 579851 w 717211"/>
                  <a:gd name="connsiteY19" fmla="*/ 607005 h 780413"/>
                  <a:gd name="connsiteX20" fmla="*/ 550604 w 717211"/>
                  <a:gd name="connsiteY20" fmla="*/ 626282 h 780413"/>
                  <a:gd name="connsiteX21" fmla="*/ 536344 w 717211"/>
                  <a:gd name="connsiteY21" fmla="*/ 664288 h 780413"/>
                  <a:gd name="connsiteX22" fmla="*/ 504842 w 717211"/>
                  <a:gd name="connsiteY22" fmla="*/ 684578 h 780413"/>
                  <a:gd name="connsiteX23" fmla="*/ 475085 w 717211"/>
                  <a:gd name="connsiteY23" fmla="*/ 703855 h 780413"/>
                  <a:gd name="connsiteX24" fmla="*/ 475085 w 717211"/>
                  <a:gd name="connsiteY24" fmla="*/ 712157 h 780413"/>
                  <a:gd name="connsiteX25" fmla="*/ 443962 w 717211"/>
                  <a:gd name="connsiteY25" fmla="*/ 761171 h 780413"/>
                  <a:gd name="connsiteX26" fmla="*/ 412526 w 717211"/>
                  <a:gd name="connsiteY26" fmla="*/ 780413 h 780413"/>
                  <a:gd name="connsiteX27" fmla="*/ 384070 w 717211"/>
                  <a:gd name="connsiteY27" fmla="*/ 780413 h 780413"/>
                  <a:gd name="connsiteX28" fmla="*/ 354313 w 717211"/>
                  <a:gd name="connsiteY28" fmla="*/ 741861 h 780413"/>
                  <a:gd name="connsiteX29" fmla="*/ 338817 w 717211"/>
                  <a:gd name="connsiteY29" fmla="*/ 703855 h 780413"/>
                  <a:gd name="connsiteX30" fmla="*/ 322811 w 717211"/>
                  <a:gd name="connsiteY30" fmla="*/ 664288 h 780413"/>
                  <a:gd name="connsiteX31" fmla="*/ 293636 w 717211"/>
                  <a:gd name="connsiteY31" fmla="*/ 645558 h 780413"/>
                  <a:gd name="connsiteX32" fmla="*/ 262157 w 717211"/>
                  <a:gd name="connsiteY32" fmla="*/ 607732 h 780413"/>
                  <a:gd name="connsiteX33" fmla="*/ 261552 w 717211"/>
                  <a:gd name="connsiteY33" fmla="*/ 606940 h 780413"/>
                  <a:gd name="connsiteX34" fmla="*/ 261552 w 717211"/>
                  <a:gd name="connsiteY34" fmla="*/ 568999 h 780413"/>
                  <a:gd name="connsiteX35" fmla="*/ 261552 w 717211"/>
                  <a:gd name="connsiteY35" fmla="*/ 530447 h 780413"/>
                  <a:gd name="connsiteX36" fmla="*/ 261347 w 717211"/>
                  <a:gd name="connsiteY36" fmla="*/ 530318 h 780413"/>
                  <a:gd name="connsiteX37" fmla="*/ 261347 w 717211"/>
                  <a:gd name="connsiteY37" fmla="*/ 529886 h 780413"/>
                  <a:gd name="connsiteX38" fmla="*/ 237058 w 717211"/>
                  <a:gd name="connsiteY38" fmla="*/ 515029 h 780413"/>
                  <a:gd name="connsiteX39" fmla="*/ 231795 w 717211"/>
                  <a:gd name="connsiteY39" fmla="*/ 511717 h 780413"/>
                  <a:gd name="connsiteX40" fmla="*/ 201457 w 717211"/>
                  <a:gd name="connsiteY40" fmla="*/ 473164 h 780413"/>
                  <a:gd name="connsiteX41" fmla="*/ 187706 w 717211"/>
                  <a:gd name="connsiteY41" fmla="*/ 435158 h 780413"/>
                  <a:gd name="connsiteX42" fmla="*/ 186795 w 717211"/>
                  <a:gd name="connsiteY42" fmla="*/ 435158 h 780413"/>
                  <a:gd name="connsiteX43" fmla="*/ 186244 w 717211"/>
                  <a:gd name="connsiteY43" fmla="*/ 433486 h 780413"/>
                  <a:gd name="connsiteX44" fmla="*/ 156358 w 717211"/>
                  <a:gd name="connsiteY44" fmla="*/ 433486 h 780413"/>
                  <a:gd name="connsiteX45" fmla="*/ 154360 w 717211"/>
                  <a:gd name="connsiteY45" fmla="*/ 428855 h 780413"/>
                  <a:gd name="connsiteX46" fmla="*/ 141944 w 717211"/>
                  <a:gd name="connsiteY46" fmla="*/ 396606 h 780413"/>
                  <a:gd name="connsiteX47" fmla="*/ 140442 w 717211"/>
                  <a:gd name="connsiteY47" fmla="*/ 396606 h 780413"/>
                  <a:gd name="connsiteX48" fmla="*/ 139669 w 717211"/>
                  <a:gd name="connsiteY48" fmla="*/ 394815 h 780413"/>
                  <a:gd name="connsiteX49" fmla="*/ 108841 w 717211"/>
                  <a:gd name="connsiteY49" fmla="*/ 394815 h 780413"/>
                  <a:gd name="connsiteX50" fmla="*/ 108478 w 717211"/>
                  <a:gd name="connsiteY50" fmla="*/ 394580 h 780413"/>
                  <a:gd name="connsiteX51" fmla="*/ 80285 w 717211"/>
                  <a:gd name="connsiteY51" fmla="*/ 374832 h 780413"/>
                  <a:gd name="connsiteX52" fmla="*/ 49235 w 717211"/>
                  <a:gd name="connsiteY52" fmla="*/ 356699 h 780413"/>
                  <a:gd name="connsiteX53" fmla="*/ 19426 w 717211"/>
                  <a:gd name="connsiteY53" fmla="*/ 356699 h 780413"/>
                  <a:gd name="connsiteX54" fmla="*/ 19426 w 717211"/>
                  <a:gd name="connsiteY54" fmla="*/ 320125 h 780413"/>
                  <a:gd name="connsiteX55" fmla="*/ 18961 w 717211"/>
                  <a:gd name="connsiteY55" fmla="*/ 319215 h 780413"/>
                  <a:gd name="connsiteX56" fmla="*/ 18961 w 717211"/>
                  <a:gd name="connsiteY56" fmla="*/ 317843 h 780413"/>
                  <a:gd name="connsiteX57" fmla="*/ 16235 w 717211"/>
                  <a:gd name="connsiteY57" fmla="*/ 313881 h 780413"/>
                  <a:gd name="connsiteX58" fmla="*/ 0 w 717211"/>
                  <a:gd name="connsiteY58" fmla="*/ 282119 h 780413"/>
                  <a:gd name="connsiteX59" fmla="*/ 5675 w 717211"/>
                  <a:gd name="connsiteY59" fmla="*/ 281027 h 780413"/>
                  <a:gd name="connsiteX60" fmla="*/ 35432 w 717211"/>
                  <a:gd name="connsiteY60" fmla="*/ 281027 h 780413"/>
                  <a:gd name="connsiteX61" fmla="*/ 64679 w 717211"/>
                  <a:gd name="connsiteY61" fmla="*/ 302410 h 780413"/>
                  <a:gd name="connsiteX62" fmla="*/ 96691 w 717211"/>
                  <a:gd name="connsiteY62" fmla="*/ 302410 h 780413"/>
                  <a:gd name="connsiteX63" fmla="*/ 127029 w 717211"/>
                  <a:gd name="connsiteY63" fmla="*/ 302410 h 780413"/>
                  <a:gd name="connsiteX64" fmla="*/ 156786 w 717211"/>
                  <a:gd name="connsiteY64" fmla="*/ 281027 h 780413"/>
                  <a:gd name="connsiteX65" fmla="*/ 187706 w 717211"/>
                  <a:gd name="connsiteY65" fmla="*/ 281027 h 780413"/>
                  <a:gd name="connsiteX66" fmla="*/ 216953 w 717211"/>
                  <a:gd name="connsiteY66" fmla="*/ 281027 h 780413"/>
                  <a:gd name="connsiteX67" fmla="*/ 247801 w 717211"/>
                  <a:gd name="connsiteY67" fmla="*/ 302410 h 780413"/>
                  <a:gd name="connsiteX68" fmla="*/ 278140 w 717211"/>
                  <a:gd name="connsiteY68" fmla="*/ 302410 h 780413"/>
                  <a:gd name="connsiteX69" fmla="*/ 307969 w 717211"/>
                  <a:gd name="connsiteY69" fmla="*/ 281027 h 780413"/>
                  <a:gd name="connsiteX70" fmla="*/ 338817 w 717211"/>
                  <a:gd name="connsiteY70" fmla="*/ 281027 h 780413"/>
                  <a:gd name="connsiteX71" fmla="*/ 354313 w 717211"/>
                  <a:gd name="connsiteY71" fmla="*/ 243567 h 780413"/>
                  <a:gd name="connsiteX72" fmla="*/ 369155 w 717211"/>
                  <a:gd name="connsiteY72" fmla="*/ 204468 h 780413"/>
                  <a:gd name="connsiteX73" fmla="*/ 384070 w 717211"/>
                  <a:gd name="connsiteY73" fmla="*/ 167008 h 780413"/>
                  <a:gd name="connsiteX74" fmla="*/ 398912 w 717211"/>
                  <a:gd name="connsiteY74" fmla="*/ 127910 h 780413"/>
                  <a:gd name="connsiteX75" fmla="*/ 398912 w 717211"/>
                  <a:gd name="connsiteY75" fmla="*/ 90996 h 780413"/>
                  <a:gd name="connsiteX76" fmla="*/ 429832 w 717211"/>
                  <a:gd name="connsiteY76" fmla="*/ 51351 h 780413"/>
                  <a:gd name="connsiteX77" fmla="*/ 459589 w 717211"/>
                  <a:gd name="connsiteY77" fmla="*/ 51351 h 780413"/>
                  <a:gd name="connsiteX78" fmla="*/ 459589 w 717211"/>
                  <a:gd name="connsiteY78" fmla="*/ 13345 h 780413"/>
                  <a:gd name="connsiteX79" fmla="*/ 483670 w 717211"/>
                  <a:gd name="connsiteY79" fmla="*/ 0 h 78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717211" h="780413">
                    <a:moveTo>
                      <a:pt x="483670" y="0"/>
                    </a:moveTo>
                    <a:lnTo>
                      <a:pt x="520848" y="13345"/>
                    </a:lnTo>
                    <a:lnTo>
                      <a:pt x="536344" y="51351"/>
                    </a:lnTo>
                    <a:lnTo>
                      <a:pt x="550604" y="90996"/>
                    </a:lnTo>
                    <a:lnTo>
                      <a:pt x="564937" y="127910"/>
                    </a:lnTo>
                    <a:lnTo>
                      <a:pt x="564937" y="167008"/>
                    </a:lnTo>
                    <a:lnTo>
                      <a:pt x="564937" y="204468"/>
                    </a:lnTo>
                    <a:cubicBezTo>
                      <a:pt x="569884" y="217501"/>
                      <a:pt x="574904" y="230534"/>
                      <a:pt x="579851" y="243567"/>
                    </a:cubicBezTo>
                    <a:lnTo>
                      <a:pt x="595857" y="281027"/>
                    </a:lnTo>
                    <a:cubicBezTo>
                      <a:pt x="601023" y="294060"/>
                      <a:pt x="606116" y="307093"/>
                      <a:pt x="611281" y="320125"/>
                    </a:cubicBezTo>
                    <a:lnTo>
                      <a:pt x="641110" y="358600"/>
                    </a:lnTo>
                    <a:lnTo>
                      <a:pt x="672540" y="358600"/>
                    </a:lnTo>
                    <a:lnTo>
                      <a:pt x="702297" y="377330"/>
                    </a:lnTo>
                    <a:cubicBezTo>
                      <a:pt x="707244" y="390207"/>
                      <a:pt x="712264" y="403005"/>
                      <a:pt x="717211" y="415882"/>
                    </a:cubicBezTo>
                    <a:lnTo>
                      <a:pt x="702297" y="453888"/>
                    </a:lnTo>
                    <a:lnTo>
                      <a:pt x="702297" y="493533"/>
                    </a:lnTo>
                    <a:lnTo>
                      <a:pt x="672540" y="511717"/>
                    </a:lnTo>
                    <a:lnTo>
                      <a:pt x="641110" y="530447"/>
                    </a:lnTo>
                    <a:lnTo>
                      <a:pt x="611281" y="568999"/>
                    </a:lnTo>
                    <a:lnTo>
                      <a:pt x="579851" y="607005"/>
                    </a:lnTo>
                    <a:lnTo>
                      <a:pt x="550604" y="626282"/>
                    </a:lnTo>
                    <a:lnTo>
                      <a:pt x="536344" y="664288"/>
                    </a:lnTo>
                    <a:lnTo>
                      <a:pt x="504842" y="684578"/>
                    </a:lnTo>
                    <a:lnTo>
                      <a:pt x="475085" y="703855"/>
                    </a:lnTo>
                    <a:lnTo>
                      <a:pt x="475085" y="712157"/>
                    </a:lnTo>
                    <a:lnTo>
                      <a:pt x="443962" y="761171"/>
                    </a:lnTo>
                    <a:lnTo>
                      <a:pt x="412526" y="780413"/>
                    </a:lnTo>
                    <a:lnTo>
                      <a:pt x="384070" y="780413"/>
                    </a:lnTo>
                    <a:lnTo>
                      <a:pt x="354313" y="741861"/>
                    </a:lnTo>
                    <a:lnTo>
                      <a:pt x="338817" y="703855"/>
                    </a:lnTo>
                    <a:cubicBezTo>
                      <a:pt x="333506" y="690666"/>
                      <a:pt x="328122" y="677477"/>
                      <a:pt x="322811" y="664288"/>
                    </a:cubicBezTo>
                    <a:lnTo>
                      <a:pt x="293636" y="645558"/>
                    </a:lnTo>
                    <a:lnTo>
                      <a:pt x="262157" y="607732"/>
                    </a:lnTo>
                    <a:lnTo>
                      <a:pt x="261552" y="606940"/>
                    </a:lnTo>
                    <a:lnTo>
                      <a:pt x="261552" y="568999"/>
                    </a:lnTo>
                    <a:lnTo>
                      <a:pt x="261552" y="530447"/>
                    </a:lnTo>
                    <a:lnTo>
                      <a:pt x="261347" y="530318"/>
                    </a:lnTo>
                    <a:lnTo>
                      <a:pt x="261347" y="529886"/>
                    </a:lnTo>
                    <a:lnTo>
                      <a:pt x="237058" y="515029"/>
                    </a:lnTo>
                    <a:lnTo>
                      <a:pt x="231795" y="511717"/>
                    </a:lnTo>
                    <a:lnTo>
                      <a:pt x="201457" y="473164"/>
                    </a:lnTo>
                    <a:lnTo>
                      <a:pt x="187706" y="435158"/>
                    </a:lnTo>
                    <a:lnTo>
                      <a:pt x="186795" y="435158"/>
                    </a:lnTo>
                    <a:lnTo>
                      <a:pt x="186244" y="433486"/>
                    </a:lnTo>
                    <a:lnTo>
                      <a:pt x="156358" y="433486"/>
                    </a:lnTo>
                    <a:lnTo>
                      <a:pt x="154360" y="428855"/>
                    </a:lnTo>
                    <a:lnTo>
                      <a:pt x="141944" y="396606"/>
                    </a:lnTo>
                    <a:lnTo>
                      <a:pt x="140442" y="396606"/>
                    </a:lnTo>
                    <a:lnTo>
                      <a:pt x="139669" y="394815"/>
                    </a:lnTo>
                    <a:lnTo>
                      <a:pt x="108841" y="394815"/>
                    </a:lnTo>
                    <a:lnTo>
                      <a:pt x="108478" y="394580"/>
                    </a:lnTo>
                    <a:lnTo>
                      <a:pt x="80285" y="374832"/>
                    </a:lnTo>
                    <a:cubicBezTo>
                      <a:pt x="70000" y="368726"/>
                      <a:pt x="59520" y="362805"/>
                      <a:pt x="49235" y="356699"/>
                    </a:cubicBezTo>
                    <a:lnTo>
                      <a:pt x="19426" y="356699"/>
                    </a:lnTo>
                    <a:lnTo>
                      <a:pt x="19426" y="320125"/>
                    </a:lnTo>
                    <a:lnTo>
                      <a:pt x="18961" y="319215"/>
                    </a:lnTo>
                    <a:lnTo>
                      <a:pt x="18961" y="317843"/>
                    </a:lnTo>
                    <a:lnTo>
                      <a:pt x="16235" y="313881"/>
                    </a:lnTo>
                    <a:lnTo>
                      <a:pt x="0" y="282119"/>
                    </a:lnTo>
                    <a:cubicBezTo>
                      <a:pt x="1892" y="281729"/>
                      <a:pt x="3783" y="281417"/>
                      <a:pt x="5675" y="281027"/>
                    </a:cubicBezTo>
                    <a:lnTo>
                      <a:pt x="35432" y="281027"/>
                    </a:lnTo>
                    <a:lnTo>
                      <a:pt x="64679" y="302410"/>
                    </a:lnTo>
                    <a:lnTo>
                      <a:pt x="96691" y="302410"/>
                    </a:lnTo>
                    <a:lnTo>
                      <a:pt x="127029" y="302410"/>
                    </a:lnTo>
                    <a:lnTo>
                      <a:pt x="156786" y="281027"/>
                    </a:lnTo>
                    <a:lnTo>
                      <a:pt x="187706" y="281027"/>
                    </a:lnTo>
                    <a:lnTo>
                      <a:pt x="216953" y="281027"/>
                    </a:lnTo>
                    <a:lnTo>
                      <a:pt x="247801" y="302410"/>
                    </a:lnTo>
                    <a:lnTo>
                      <a:pt x="278140" y="302410"/>
                    </a:lnTo>
                    <a:lnTo>
                      <a:pt x="307969" y="281027"/>
                    </a:lnTo>
                    <a:lnTo>
                      <a:pt x="338817" y="281027"/>
                    </a:lnTo>
                    <a:lnTo>
                      <a:pt x="354313" y="243567"/>
                    </a:lnTo>
                    <a:lnTo>
                      <a:pt x="369155" y="204468"/>
                    </a:lnTo>
                    <a:cubicBezTo>
                      <a:pt x="374102" y="191982"/>
                      <a:pt x="379122" y="179495"/>
                      <a:pt x="384070" y="167008"/>
                    </a:cubicBezTo>
                    <a:lnTo>
                      <a:pt x="398912" y="127910"/>
                    </a:lnTo>
                    <a:lnTo>
                      <a:pt x="398912" y="90996"/>
                    </a:lnTo>
                    <a:lnTo>
                      <a:pt x="429832" y="51351"/>
                    </a:lnTo>
                    <a:lnTo>
                      <a:pt x="459589" y="51351"/>
                    </a:lnTo>
                    <a:lnTo>
                      <a:pt x="459589" y="13345"/>
                    </a:lnTo>
                    <a:lnTo>
                      <a:pt x="483670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7" name="Forma livre 81">
                <a:extLst>
                  <a:ext uri="{FF2B5EF4-FFF2-40B4-BE49-F238E27FC236}">
                    <a16:creationId xmlns:a16="http://schemas.microsoft.com/office/drawing/2014/main" id="{EFF3CE81-4ACD-7D24-C769-B1E576573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4685" y="921463"/>
                <a:ext cx="1775593" cy="1691562"/>
              </a:xfrm>
              <a:custGeom>
                <a:avLst/>
                <a:gdLst>
                  <a:gd name="connsiteX0" fmla="*/ 576372 w 1939205"/>
                  <a:gd name="connsiteY0" fmla="*/ 0 h 1847431"/>
                  <a:gd name="connsiteX1" fmla="*/ 606258 w 1939205"/>
                  <a:gd name="connsiteY1" fmla="*/ 18318 h 1847431"/>
                  <a:gd name="connsiteX2" fmla="*/ 637114 w 1939205"/>
                  <a:gd name="connsiteY2" fmla="*/ 38671 h 1847431"/>
                  <a:gd name="connsiteX3" fmla="*/ 662528 w 1939205"/>
                  <a:gd name="connsiteY3" fmla="*/ 75600 h 1847431"/>
                  <a:gd name="connsiteX4" fmla="*/ 665254 w 1939205"/>
                  <a:gd name="connsiteY4" fmla="*/ 80934 h 1847431"/>
                  <a:gd name="connsiteX5" fmla="*/ 665254 w 1939205"/>
                  <a:gd name="connsiteY5" fmla="*/ 118418 h 1847431"/>
                  <a:gd name="connsiteX6" fmla="*/ 665719 w 1939205"/>
                  <a:gd name="connsiteY6" fmla="*/ 118418 h 1847431"/>
                  <a:gd name="connsiteX7" fmla="*/ 665719 w 1939205"/>
                  <a:gd name="connsiteY7" fmla="*/ 120319 h 1847431"/>
                  <a:gd name="connsiteX8" fmla="*/ 696057 w 1939205"/>
                  <a:gd name="connsiteY8" fmla="*/ 120319 h 1847431"/>
                  <a:gd name="connsiteX9" fmla="*/ 728142 w 1939205"/>
                  <a:gd name="connsiteY9" fmla="*/ 139049 h 1847431"/>
                  <a:gd name="connsiteX10" fmla="*/ 754771 w 1939205"/>
                  <a:gd name="connsiteY10" fmla="*/ 156299 h 1847431"/>
                  <a:gd name="connsiteX11" fmla="*/ 755106 w 1939205"/>
                  <a:gd name="connsiteY11" fmla="*/ 156534 h 1847431"/>
                  <a:gd name="connsiteX12" fmla="*/ 755134 w 1939205"/>
                  <a:gd name="connsiteY12" fmla="*/ 156534 h 1847431"/>
                  <a:gd name="connsiteX13" fmla="*/ 757898 w 1939205"/>
                  <a:gd name="connsiteY13" fmla="*/ 158325 h 1847431"/>
                  <a:gd name="connsiteX14" fmla="*/ 786735 w 1939205"/>
                  <a:gd name="connsiteY14" fmla="*/ 158325 h 1847431"/>
                  <a:gd name="connsiteX15" fmla="*/ 800653 w 1939205"/>
                  <a:gd name="connsiteY15" fmla="*/ 190574 h 1847431"/>
                  <a:gd name="connsiteX16" fmla="*/ 803079 w 1939205"/>
                  <a:gd name="connsiteY16" fmla="*/ 196877 h 1847431"/>
                  <a:gd name="connsiteX17" fmla="*/ 833088 w 1939205"/>
                  <a:gd name="connsiteY17" fmla="*/ 196877 h 1847431"/>
                  <a:gd name="connsiteX18" fmla="*/ 845152 w 1939205"/>
                  <a:gd name="connsiteY18" fmla="*/ 233506 h 1847431"/>
                  <a:gd name="connsiteX19" fmla="*/ 876784 w 1939205"/>
                  <a:gd name="connsiteY19" fmla="*/ 272732 h 1847431"/>
                  <a:gd name="connsiteX20" fmla="*/ 883351 w 1939205"/>
                  <a:gd name="connsiteY20" fmla="*/ 276748 h 1847431"/>
                  <a:gd name="connsiteX21" fmla="*/ 907640 w 1939205"/>
                  <a:gd name="connsiteY21" fmla="*/ 292037 h 1847431"/>
                  <a:gd name="connsiteX22" fmla="*/ 907640 w 1939205"/>
                  <a:gd name="connsiteY22" fmla="*/ 330275 h 1847431"/>
                  <a:gd name="connsiteX23" fmla="*/ 907640 w 1939205"/>
                  <a:gd name="connsiteY23" fmla="*/ 368391 h 1847431"/>
                  <a:gd name="connsiteX24" fmla="*/ 907845 w 1939205"/>
                  <a:gd name="connsiteY24" fmla="*/ 368659 h 1847431"/>
                  <a:gd name="connsiteX25" fmla="*/ 907845 w 1939205"/>
                  <a:gd name="connsiteY25" fmla="*/ 368724 h 1847431"/>
                  <a:gd name="connsiteX26" fmla="*/ 908450 w 1939205"/>
                  <a:gd name="connsiteY26" fmla="*/ 369451 h 1847431"/>
                  <a:gd name="connsiteX27" fmla="*/ 937332 w 1939205"/>
                  <a:gd name="connsiteY27" fmla="*/ 407247 h 1847431"/>
                  <a:gd name="connsiteX28" fmla="*/ 967218 w 1939205"/>
                  <a:gd name="connsiteY28" fmla="*/ 425935 h 1847431"/>
                  <a:gd name="connsiteX29" fmla="*/ 982549 w 1939205"/>
                  <a:gd name="connsiteY29" fmla="*/ 465346 h 1847431"/>
                  <a:gd name="connsiteX30" fmla="*/ 998657 w 1939205"/>
                  <a:gd name="connsiteY30" fmla="*/ 503462 h 1847431"/>
                  <a:gd name="connsiteX31" fmla="*/ 1030095 w 1939205"/>
                  <a:gd name="connsiteY31" fmla="*/ 542133 h 1847431"/>
                  <a:gd name="connsiteX32" fmla="*/ 1058817 w 1939205"/>
                  <a:gd name="connsiteY32" fmla="*/ 542133 h 1847431"/>
                  <a:gd name="connsiteX33" fmla="*/ 1058819 w 1939205"/>
                  <a:gd name="connsiteY33" fmla="*/ 542132 h 1847431"/>
                  <a:gd name="connsiteX34" fmla="*/ 1060701 w 1939205"/>
                  <a:gd name="connsiteY34" fmla="*/ 542132 h 1847431"/>
                  <a:gd name="connsiteX35" fmla="*/ 1091622 w 1939205"/>
                  <a:gd name="connsiteY35" fmla="*/ 522856 h 1847431"/>
                  <a:gd name="connsiteX36" fmla="*/ 1121378 w 1939205"/>
                  <a:gd name="connsiteY36" fmla="*/ 503580 h 1847431"/>
                  <a:gd name="connsiteX37" fmla="*/ 1121378 w 1939205"/>
                  <a:gd name="connsiteY37" fmla="*/ 473876 h 1847431"/>
                  <a:gd name="connsiteX38" fmla="*/ 1129262 w 1939205"/>
                  <a:gd name="connsiteY38" fmla="*/ 461460 h 1847431"/>
                  <a:gd name="connsiteX39" fmla="*/ 1167299 w 1939205"/>
                  <a:gd name="connsiteY39" fmla="*/ 445363 h 1847431"/>
                  <a:gd name="connsiteX40" fmla="*/ 1196991 w 1939205"/>
                  <a:gd name="connsiteY40" fmla="*/ 425010 h 1847431"/>
                  <a:gd name="connsiteX41" fmla="*/ 1226294 w 1939205"/>
                  <a:gd name="connsiteY41" fmla="*/ 386709 h 1847431"/>
                  <a:gd name="connsiteX42" fmla="*/ 1257733 w 1939205"/>
                  <a:gd name="connsiteY42" fmla="*/ 386709 h 1847431"/>
                  <a:gd name="connsiteX43" fmla="*/ 1272094 w 1939205"/>
                  <a:gd name="connsiteY43" fmla="*/ 425010 h 1847431"/>
                  <a:gd name="connsiteX44" fmla="*/ 1302368 w 1939205"/>
                  <a:gd name="connsiteY44" fmla="*/ 425010 h 1847431"/>
                  <a:gd name="connsiteX45" fmla="*/ 1333224 w 1939205"/>
                  <a:gd name="connsiteY45" fmla="*/ 406137 h 1847431"/>
                  <a:gd name="connsiteX46" fmla="*/ 1363110 w 1939205"/>
                  <a:gd name="connsiteY46" fmla="*/ 406137 h 1847431"/>
                  <a:gd name="connsiteX47" fmla="*/ 1394548 w 1939205"/>
                  <a:gd name="connsiteY47" fmla="*/ 425010 h 1847431"/>
                  <a:gd name="connsiteX48" fmla="*/ 1424240 w 1939205"/>
                  <a:gd name="connsiteY48" fmla="*/ 445363 h 1847431"/>
                  <a:gd name="connsiteX49" fmla="*/ 1454709 w 1939205"/>
                  <a:gd name="connsiteY49" fmla="*/ 425010 h 1847431"/>
                  <a:gd name="connsiteX50" fmla="*/ 1486341 w 1939205"/>
                  <a:gd name="connsiteY50" fmla="*/ 406137 h 1847431"/>
                  <a:gd name="connsiteX51" fmla="*/ 1516227 w 1939205"/>
                  <a:gd name="connsiteY51" fmla="*/ 425010 h 1847431"/>
                  <a:gd name="connsiteX52" fmla="*/ 1547083 w 1939205"/>
                  <a:gd name="connsiteY52" fmla="*/ 425010 h 1847431"/>
                  <a:gd name="connsiteX53" fmla="*/ 1576193 w 1939205"/>
                  <a:gd name="connsiteY53" fmla="*/ 425010 h 1847431"/>
                  <a:gd name="connsiteX54" fmla="*/ 1590554 w 1939205"/>
                  <a:gd name="connsiteY54" fmla="*/ 464791 h 1847431"/>
                  <a:gd name="connsiteX55" fmla="*/ 1562026 w 1939205"/>
                  <a:gd name="connsiteY55" fmla="*/ 502907 h 1847431"/>
                  <a:gd name="connsiteX56" fmla="*/ 1547083 w 1939205"/>
                  <a:gd name="connsiteY56" fmla="*/ 541578 h 1847431"/>
                  <a:gd name="connsiteX57" fmla="*/ 1530976 w 1939205"/>
                  <a:gd name="connsiteY57" fmla="*/ 578768 h 1847431"/>
                  <a:gd name="connsiteX58" fmla="*/ 1530976 w 1939205"/>
                  <a:gd name="connsiteY58" fmla="*/ 618549 h 1847431"/>
                  <a:gd name="connsiteX59" fmla="*/ 1562026 w 1939205"/>
                  <a:gd name="connsiteY59" fmla="*/ 618549 h 1847431"/>
                  <a:gd name="connsiteX60" fmla="*/ 1590554 w 1939205"/>
                  <a:gd name="connsiteY60" fmla="*/ 598196 h 1847431"/>
                  <a:gd name="connsiteX61" fmla="*/ 1607243 w 1939205"/>
                  <a:gd name="connsiteY61" fmla="*/ 560451 h 1847431"/>
                  <a:gd name="connsiteX62" fmla="*/ 1621604 w 1939205"/>
                  <a:gd name="connsiteY62" fmla="*/ 522335 h 1847431"/>
                  <a:gd name="connsiteX63" fmla="*/ 1651878 w 1939205"/>
                  <a:gd name="connsiteY63" fmla="*/ 502907 h 1847431"/>
                  <a:gd name="connsiteX64" fmla="*/ 1682152 w 1939205"/>
                  <a:gd name="connsiteY64" fmla="*/ 484034 h 1847431"/>
                  <a:gd name="connsiteX65" fmla="*/ 1727951 w 1939205"/>
                  <a:gd name="connsiteY65" fmla="*/ 484034 h 1847431"/>
                  <a:gd name="connsiteX66" fmla="*/ 1759002 w 1939205"/>
                  <a:gd name="connsiteY66" fmla="*/ 502907 h 1847431"/>
                  <a:gd name="connsiteX67" fmla="*/ 1789470 w 1939205"/>
                  <a:gd name="connsiteY67" fmla="*/ 522335 h 1847431"/>
                  <a:gd name="connsiteX68" fmla="*/ 1819356 w 1939205"/>
                  <a:gd name="connsiteY68" fmla="*/ 522335 h 1847431"/>
                  <a:gd name="connsiteX69" fmla="*/ 1850212 w 1939205"/>
                  <a:gd name="connsiteY69" fmla="*/ 541578 h 1847431"/>
                  <a:gd name="connsiteX70" fmla="*/ 1880486 w 1939205"/>
                  <a:gd name="connsiteY70" fmla="*/ 541578 h 1847431"/>
                  <a:gd name="connsiteX71" fmla="*/ 1910954 w 1939205"/>
                  <a:gd name="connsiteY71" fmla="*/ 541578 h 1847431"/>
                  <a:gd name="connsiteX72" fmla="*/ 1939205 w 1939205"/>
                  <a:gd name="connsiteY72" fmla="*/ 559535 h 1847431"/>
                  <a:gd name="connsiteX73" fmla="*/ 1935881 w 1939205"/>
                  <a:gd name="connsiteY73" fmla="*/ 559151 h 1847431"/>
                  <a:gd name="connsiteX74" fmla="*/ 1923379 w 1939205"/>
                  <a:gd name="connsiteY74" fmla="*/ 620034 h 1847431"/>
                  <a:gd name="connsiteX75" fmla="*/ 1923379 w 1939205"/>
                  <a:gd name="connsiteY75" fmla="*/ 677239 h 1847431"/>
                  <a:gd name="connsiteX76" fmla="*/ 1909723 w 1939205"/>
                  <a:gd name="connsiteY76" fmla="*/ 715103 h 1847431"/>
                  <a:gd name="connsiteX77" fmla="*/ 1893759 w 1939205"/>
                  <a:gd name="connsiteY77" fmla="*/ 753648 h 1847431"/>
                  <a:gd name="connsiteX78" fmla="*/ 1864812 w 1939205"/>
                  <a:gd name="connsiteY78" fmla="*/ 772308 h 1847431"/>
                  <a:gd name="connsiteX79" fmla="*/ 1848848 w 1939205"/>
                  <a:gd name="connsiteY79" fmla="*/ 811943 h 1847431"/>
                  <a:gd name="connsiteX80" fmla="*/ 1848848 w 1939205"/>
                  <a:gd name="connsiteY80" fmla="*/ 848717 h 1847431"/>
                  <a:gd name="connsiteX81" fmla="*/ 1834135 w 1939205"/>
                  <a:gd name="connsiteY81" fmla="*/ 887263 h 1847431"/>
                  <a:gd name="connsiteX82" fmla="*/ 1818171 w 1939205"/>
                  <a:gd name="connsiteY82" fmla="*/ 926080 h 1847431"/>
                  <a:gd name="connsiteX83" fmla="*/ 1788070 w 1939205"/>
                  <a:gd name="connsiteY83" fmla="*/ 964626 h 1847431"/>
                  <a:gd name="connsiteX84" fmla="*/ 1759700 w 1939205"/>
                  <a:gd name="connsiteY84" fmla="*/ 983830 h 1847431"/>
                  <a:gd name="connsiteX85" fmla="*/ 1759326 w 1939205"/>
                  <a:gd name="connsiteY85" fmla="*/ 984699 h 1847431"/>
                  <a:gd name="connsiteX86" fmla="*/ 1759002 w 1939205"/>
                  <a:gd name="connsiteY86" fmla="*/ 984905 h 1847431"/>
                  <a:gd name="connsiteX87" fmla="*/ 1750352 w 1939205"/>
                  <a:gd name="connsiteY87" fmla="*/ 1005525 h 1847431"/>
                  <a:gd name="connsiteX88" fmla="*/ 1743736 w 1939205"/>
                  <a:gd name="connsiteY88" fmla="*/ 1020877 h 1847431"/>
                  <a:gd name="connsiteX89" fmla="*/ 1727868 w 1939205"/>
                  <a:gd name="connsiteY89" fmla="*/ 1059695 h 1847431"/>
                  <a:gd name="connsiteX90" fmla="*/ 1697671 w 1939205"/>
                  <a:gd name="connsiteY90" fmla="*/ 1059695 h 1847431"/>
                  <a:gd name="connsiteX91" fmla="*/ 1668148 w 1939205"/>
                  <a:gd name="connsiteY91" fmla="*/ 1077946 h 1847431"/>
                  <a:gd name="connsiteX92" fmla="*/ 1637470 w 1939205"/>
                  <a:gd name="connsiteY92" fmla="*/ 1077946 h 1847431"/>
                  <a:gd name="connsiteX93" fmla="*/ 1608427 w 1939205"/>
                  <a:gd name="connsiteY93" fmla="*/ 1118534 h 1847431"/>
                  <a:gd name="connsiteX94" fmla="*/ 1595585 w 1939205"/>
                  <a:gd name="connsiteY94" fmla="*/ 1132754 h 1847431"/>
                  <a:gd name="connsiteX95" fmla="*/ 1590554 w 1939205"/>
                  <a:gd name="connsiteY95" fmla="*/ 1138109 h 1847431"/>
                  <a:gd name="connsiteX96" fmla="*/ 1547083 w 1939205"/>
                  <a:gd name="connsiteY96" fmla="*/ 1138109 h 1847431"/>
                  <a:gd name="connsiteX97" fmla="*/ 1547083 w 1939205"/>
                  <a:gd name="connsiteY97" fmla="*/ 1167817 h 1847431"/>
                  <a:gd name="connsiteX98" fmla="*/ 1544936 w 1939205"/>
                  <a:gd name="connsiteY98" fmla="*/ 1170015 h 1847431"/>
                  <a:gd name="connsiteX99" fmla="*/ 1547083 w 1939205"/>
                  <a:gd name="connsiteY99" fmla="*/ 1170015 h 1847431"/>
                  <a:gd name="connsiteX100" fmla="*/ 1547083 w 1939205"/>
                  <a:gd name="connsiteY100" fmla="*/ 1176780 h 1847431"/>
                  <a:gd name="connsiteX101" fmla="*/ 1576193 w 1939205"/>
                  <a:gd name="connsiteY101" fmla="*/ 1196208 h 1847431"/>
                  <a:gd name="connsiteX102" fmla="*/ 1607243 w 1939205"/>
                  <a:gd name="connsiteY102" fmla="*/ 1196208 h 1847431"/>
                  <a:gd name="connsiteX103" fmla="*/ 1636935 w 1939205"/>
                  <a:gd name="connsiteY103" fmla="*/ 1215080 h 1847431"/>
                  <a:gd name="connsiteX104" fmla="*/ 1626767 w 1939205"/>
                  <a:gd name="connsiteY104" fmla="*/ 1228323 h 1847431"/>
                  <a:gd name="connsiteX105" fmla="*/ 1625751 w 1939205"/>
                  <a:gd name="connsiteY105" fmla="*/ 1228323 h 1847431"/>
                  <a:gd name="connsiteX106" fmla="*/ 1624426 w 1939205"/>
                  <a:gd name="connsiteY106" fmla="*/ 1228323 h 1847431"/>
                  <a:gd name="connsiteX107" fmla="*/ 1622137 w 1939205"/>
                  <a:gd name="connsiteY107" fmla="*/ 1228323 h 1847431"/>
                  <a:gd name="connsiteX108" fmla="*/ 1613920 w 1939205"/>
                  <a:gd name="connsiteY108" fmla="*/ 1239171 h 1847431"/>
                  <a:gd name="connsiteX109" fmla="*/ 1615152 w 1939205"/>
                  <a:gd name="connsiteY109" fmla="*/ 1239171 h 1847431"/>
                  <a:gd name="connsiteX110" fmla="*/ 1615152 w 1939205"/>
                  <a:gd name="connsiteY110" fmla="*/ 1240527 h 1847431"/>
                  <a:gd name="connsiteX111" fmla="*/ 1615152 w 1939205"/>
                  <a:gd name="connsiteY111" fmla="*/ 1243239 h 1847431"/>
                  <a:gd name="connsiteX112" fmla="*/ 1615243 w 1939205"/>
                  <a:gd name="connsiteY112" fmla="*/ 1243332 h 1847431"/>
                  <a:gd name="connsiteX113" fmla="*/ 1607243 w 1939205"/>
                  <a:gd name="connsiteY113" fmla="*/ 1253751 h 1847431"/>
                  <a:gd name="connsiteX114" fmla="*/ 1607243 w 1939205"/>
                  <a:gd name="connsiteY114" fmla="*/ 1275701 h 1847431"/>
                  <a:gd name="connsiteX115" fmla="*/ 1607203 w 1939205"/>
                  <a:gd name="connsiteY115" fmla="*/ 1275783 h 1847431"/>
                  <a:gd name="connsiteX116" fmla="*/ 1607243 w 1939205"/>
                  <a:gd name="connsiteY116" fmla="*/ 1275804 h 1847431"/>
                  <a:gd name="connsiteX117" fmla="*/ 1607243 w 1939205"/>
                  <a:gd name="connsiteY117" fmla="*/ 1292977 h 1847431"/>
                  <a:gd name="connsiteX118" fmla="*/ 1602217 w 1939205"/>
                  <a:gd name="connsiteY118" fmla="*/ 1296122 h 1847431"/>
                  <a:gd name="connsiteX119" fmla="*/ 1599264 w 1939205"/>
                  <a:gd name="connsiteY119" fmla="*/ 1296122 h 1847431"/>
                  <a:gd name="connsiteX120" fmla="*/ 1597345 w 1939205"/>
                  <a:gd name="connsiteY120" fmla="*/ 1297319 h 1847431"/>
                  <a:gd name="connsiteX121" fmla="*/ 1596605 w 1939205"/>
                  <a:gd name="connsiteY121" fmla="*/ 1298834 h 1847431"/>
                  <a:gd name="connsiteX122" fmla="*/ 1594914 w 1939205"/>
                  <a:gd name="connsiteY122" fmla="*/ 1298834 h 1847431"/>
                  <a:gd name="connsiteX123" fmla="*/ 1593955 w 1939205"/>
                  <a:gd name="connsiteY123" fmla="*/ 1299432 h 1847431"/>
                  <a:gd name="connsiteX124" fmla="*/ 1593955 w 1939205"/>
                  <a:gd name="connsiteY124" fmla="*/ 1301291 h 1847431"/>
                  <a:gd name="connsiteX125" fmla="*/ 1591721 w 1939205"/>
                  <a:gd name="connsiteY125" fmla="*/ 1302689 h 1847431"/>
                  <a:gd name="connsiteX126" fmla="*/ 1591305 w 1939205"/>
                  <a:gd name="connsiteY126" fmla="*/ 1302902 h 1847431"/>
                  <a:gd name="connsiteX127" fmla="*/ 1591305 w 1939205"/>
                  <a:gd name="connsiteY127" fmla="*/ 1302950 h 1847431"/>
                  <a:gd name="connsiteX128" fmla="*/ 1576193 w 1939205"/>
                  <a:gd name="connsiteY128" fmla="*/ 1312405 h 1847431"/>
                  <a:gd name="connsiteX129" fmla="*/ 1565109 w 1939205"/>
                  <a:gd name="connsiteY129" fmla="*/ 1342226 h 1847431"/>
                  <a:gd name="connsiteX130" fmla="*/ 1563483 w 1939205"/>
                  <a:gd name="connsiteY130" fmla="*/ 1342226 h 1847431"/>
                  <a:gd name="connsiteX131" fmla="*/ 1560834 w 1939205"/>
                  <a:gd name="connsiteY131" fmla="*/ 1343582 h 1847431"/>
                  <a:gd name="connsiteX132" fmla="*/ 1559509 w 1939205"/>
                  <a:gd name="connsiteY132" fmla="*/ 1347650 h 1847431"/>
                  <a:gd name="connsiteX133" fmla="*/ 1559509 w 1939205"/>
                  <a:gd name="connsiteY133" fmla="*/ 1350362 h 1847431"/>
                  <a:gd name="connsiteX134" fmla="*/ 1554420 w 1939205"/>
                  <a:gd name="connsiteY134" fmla="*/ 1354269 h 1847431"/>
                  <a:gd name="connsiteX135" fmla="*/ 1551241 w 1939205"/>
                  <a:gd name="connsiteY135" fmla="*/ 1358123 h 1847431"/>
                  <a:gd name="connsiteX136" fmla="*/ 1550235 w 1939205"/>
                  <a:gd name="connsiteY136" fmla="*/ 1361210 h 1847431"/>
                  <a:gd name="connsiteX137" fmla="*/ 1550811 w 1939205"/>
                  <a:gd name="connsiteY137" fmla="*/ 1364155 h 1847431"/>
                  <a:gd name="connsiteX138" fmla="*/ 1534271 w 1939205"/>
                  <a:gd name="connsiteY138" fmla="*/ 1384262 h 1847431"/>
                  <a:gd name="connsiteX139" fmla="*/ 1533012 w 1939205"/>
                  <a:gd name="connsiteY139" fmla="*/ 1384262 h 1847431"/>
                  <a:gd name="connsiteX140" fmla="*/ 1529038 w 1939205"/>
                  <a:gd name="connsiteY140" fmla="*/ 1386974 h 1847431"/>
                  <a:gd name="connsiteX141" fmla="*/ 1526512 w 1939205"/>
                  <a:gd name="connsiteY141" fmla="*/ 1388267 h 1847431"/>
                  <a:gd name="connsiteX142" fmla="*/ 1500702 w 1939205"/>
                  <a:gd name="connsiteY142" fmla="*/ 1388267 h 1847431"/>
                  <a:gd name="connsiteX143" fmla="*/ 1471010 w 1939205"/>
                  <a:gd name="connsiteY143" fmla="*/ 1388267 h 1847431"/>
                  <a:gd name="connsiteX144" fmla="*/ 1454709 w 1939205"/>
                  <a:gd name="connsiteY144" fmla="*/ 1426383 h 1847431"/>
                  <a:gd name="connsiteX145" fmla="*/ 1456171 w 1939205"/>
                  <a:gd name="connsiteY145" fmla="*/ 1429868 h 1847431"/>
                  <a:gd name="connsiteX146" fmla="*/ 1456171 w 1939205"/>
                  <a:gd name="connsiteY146" fmla="*/ 1430366 h 1847431"/>
                  <a:gd name="connsiteX147" fmla="*/ 1457650 w 1939205"/>
                  <a:gd name="connsiteY147" fmla="*/ 1433393 h 1847431"/>
                  <a:gd name="connsiteX148" fmla="*/ 1458821 w 1939205"/>
                  <a:gd name="connsiteY148" fmla="*/ 1436185 h 1847431"/>
                  <a:gd name="connsiteX149" fmla="*/ 1458821 w 1939205"/>
                  <a:gd name="connsiteY149" fmla="*/ 1441214 h 1847431"/>
                  <a:gd name="connsiteX150" fmla="*/ 1461471 w 1939205"/>
                  <a:gd name="connsiteY150" fmla="*/ 1446638 h 1847431"/>
                  <a:gd name="connsiteX151" fmla="*/ 1461471 w 1939205"/>
                  <a:gd name="connsiteY151" fmla="*/ 1449350 h 1847431"/>
                  <a:gd name="connsiteX152" fmla="*/ 1461471 w 1939205"/>
                  <a:gd name="connsiteY152" fmla="*/ 1453418 h 1847431"/>
                  <a:gd name="connsiteX153" fmla="*/ 1461471 w 1939205"/>
                  <a:gd name="connsiteY153" fmla="*/ 1456130 h 1847431"/>
                  <a:gd name="connsiteX154" fmla="*/ 1461471 w 1939205"/>
                  <a:gd name="connsiteY154" fmla="*/ 1457486 h 1847431"/>
                  <a:gd name="connsiteX155" fmla="*/ 1461471 w 1939205"/>
                  <a:gd name="connsiteY155" fmla="*/ 1460345 h 1847431"/>
                  <a:gd name="connsiteX156" fmla="*/ 1463794 w 1939205"/>
                  <a:gd name="connsiteY156" fmla="*/ 1466427 h 1847431"/>
                  <a:gd name="connsiteX157" fmla="*/ 1461471 w 1939205"/>
                  <a:gd name="connsiteY157" fmla="*/ 1472770 h 1847431"/>
                  <a:gd name="connsiteX158" fmla="*/ 1461471 w 1939205"/>
                  <a:gd name="connsiteY158" fmla="*/ 1475114 h 1847431"/>
                  <a:gd name="connsiteX159" fmla="*/ 1461471 w 1939205"/>
                  <a:gd name="connsiteY159" fmla="*/ 1476470 h 1847431"/>
                  <a:gd name="connsiteX160" fmla="*/ 1459304 w 1939205"/>
                  <a:gd name="connsiteY160" fmla="*/ 1478688 h 1847431"/>
                  <a:gd name="connsiteX161" fmla="*/ 1449449 w 1939205"/>
                  <a:gd name="connsiteY161" fmla="*/ 1505598 h 1847431"/>
                  <a:gd name="connsiteX162" fmla="*/ 1449449 w 1939205"/>
                  <a:gd name="connsiteY162" fmla="*/ 1544232 h 1847431"/>
                  <a:gd name="connsiteX163" fmla="*/ 1449449 w 1939205"/>
                  <a:gd name="connsiteY163" fmla="*/ 1546228 h 1847431"/>
                  <a:gd name="connsiteX164" fmla="*/ 1452197 w 1939205"/>
                  <a:gd name="connsiteY164" fmla="*/ 1548337 h 1847431"/>
                  <a:gd name="connsiteX165" fmla="*/ 1454709 w 1939205"/>
                  <a:gd name="connsiteY165" fmla="*/ 1549194 h 1847431"/>
                  <a:gd name="connsiteX166" fmla="*/ 1454709 w 1939205"/>
                  <a:gd name="connsiteY166" fmla="*/ 1581436 h 1847431"/>
                  <a:gd name="connsiteX167" fmla="*/ 1439766 w 1939205"/>
                  <a:gd name="connsiteY167" fmla="*/ 1620107 h 1847431"/>
                  <a:gd name="connsiteX168" fmla="*/ 1424240 w 1939205"/>
                  <a:gd name="connsiteY168" fmla="*/ 1658223 h 1847431"/>
                  <a:gd name="connsiteX169" fmla="*/ 1409491 w 1939205"/>
                  <a:gd name="connsiteY169" fmla="*/ 1695414 h 1847431"/>
                  <a:gd name="connsiteX170" fmla="*/ 1378441 w 1939205"/>
                  <a:gd name="connsiteY170" fmla="*/ 1715767 h 1847431"/>
                  <a:gd name="connsiteX171" fmla="*/ 1348749 w 1939205"/>
                  <a:gd name="connsiteY171" fmla="*/ 1754623 h 1847431"/>
                  <a:gd name="connsiteX172" fmla="*/ 1340268 w 1939205"/>
                  <a:gd name="connsiteY172" fmla="*/ 1775446 h 1847431"/>
                  <a:gd name="connsiteX173" fmla="*/ 1339585 w 1939205"/>
                  <a:gd name="connsiteY173" fmla="*/ 1776144 h 1847431"/>
                  <a:gd name="connsiteX174" fmla="*/ 1338260 w 1939205"/>
                  <a:gd name="connsiteY174" fmla="*/ 1780212 h 1847431"/>
                  <a:gd name="connsiteX175" fmla="*/ 1332961 w 1939205"/>
                  <a:gd name="connsiteY175" fmla="*/ 1781568 h 1847431"/>
                  <a:gd name="connsiteX176" fmla="*/ 1330311 w 1939205"/>
                  <a:gd name="connsiteY176" fmla="*/ 1786992 h 1847431"/>
                  <a:gd name="connsiteX177" fmla="*/ 1330074 w 1939205"/>
                  <a:gd name="connsiteY177" fmla="*/ 1787073 h 1847431"/>
                  <a:gd name="connsiteX178" fmla="*/ 1327223 w 1939205"/>
                  <a:gd name="connsiteY178" fmla="*/ 1794281 h 1847431"/>
                  <a:gd name="connsiteX179" fmla="*/ 1314119 w 1939205"/>
                  <a:gd name="connsiteY179" fmla="*/ 1828592 h 1847431"/>
                  <a:gd name="connsiteX180" fmla="*/ 1302805 w 1939205"/>
                  <a:gd name="connsiteY180" fmla="*/ 1828592 h 1847431"/>
                  <a:gd name="connsiteX181" fmla="*/ 1288360 w 1939205"/>
                  <a:gd name="connsiteY181" fmla="*/ 1828592 h 1847431"/>
                  <a:gd name="connsiteX182" fmla="*/ 1243200 w 1939205"/>
                  <a:gd name="connsiteY182" fmla="*/ 1828592 h 1847431"/>
                  <a:gd name="connsiteX183" fmla="*/ 1198373 w 1939205"/>
                  <a:gd name="connsiteY183" fmla="*/ 1847431 h 1847431"/>
                  <a:gd name="connsiteX184" fmla="*/ 1151885 w 1939205"/>
                  <a:gd name="connsiteY184" fmla="*/ 1847431 h 1847431"/>
                  <a:gd name="connsiteX185" fmla="*/ 1106559 w 1939205"/>
                  <a:gd name="connsiteY185" fmla="*/ 1847431 h 1847431"/>
                  <a:gd name="connsiteX186" fmla="*/ 1060735 w 1939205"/>
                  <a:gd name="connsiteY186" fmla="*/ 1847431 h 1847431"/>
                  <a:gd name="connsiteX187" fmla="*/ 1015409 w 1939205"/>
                  <a:gd name="connsiteY187" fmla="*/ 1828592 h 1847431"/>
                  <a:gd name="connsiteX188" fmla="*/ 968921 w 1939205"/>
                  <a:gd name="connsiteY188" fmla="*/ 1828592 h 1847431"/>
                  <a:gd name="connsiteX189" fmla="*/ 907657 w 1939205"/>
                  <a:gd name="connsiteY189" fmla="*/ 1828592 h 1847431"/>
                  <a:gd name="connsiteX190" fmla="*/ 863991 w 1939205"/>
                  <a:gd name="connsiteY190" fmla="*/ 1828592 h 1847431"/>
                  <a:gd name="connsiteX191" fmla="*/ 817669 w 1939205"/>
                  <a:gd name="connsiteY191" fmla="*/ 1828592 h 1847431"/>
                  <a:gd name="connsiteX192" fmla="*/ 786622 w 1939205"/>
                  <a:gd name="connsiteY192" fmla="*/ 1828592 h 1847431"/>
                  <a:gd name="connsiteX193" fmla="*/ 741296 w 1939205"/>
                  <a:gd name="connsiteY193" fmla="*/ 1828592 h 1847431"/>
                  <a:gd name="connsiteX194" fmla="*/ 695472 w 1939205"/>
                  <a:gd name="connsiteY194" fmla="*/ 1828592 h 1847431"/>
                  <a:gd name="connsiteX195" fmla="*/ 635204 w 1939205"/>
                  <a:gd name="connsiteY195" fmla="*/ 1828592 h 1847431"/>
                  <a:gd name="connsiteX196" fmla="*/ 589380 w 1939205"/>
                  <a:gd name="connsiteY196" fmla="*/ 1828592 h 1847431"/>
                  <a:gd name="connsiteX197" fmla="*/ 544552 w 1939205"/>
                  <a:gd name="connsiteY197" fmla="*/ 1828592 h 1847431"/>
                  <a:gd name="connsiteX198" fmla="*/ 499227 w 1939205"/>
                  <a:gd name="connsiteY198" fmla="*/ 1828592 h 1847431"/>
                  <a:gd name="connsiteX199" fmla="*/ 452905 w 1939205"/>
                  <a:gd name="connsiteY199" fmla="*/ 1809753 h 1847431"/>
                  <a:gd name="connsiteX200" fmla="*/ 423518 w 1939205"/>
                  <a:gd name="connsiteY200" fmla="*/ 1809753 h 1847431"/>
                  <a:gd name="connsiteX201" fmla="*/ 392636 w 1939205"/>
                  <a:gd name="connsiteY201" fmla="*/ 1828592 h 1847431"/>
                  <a:gd name="connsiteX202" fmla="*/ 362751 w 1939205"/>
                  <a:gd name="connsiteY202" fmla="*/ 1809753 h 1847431"/>
                  <a:gd name="connsiteX203" fmla="*/ 347975 w 1939205"/>
                  <a:gd name="connsiteY203" fmla="*/ 1770101 h 1847431"/>
                  <a:gd name="connsiteX204" fmla="*/ 316927 w 1939205"/>
                  <a:gd name="connsiteY204" fmla="*/ 1770101 h 1847431"/>
                  <a:gd name="connsiteX205" fmla="*/ 301487 w 1939205"/>
                  <a:gd name="connsiteY205" fmla="*/ 1733032 h 1847431"/>
                  <a:gd name="connsiteX206" fmla="*/ 271602 w 1939205"/>
                  <a:gd name="connsiteY206" fmla="*/ 1692772 h 1847431"/>
                  <a:gd name="connsiteX207" fmla="*/ 240056 w 1939205"/>
                  <a:gd name="connsiteY207" fmla="*/ 1692772 h 1847431"/>
                  <a:gd name="connsiteX208" fmla="*/ 225309 w 1939205"/>
                  <a:gd name="connsiteY208" fmla="*/ 1655736 h 1847431"/>
                  <a:gd name="connsiteX209" fmla="*/ 225309 w 1939205"/>
                  <a:gd name="connsiteY209" fmla="*/ 1620107 h 1847431"/>
                  <a:gd name="connsiteX210" fmla="*/ 225114 w 1939205"/>
                  <a:gd name="connsiteY210" fmla="*/ 1619602 h 1847431"/>
                  <a:gd name="connsiteX211" fmla="*/ 225114 w 1939205"/>
                  <a:gd name="connsiteY211" fmla="*/ 1617114 h 1847431"/>
                  <a:gd name="connsiteX212" fmla="*/ 210337 w 1939205"/>
                  <a:gd name="connsiteY212" fmla="*/ 1578373 h 1847431"/>
                  <a:gd name="connsiteX213" fmla="*/ 194730 w 1939205"/>
                  <a:gd name="connsiteY213" fmla="*/ 1540240 h 1847431"/>
                  <a:gd name="connsiteX214" fmla="*/ 179510 w 1939205"/>
                  <a:gd name="connsiteY214" fmla="*/ 1521220 h 1847431"/>
                  <a:gd name="connsiteX215" fmla="*/ 179510 w 1939205"/>
                  <a:gd name="connsiteY215" fmla="*/ 1504464 h 1847431"/>
                  <a:gd name="connsiteX216" fmla="*/ 179510 w 1939205"/>
                  <a:gd name="connsiteY216" fmla="*/ 1485037 h 1847431"/>
                  <a:gd name="connsiteX217" fmla="*/ 164567 w 1939205"/>
                  <a:gd name="connsiteY217" fmla="*/ 1445811 h 1847431"/>
                  <a:gd name="connsiteX218" fmla="*/ 133905 w 1939205"/>
                  <a:gd name="connsiteY218" fmla="*/ 1407140 h 1847431"/>
                  <a:gd name="connsiteX219" fmla="*/ 133905 w 1939205"/>
                  <a:gd name="connsiteY219" fmla="*/ 1369949 h 1847431"/>
                  <a:gd name="connsiteX220" fmla="*/ 149430 w 1939205"/>
                  <a:gd name="connsiteY220" fmla="*/ 1330723 h 1847431"/>
                  <a:gd name="connsiteX221" fmla="*/ 164567 w 1939205"/>
                  <a:gd name="connsiteY221" fmla="*/ 1292977 h 1847431"/>
                  <a:gd name="connsiteX222" fmla="*/ 174786 w 1939205"/>
                  <a:gd name="connsiteY222" fmla="*/ 1267181 h 1847431"/>
                  <a:gd name="connsiteX223" fmla="*/ 279400 w 1939205"/>
                  <a:gd name="connsiteY223" fmla="*/ 1016479 h 1847431"/>
                  <a:gd name="connsiteX224" fmla="*/ 286440 w 1939205"/>
                  <a:gd name="connsiteY224" fmla="*/ 1003593 h 1847431"/>
                  <a:gd name="connsiteX225" fmla="*/ 316326 w 1939205"/>
                  <a:gd name="connsiteY225" fmla="*/ 945124 h 1847431"/>
                  <a:gd name="connsiteX226" fmla="*/ 347764 w 1939205"/>
                  <a:gd name="connsiteY226" fmla="*/ 868152 h 1847431"/>
                  <a:gd name="connsiteX227" fmla="*/ 361543 w 1939205"/>
                  <a:gd name="connsiteY227" fmla="*/ 829852 h 1847431"/>
                  <a:gd name="connsiteX228" fmla="*/ 370716 w 1939205"/>
                  <a:gd name="connsiteY228" fmla="*/ 797646 h 1847431"/>
                  <a:gd name="connsiteX229" fmla="*/ 395597 w 1939205"/>
                  <a:gd name="connsiteY229" fmla="*/ 738021 h 1847431"/>
                  <a:gd name="connsiteX230" fmla="*/ 407924 w 1939205"/>
                  <a:gd name="connsiteY230" fmla="*/ 714209 h 1847431"/>
                  <a:gd name="connsiteX231" fmla="*/ 407924 w 1939205"/>
                  <a:gd name="connsiteY231" fmla="*/ 676093 h 1847431"/>
                  <a:gd name="connsiteX232" fmla="*/ 405869 w 1939205"/>
                  <a:gd name="connsiteY232" fmla="*/ 676954 h 1847431"/>
                  <a:gd name="connsiteX233" fmla="*/ 405869 w 1939205"/>
                  <a:gd name="connsiteY233" fmla="*/ 675238 h 1847431"/>
                  <a:gd name="connsiteX234" fmla="*/ 360010 w 1939205"/>
                  <a:gd name="connsiteY234" fmla="*/ 694589 h 1847431"/>
                  <a:gd name="connsiteX235" fmla="*/ 314893 w 1939205"/>
                  <a:gd name="connsiteY235" fmla="*/ 694589 h 1847431"/>
                  <a:gd name="connsiteX236" fmla="*/ 286440 w 1939205"/>
                  <a:gd name="connsiteY236" fmla="*/ 676093 h 1847431"/>
                  <a:gd name="connsiteX237" fmla="*/ 271691 w 1939205"/>
                  <a:gd name="connsiteY237" fmla="*/ 636312 h 1847431"/>
                  <a:gd name="connsiteX238" fmla="*/ 255001 w 1939205"/>
                  <a:gd name="connsiteY238" fmla="*/ 618549 h 1847431"/>
                  <a:gd name="connsiteX239" fmla="*/ 254141 w 1939205"/>
                  <a:gd name="connsiteY239" fmla="*/ 618549 h 1847431"/>
                  <a:gd name="connsiteX240" fmla="*/ 253387 w 1939205"/>
                  <a:gd name="connsiteY240" fmla="*/ 617720 h 1847431"/>
                  <a:gd name="connsiteX241" fmla="*/ 223578 w 1939205"/>
                  <a:gd name="connsiteY241" fmla="*/ 617720 h 1847431"/>
                  <a:gd name="connsiteX242" fmla="*/ 193196 w 1939205"/>
                  <a:gd name="connsiteY242" fmla="*/ 617720 h 1847431"/>
                  <a:gd name="connsiteX243" fmla="*/ 162718 w 1939205"/>
                  <a:gd name="connsiteY243" fmla="*/ 617720 h 1847431"/>
                  <a:gd name="connsiteX244" fmla="*/ 137564 w 1939205"/>
                  <a:gd name="connsiteY244" fmla="*/ 606446 h 1847431"/>
                  <a:gd name="connsiteX245" fmla="*/ 118275 w 1939205"/>
                  <a:gd name="connsiteY245" fmla="*/ 597634 h 1847431"/>
                  <a:gd name="connsiteX246" fmla="*/ 88688 w 1939205"/>
                  <a:gd name="connsiteY246" fmla="*/ 578768 h 1847431"/>
                  <a:gd name="connsiteX247" fmla="*/ 88688 w 1939205"/>
                  <a:gd name="connsiteY247" fmla="*/ 541578 h 1847431"/>
                  <a:gd name="connsiteX248" fmla="*/ 58996 w 1939205"/>
                  <a:gd name="connsiteY248" fmla="*/ 502907 h 1847431"/>
                  <a:gd name="connsiteX249" fmla="*/ 42889 w 1939205"/>
                  <a:gd name="connsiteY249" fmla="*/ 464791 h 1847431"/>
                  <a:gd name="connsiteX250" fmla="*/ 28140 w 1939205"/>
                  <a:gd name="connsiteY250" fmla="*/ 425010 h 1847431"/>
                  <a:gd name="connsiteX251" fmla="*/ 13197 w 1939205"/>
                  <a:gd name="connsiteY251" fmla="*/ 386709 h 1847431"/>
                  <a:gd name="connsiteX252" fmla="*/ 13197 w 1939205"/>
                  <a:gd name="connsiteY252" fmla="*/ 364807 h 1847431"/>
                  <a:gd name="connsiteX253" fmla="*/ 21907 w 1939205"/>
                  <a:gd name="connsiteY253" fmla="*/ 349759 h 1847431"/>
                  <a:gd name="connsiteX254" fmla="*/ 25970 w 1939205"/>
                  <a:gd name="connsiteY254" fmla="*/ 328337 h 1847431"/>
                  <a:gd name="connsiteX255" fmla="*/ 15456 w 1939205"/>
                  <a:gd name="connsiteY255" fmla="*/ 301059 h 1847431"/>
                  <a:gd name="connsiteX256" fmla="*/ 15525 w 1939205"/>
                  <a:gd name="connsiteY256" fmla="*/ 289384 h 1847431"/>
                  <a:gd name="connsiteX257" fmla="*/ 29692 w 1939205"/>
                  <a:gd name="connsiteY257" fmla="*/ 268846 h 1847431"/>
                  <a:gd name="connsiteX258" fmla="*/ 15525 w 1939205"/>
                  <a:gd name="connsiteY258" fmla="*/ 230730 h 1847431"/>
                  <a:gd name="connsiteX259" fmla="*/ 0 w 1939205"/>
                  <a:gd name="connsiteY259" fmla="*/ 211302 h 1847431"/>
                  <a:gd name="connsiteX260" fmla="*/ 15525 w 1939205"/>
                  <a:gd name="connsiteY260" fmla="*/ 211302 h 1847431"/>
                  <a:gd name="connsiteX261" fmla="*/ 45217 w 1939205"/>
                  <a:gd name="connsiteY261" fmla="*/ 211302 h 1847431"/>
                  <a:gd name="connsiteX262" fmla="*/ 76074 w 1939205"/>
                  <a:gd name="connsiteY262" fmla="*/ 211302 h 1847431"/>
                  <a:gd name="connsiteX263" fmla="*/ 105960 w 1939205"/>
                  <a:gd name="connsiteY263" fmla="*/ 192614 h 1847431"/>
                  <a:gd name="connsiteX264" fmla="*/ 136234 w 1939205"/>
                  <a:gd name="connsiteY264" fmla="*/ 153759 h 1847431"/>
                  <a:gd name="connsiteX265" fmla="*/ 166314 w 1939205"/>
                  <a:gd name="connsiteY265" fmla="*/ 134516 h 1847431"/>
                  <a:gd name="connsiteX266" fmla="*/ 197170 w 1939205"/>
                  <a:gd name="connsiteY266" fmla="*/ 134516 h 1847431"/>
                  <a:gd name="connsiteX267" fmla="*/ 227444 w 1939205"/>
                  <a:gd name="connsiteY267" fmla="*/ 134516 h 1847431"/>
                  <a:gd name="connsiteX268" fmla="*/ 257330 w 1939205"/>
                  <a:gd name="connsiteY268" fmla="*/ 96215 h 1847431"/>
                  <a:gd name="connsiteX269" fmla="*/ 288186 w 1939205"/>
                  <a:gd name="connsiteY269" fmla="*/ 96215 h 1847431"/>
                  <a:gd name="connsiteX270" fmla="*/ 319237 w 1939205"/>
                  <a:gd name="connsiteY270" fmla="*/ 96215 h 1847431"/>
                  <a:gd name="connsiteX271" fmla="*/ 350093 w 1939205"/>
                  <a:gd name="connsiteY271" fmla="*/ 115643 h 1847431"/>
                  <a:gd name="connsiteX272" fmla="*/ 379785 w 1939205"/>
                  <a:gd name="connsiteY272" fmla="*/ 115643 h 1847431"/>
                  <a:gd name="connsiteX273" fmla="*/ 410253 w 1939205"/>
                  <a:gd name="connsiteY273" fmla="*/ 115643 h 1847431"/>
                  <a:gd name="connsiteX274" fmla="*/ 439945 w 1939205"/>
                  <a:gd name="connsiteY274" fmla="*/ 115643 h 1847431"/>
                  <a:gd name="connsiteX275" fmla="*/ 469831 w 1939205"/>
                  <a:gd name="connsiteY275" fmla="*/ 96215 h 1847431"/>
                  <a:gd name="connsiteX276" fmla="*/ 454888 w 1939205"/>
                  <a:gd name="connsiteY276" fmla="*/ 59209 h 1847431"/>
                  <a:gd name="connsiteX277" fmla="*/ 454888 w 1939205"/>
                  <a:gd name="connsiteY277" fmla="*/ 18318 h 1847431"/>
                  <a:gd name="connsiteX278" fmla="*/ 484580 w 1939205"/>
                  <a:gd name="connsiteY278" fmla="*/ 18318 h 1847431"/>
                  <a:gd name="connsiteX279" fmla="*/ 515824 w 1939205"/>
                  <a:gd name="connsiteY279" fmla="*/ 18318 h 1847431"/>
                  <a:gd name="connsiteX280" fmla="*/ 546680 w 1939205"/>
                  <a:gd name="connsiteY280" fmla="*/ 18318 h 1847431"/>
                  <a:gd name="connsiteX281" fmla="*/ 576372 w 1939205"/>
                  <a:gd name="connsiteY281" fmla="*/ 0 h 1847431"/>
                  <a:gd name="connsiteX0" fmla="*/ 576372 w 1939205"/>
                  <a:gd name="connsiteY0" fmla="*/ 0 h 1847431"/>
                  <a:gd name="connsiteX1" fmla="*/ 606258 w 1939205"/>
                  <a:gd name="connsiteY1" fmla="*/ 18318 h 1847431"/>
                  <a:gd name="connsiteX2" fmla="*/ 637114 w 1939205"/>
                  <a:gd name="connsiteY2" fmla="*/ 38671 h 1847431"/>
                  <a:gd name="connsiteX3" fmla="*/ 662528 w 1939205"/>
                  <a:gd name="connsiteY3" fmla="*/ 75600 h 1847431"/>
                  <a:gd name="connsiteX4" fmla="*/ 665254 w 1939205"/>
                  <a:gd name="connsiteY4" fmla="*/ 80934 h 1847431"/>
                  <a:gd name="connsiteX5" fmla="*/ 665254 w 1939205"/>
                  <a:gd name="connsiteY5" fmla="*/ 118418 h 1847431"/>
                  <a:gd name="connsiteX6" fmla="*/ 665719 w 1939205"/>
                  <a:gd name="connsiteY6" fmla="*/ 118418 h 1847431"/>
                  <a:gd name="connsiteX7" fmla="*/ 665719 w 1939205"/>
                  <a:gd name="connsiteY7" fmla="*/ 120319 h 1847431"/>
                  <a:gd name="connsiteX8" fmla="*/ 696057 w 1939205"/>
                  <a:gd name="connsiteY8" fmla="*/ 120319 h 1847431"/>
                  <a:gd name="connsiteX9" fmla="*/ 728142 w 1939205"/>
                  <a:gd name="connsiteY9" fmla="*/ 139049 h 1847431"/>
                  <a:gd name="connsiteX10" fmla="*/ 754771 w 1939205"/>
                  <a:gd name="connsiteY10" fmla="*/ 156299 h 1847431"/>
                  <a:gd name="connsiteX11" fmla="*/ 755106 w 1939205"/>
                  <a:gd name="connsiteY11" fmla="*/ 156534 h 1847431"/>
                  <a:gd name="connsiteX12" fmla="*/ 755134 w 1939205"/>
                  <a:gd name="connsiteY12" fmla="*/ 156534 h 1847431"/>
                  <a:gd name="connsiteX13" fmla="*/ 757898 w 1939205"/>
                  <a:gd name="connsiteY13" fmla="*/ 158325 h 1847431"/>
                  <a:gd name="connsiteX14" fmla="*/ 786735 w 1939205"/>
                  <a:gd name="connsiteY14" fmla="*/ 158325 h 1847431"/>
                  <a:gd name="connsiteX15" fmla="*/ 800653 w 1939205"/>
                  <a:gd name="connsiteY15" fmla="*/ 190574 h 1847431"/>
                  <a:gd name="connsiteX16" fmla="*/ 803079 w 1939205"/>
                  <a:gd name="connsiteY16" fmla="*/ 196877 h 1847431"/>
                  <a:gd name="connsiteX17" fmla="*/ 833088 w 1939205"/>
                  <a:gd name="connsiteY17" fmla="*/ 196877 h 1847431"/>
                  <a:gd name="connsiteX18" fmla="*/ 845152 w 1939205"/>
                  <a:gd name="connsiteY18" fmla="*/ 233506 h 1847431"/>
                  <a:gd name="connsiteX19" fmla="*/ 876784 w 1939205"/>
                  <a:gd name="connsiteY19" fmla="*/ 272732 h 1847431"/>
                  <a:gd name="connsiteX20" fmla="*/ 883351 w 1939205"/>
                  <a:gd name="connsiteY20" fmla="*/ 276748 h 1847431"/>
                  <a:gd name="connsiteX21" fmla="*/ 907640 w 1939205"/>
                  <a:gd name="connsiteY21" fmla="*/ 292037 h 1847431"/>
                  <a:gd name="connsiteX22" fmla="*/ 907640 w 1939205"/>
                  <a:gd name="connsiteY22" fmla="*/ 330275 h 1847431"/>
                  <a:gd name="connsiteX23" fmla="*/ 907640 w 1939205"/>
                  <a:gd name="connsiteY23" fmla="*/ 368391 h 1847431"/>
                  <a:gd name="connsiteX24" fmla="*/ 907845 w 1939205"/>
                  <a:gd name="connsiteY24" fmla="*/ 368659 h 1847431"/>
                  <a:gd name="connsiteX25" fmla="*/ 907845 w 1939205"/>
                  <a:gd name="connsiteY25" fmla="*/ 368724 h 1847431"/>
                  <a:gd name="connsiteX26" fmla="*/ 908450 w 1939205"/>
                  <a:gd name="connsiteY26" fmla="*/ 369451 h 1847431"/>
                  <a:gd name="connsiteX27" fmla="*/ 937332 w 1939205"/>
                  <a:gd name="connsiteY27" fmla="*/ 407247 h 1847431"/>
                  <a:gd name="connsiteX28" fmla="*/ 967218 w 1939205"/>
                  <a:gd name="connsiteY28" fmla="*/ 425935 h 1847431"/>
                  <a:gd name="connsiteX29" fmla="*/ 982549 w 1939205"/>
                  <a:gd name="connsiteY29" fmla="*/ 465346 h 1847431"/>
                  <a:gd name="connsiteX30" fmla="*/ 998657 w 1939205"/>
                  <a:gd name="connsiteY30" fmla="*/ 503462 h 1847431"/>
                  <a:gd name="connsiteX31" fmla="*/ 1030095 w 1939205"/>
                  <a:gd name="connsiteY31" fmla="*/ 542133 h 1847431"/>
                  <a:gd name="connsiteX32" fmla="*/ 1058817 w 1939205"/>
                  <a:gd name="connsiteY32" fmla="*/ 542133 h 1847431"/>
                  <a:gd name="connsiteX33" fmla="*/ 1058819 w 1939205"/>
                  <a:gd name="connsiteY33" fmla="*/ 542132 h 1847431"/>
                  <a:gd name="connsiteX34" fmla="*/ 1060701 w 1939205"/>
                  <a:gd name="connsiteY34" fmla="*/ 542132 h 1847431"/>
                  <a:gd name="connsiteX35" fmla="*/ 1091622 w 1939205"/>
                  <a:gd name="connsiteY35" fmla="*/ 522856 h 1847431"/>
                  <a:gd name="connsiteX36" fmla="*/ 1121378 w 1939205"/>
                  <a:gd name="connsiteY36" fmla="*/ 503580 h 1847431"/>
                  <a:gd name="connsiteX37" fmla="*/ 1121378 w 1939205"/>
                  <a:gd name="connsiteY37" fmla="*/ 473876 h 1847431"/>
                  <a:gd name="connsiteX38" fmla="*/ 1129262 w 1939205"/>
                  <a:gd name="connsiteY38" fmla="*/ 461460 h 1847431"/>
                  <a:gd name="connsiteX39" fmla="*/ 1167299 w 1939205"/>
                  <a:gd name="connsiteY39" fmla="*/ 445363 h 1847431"/>
                  <a:gd name="connsiteX40" fmla="*/ 1196991 w 1939205"/>
                  <a:gd name="connsiteY40" fmla="*/ 425010 h 1847431"/>
                  <a:gd name="connsiteX41" fmla="*/ 1226294 w 1939205"/>
                  <a:gd name="connsiteY41" fmla="*/ 386709 h 1847431"/>
                  <a:gd name="connsiteX42" fmla="*/ 1257733 w 1939205"/>
                  <a:gd name="connsiteY42" fmla="*/ 386709 h 1847431"/>
                  <a:gd name="connsiteX43" fmla="*/ 1272094 w 1939205"/>
                  <a:gd name="connsiteY43" fmla="*/ 425010 h 1847431"/>
                  <a:gd name="connsiteX44" fmla="*/ 1302368 w 1939205"/>
                  <a:gd name="connsiteY44" fmla="*/ 425010 h 1847431"/>
                  <a:gd name="connsiteX45" fmla="*/ 1333224 w 1939205"/>
                  <a:gd name="connsiteY45" fmla="*/ 406137 h 1847431"/>
                  <a:gd name="connsiteX46" fmla="*/ 1363110 w 1939205"/>
                  <a:gd name="connsiteY46" fmla="*/ 406137 h 1847431"/>
                  <a:gd name="connsiteX47" fmla="*/ 1394548 w 1939205"/>
                  <a:gd name="connsiteY47" fmla="*/ 425010 h 1847431"/>
                  <a:gd name="connsiteX48" fmla="*/ 1424240 w 1939205"/>
                  <a:gd name="connsiteY48" fmla="*/ 445363 h 1847431"/>
                  <a:gd name="connsiteX49" fmla="*/ 1454709 w 1939205"/>
                  <a:gd name="connsiteY49" fmla="*/ 425010 h 1847431"/>
                  <a:gd name="connsiteX50" fmla="*/ 1486341 w 1939205"/>
                  <a:gd name="connsiteY50" fmla="*/ 406137 h 1847431"/>
                  <a:gd name="connsiteX51" fmla="*/ 1516227 w 1939205"/>
                  <a:gd name="connsiteY51" fmla="*/ 425010 h 1847431"/>
                  <a:gd name="connsiteX52" fmla="*/ 1547083 w 1939205"/>
                  <a:gd name="connsiteY52" fmla="*/ 425010 h 1847431"/>
                  <a:gd name="connsiteX53" fmla="*/ 1576193 w 1939205"/>
                  <a:gd name="connsiteY53" fmla="*/ 425010 h 1847431"/>
                  <a:gd name="connsiteX54" fmla="*/ 1590554 w 1939205"/>
                  <a:gd name="connsiteY54" fmla="*/ 464791 h 1847431"/>
                  <a:gd name="connsiteX55" fmla="*/ 1562026 w 1939205"/>
                  <a:gd name="connsiteY55" fmla="*/ 502907 h 1847431"/>
                  <a:gd name="connsiteX56" fmla="*/ 1547083 w 1939205"/>
                  <a:gd name="connsiteY56" fmla="*/ 541578 h 1847431"/>
                  <a:gd name="connsiteX57" fmla="*/ 1530976 w 1939205"/>
                  <a:gd name="connsiteY57" fmla="*/ 578768 h 1847431"/>
                  <a:gd name="connsiteX58" fmla="*/ 1530976 w 1939205"/>
                  <a:gd name="connsiteY58" fmla="*/ 618549 h 1847431"/>
                  <a:gd name="connsiteX59" fmla="*/ 1562026 w 1939205"/>
                  <a:gd name="connsiteY59" fmla="*/ 618549 h 1847431"/>
                  <a:gd name="connsiteX60" fmla="*/ 1590554 w 1939205"/>
                  <a:gd name="connsiteY60" fmla="*/ 598196 h 1847431"/>
                  <a:gd name="connsiteX61" fmla="*/ 1607243 w 1939205"/>
                  <a:gd name="connsiteY61" fmla="*/ 560451 h 1847431"/>
                  <a:gd name="connsiteX62" fmla="*/ 1621604 w 1939205"/>
                  <a:gd name="connsiteY62" fmla="*/ 522335 h 1847431"/>
                  <a:gd name="connsiteX63" fmla="*/ 1651878 w 1939205"/>
                  <a:gd name="connsiteY63" fmla="*/ 502907 h 1847431"/>
                  <a:gd name="connsiteX64" fmla="*/ 1682152 w 1939205"/>
                  <a:gd name="connsiteY64" fmla="*/ 484034 h 1847431"/>
                  <a:gd name="connsiteX65" fmla="*/ 1727951 w 1939205"/>
                  <a:gd name="connsiteY65" fmla="*/ 484034 h 1847431"/>
                  <a:gd name="connsiteX66" fmla="*/ 1759002 w 1939205"/>
                  <a:gd name="connsiteY66" fmla="*/ 502907 h 1847431"/>
                  <a:gd name="connsiteX67" fmla="*/ 1789470 w 1939205"/>
                  <a:gd name="connsiteY67" fmla="*/ 522335 h 1847431"/>
                  <a:gd name="connsiteX68" fmla="*/ 1819356 w 1939205"/>
                  <a:gd name="connsiteY68" fmla="*/ 522335 h 1847431"/>
                  <a:gd name="connsiteX69" fmla="*/ 1850212 w 1939205"/>
                  <a:gd name="connsiteY69" fmla="*/ 541578 h 1847431"/>
                  <a:gd name="connsiteX70" fmla="*/ 1880486 w 1939205"/>
                  <a:gd name="connsiteY70" fmla="*/ 541578 h 1847431"/>
                  <a:gd name="connsiteX71" fmla="*/ 1910954 w 1939205"/>
                  <a:gd name="connsiteY71" fmla="*/ 541578 h 1847431"/>
                  <a:gd name="connsiteX72" fmla="*/ 1939205 w 1939205"/>
                  <a:gd name="connsiteY72" fmla="*/ 559535 h 1847431"/>
                  <a:gd name="connsiteX73" fmla="*/ 1935881 w 1939205"/>
                  <a:gd name="connsiteY73" fmla="*/ 559151 h 1847431"/>
                  <a:gd name="connsiteX74" fmla="*/ 1923379 w 1939205"/>
                  <a:gd name="connsiteY74" fmla="*/ 620034 h 1847431"/>
                  <a:gd name="connsiteX75" fmla="*/ 1923379 w 1939205"/>
                  <a:gd name="connsiteY75" fmla="*/ 677239 h 1847431"/>
                  <a:gd name="connsiteX76" fmla="*/ 1909723 w 1939205"/>
                  <a:gd name="connsiteY76" fmla="*/ 715103 h 1847431"/>
                  <a:gd name="connsiteX77" fmla="*/ 1893759 w 1939205"/>
                  <a:gd name="connsiteY77" fmla="*/ 753648 h 1847431"/>
                  <a:gd name="connsiteX78" fmla="*/ 1864812 w 1939205"/>
                  <a:gd name="connsiteY78" fmla="*/ 772308 h 1847431"/>
                  <a:gd name="connsiteX79" fmla="*/ 1848848 w 1939205"/>
                  <a:gd name="connsiteY79" fmla="*/ 811943 h 1847431"/>
                  <a:gd name="connsiteX80" fmla="*/ 1848848 w 1939205"/>
                  <a:gd name="connsiteY80" fmla="*/ 848717 h 1847431"/>
                  <a:gd name="connsiteX81" fmla="*/ 1834135 w 1939205"/>
                  <a:gd name="connsiteY81" fmla="*/ 887263 h 1847431"/>
                  <a:gd name="connsiteX82" fmla="*/ 1818171 w 1939205"/>
                  <a:gd name="connsiteY82" fmla="*/ 926080 h 1847431"/>
                  <a:gd name="connsiteX83" fmla="*/ 1788070 w 1939205"/>
                  <a:gd name="connsiteY83" fmla="*/ 964626 h 1847431"/>
                  <a:gd name="connsiteX84" fmla="*/ 1759700 w 1939205"/>
                  <a:gd name="connsiteY84" fmla="*/ 983830 h 1847431"/>
                  <a:gd name="connsiteX85" fmla="*/ 1759326 w 1939205"/>
                  <a:gd name="connsiteY85" fmla="*/ 984699 h 1847431"/>
                  <a:gd name="connsiteX86" fmla="*/ 1759002 w 1939205"/>
                  <a:gd name="connsiteY86" fmla="*/ 984905 h 1847431"/>
                  <a:gd name="connsiteX87" fmla="*/ 1750352 w 1939205"/>
                  <a:gd name="connsiteY87" fmla="*/ 1005525 h 1847431"/>
                  <a:gd name="connsiteX88" fmla="*/ 1743736 w 1939205"/>
                  <a:gd name="connsiteY88" fmla="*/ 1020877 h 1847431"/>
                  <a:gd name="connsiteX89" fmla="*/ 1727868 w 1939205"/>
                  <a:gd name="connsiteY89" fmla="*/ 1059695 h 1847431"/>
                  <a:gd name="connsiteX90" fmla="*/ 1697671 w 1939205"/>
                  <a:gd name="connsiteY90" fmla="*/ 1059695 h 1847431"/>
                  <a:gd name="connsiteX91" fmla="*/ 1668148 w 1939205"/>
                  <a:gd name="connsiteY91" fmla="*/ 1077946 h 1847431"/>
                  <a:gd name="connsiteX92" fmla="*/ 1637470 w 1939205"/>
                  <a:gd name="connsiteY92" fmla="*/ 1077946 h 1847431"/>
                  <a:gd name="connsiteX93" fmla="*/ 1608427 w 1939205"/>
                  <a:gd name="connsiteY93" fmla="*/ 1118534 h 1847431"/>
                  <a:gd name="connsiteX94" fmla="*/ 1595585 w 1939205"/>
                  <a:gd name="connsiteY94" fmla="*/ 1132754 h 1847431"/>
                  <a:gd name="connsiteX95" fmla="*/ 1590554 w 1939205"/>
                  <a:gd name="connsiteY95" fmla="*/ 1138109 h 1847431"/>
                  <a:gd name="connsiteX96" fmla="*/ 1547083 w 1939205"/>
                  <a:gd name="connsiteY96" fmla="*/ 1138109 h 1847431"/>
                  <a:gd name="connsiteX97" fmla="*/ 1547083 w 1939205"/>
                  <a:gd name="connsiteY97" fmla="*/ 1167817 h 1847431"/>
                  <a:gd name="connsiteX98" fmla="*/ 1544936 w 1939205"/>
                  <a:gd name="connsiteY98" fmla="*/ 1170015 h 1847431"/>
                  <a:gd name="connsiteX99" fmla="*/ 1547083 w 1939205"/>
                  <a:gd name="connsiteY99" fmla="*/ 1170015 h 1847431"/>
                  <a:gd name="connsiteX100" fmla="*/ 1547083 w 1939205"/>
                  <a:gd name="connsiteY100" fmla="*/ 1176780 h 1847431"/>
                  <a:gd name="connsiteX101" fmla="*/ 1590480 w 1939205"/>
                  <a:gd name="connsiteY101" fmla="*/ 1184302 h 1847431"/>
                  <a:gd name="connsiteX102" fmla="*/ 1607243 w 1939205"/>
                  <a:gd name="connsiteY102" fmla="*/ 1196208 h 1847431"/>
                  <a:gd name="connsiteX103" fmla="*/ 1636935 w 1939205"/>
                  <a:gd name="connsiteY103" fmla="*/ 1215080 h 1847431"/>
                  <a:gd name="connsiteX104" fmla="*/ 1626767 w 1939205"/>
                  <a:gd name="connsiteY104" fmla="*/ 1228323 h 1847431"/>
                  <a:gd name="connsiteX105" fmla="*/ 1625751 w 1939205"/>
                  <a:gd name="connsiteY105" fmla="*/ 1228323 h 1847431"/>
                  <a:gd name="connsiteX106" fmla="*/ 1624426 w 1939205"/>
                  <a:gd name="connsiteY106" fmla="*/ 1228323 h 1847431"/>
                  <a:gd name="connsiteX107" fmla="*/ 1622137 w 1939205"/>
                  <a:gd name="connsiteY107" fmla="*/ 1228323 h 1847431"/>
                  <a:gd name="connsiteX108" fmla="*/ 1613920 w 1939205"/>
                  <a:gd name="connsiteY108" fmla="*/ 1239171 h 1847431"/>
                  <a:gd name="connsiteX109" fmla="*/ 1615152 w 1939205"/>
                  <a:gd name="connsiteY109" fmla="*/ 1239171 h 1847431"/>
                  <a:gd name="connsiteX110" fmla="*/ 1615152 w 1939205"/>
                  <a:gd name="connsiteY110" fmla="*/ 1240527 h 1847431"/>
                  <a:gd name="connsiteX111" fmla="*/ 1615152 w 1939205"/>
                  <a:gd name="connsiteY111" fmla="*/ 1243239 h 1847431"/>
                  <a:gd name="connsiteX112" fmla="*/ 1615243 w 1939205"/>
                  <a:gd name="connsiteY112" fmla="*/ 1243332 h 1847431"/>
                  <a:gd name="connsiteX113" fmla="*/ 1607243 w 1939205"/>
                  <a:gd name="connsiteY113" fmla="*/ 1253751 h 1847431"/>
                  <a:gd name="connsiteX114" fmla="*/ 1607243 w 1939205"/>
                  <a:gd name="connsiteY114" fmla="*/ 1275701 h 1847431"/>
                  <a:gd name="connsiteX115" fmla="*/ 1607203 w 1939205"/>
                  <a:gd name="connsiteY115" fmla="*/ 1275783 h 1847431"/>
                  <a:gd name="connsiteX116" fmla="*/ 1607243 w 1939205"/>
                  <a:gd name="connsiteY116" fmla="*/ 1275804 h 1847431"/>
                  <a:gd name="connsiteX117" fmla="*/ 1607243 w 1939205"/>
                  <a:gd name="connsiteY117" fmla="*/ 1292977 h 1847431"/>
                  <a:gd name="connsiteX118" fmla="*/ 1602217 w 1939205"/>
                  <a:gd name="connsiteY118" fmla="*/ 1296122 h 1847431"/>
                  <a:gd name="connsiteX119" fmla="*/ 1599264 w 1939205"/>
                  <a:gd name="connsiteY119" fmla="*/ 1296122 h 1847431"/>
                  <a:gd name="connsiteX120" fmla="*/ 1597345 w 1939205"/>
                  <a:gd name="connsiteY120" fmla="*/ 1297319 h 1847431"/>
                  <a:gd name="connsiteX121" fmla="*/ 1596605 w 1939205"/>
                  <a:gd name="connsiteY121" fmla="*/ 1298834 h 1847431"/>
                  <a:gd name="connsiteX122" fmla="*/ 1594914 w 1939205"/>
                  <a:gd name="connsiteY122" fmla="*/ 1298834 h 1847431"/>
                  <a:gd name="connsiteX123" fmla="*/ 1593955 w 1939205"/>
                  <a:gd name="connsiteY123" fmla="*/ 1299432 h 1847431"/>
                  <a:gd name="connsiteX124" fmla="*/ 1593955 w 1939205"/>
                  <a:gd name="connsiteY124" fmla="*/ 1301291 h 1847431"/>
                  <a:gd name="connsiteX125" fmla="*/ 1591721 w 1939205"/>
                  <a:gd name="connsiteY125" fmla="*/ 1302689 h 1847431"/>
                  <a:gd name="connsiteX126" fmla="*/ 1591305 w 1939205"/>
                  <a:gd name="connsiteY126" fmla="*/ 1302902 h 1847431"/>
                  <a:gd name="connsiteX127" fmla="*/ 1591305 w 1939205"/>
                  <a:gd name="connsiteY127" fmla="*/ 1302950 h 1847431"/>
                  <a:gd name="connsiteX128" fmla="*/ 1576193 w 1939205"/>
                  <a:gd name="connsiteY128" fmla="*/ 1312405 h 1847431"/>
                  <a:gd name="connsiteX129" fmla="*/ 1565109 w 1939205"/>
                  <a:gd name="connsiteY129" fmla="*/ 1342226 h 1847431"/>
                  <a:gd name="connsiteX130" fmla="*/ 1563483 w 1939205"/>
                  <a:gd name="connsiteY130" fmla="*/ 1342226 h 1847431"/>
                  <a:gd name="connsiteX131" fmla="*/ 1560834 w 1939205"/>
                  <a:gd name="connsiteY131" fmla="*/ 1343582 h 1847431"/>
                  <a:gd name="connsiteX132" fmla="*/ 1559509 w 1939205"/>
                  <a:gd name="connsiteY132" fmla="*/ 1347650 h 1847431"/>
                  <a:gd name="connsiteX133" fmla="*/ 1559509 w 1939205"/>
                  <a:gd name="connsiteY133" fmla="*/ 1350362 h 1847431"/>
                  <a:gd name="connsiteX134" fmla="*/ 1554420 w 1939205"/>
                  <a:gd name="connsiteY134" fmla="*/ 1354269 h 1847431"/>
                  <a:gd name="connsiteX135" fmla="*/ 1551241 w 1939205"/>
                  <a:gd name="connsiteY135" fmla="*/ 1358123 h 1847431"/>
                  <a:gd name="connsiteX136" fmla="*/ 1550235 w 1939205"/>
                  <a:gd name="connsiteY136" fmla="*/ 1361210 h 1847431"/>
                  <a:gd name="connsiteX137" fmla="*/ 1550811 w 1939205"/>
                  <a:gd name="connsiteY137" fmla="*/ 1364155 h 1847431"/>
                  <a:gd name="connsiteX138" fmla="*/ 1534271 w 1939205"/>
                  <a:gd name="connsiteY138" fmla="*/ 1384262 h 1847431"/>
                  <a:gd name="connsiteX139" fmla="*/ 1533012 w 1939205"/>
                  <a:gd name="connsiteY139" fmla="*/ 1384262 h 1847431"/>
                  <a:gd name="connsiteX140" fmla="*/ 1529038 w 1939205"/>
                  <a:gd name="connsiteY140" fmla="*/ 1386974 h 1847431"/>
                  <a:gd name="connsiteX141" fmla="*/ 1526512 w 1939205"/>
                  <a:gd name="connsiteY141" fmla="*/ 1388267 h 1847431"/>
                  <a:gd name="connsiteX142" fmla="*/ 1500702 w 1939205"/>
                  <a:gd name="connsiteY142" fmla="*/ 1388267 h 1847431"/>
                  <a:gd name="connsiteX143" fmla="*/ 1471010 w 1939205"/>
                  <a:gd name="connsiteY143" fmla="*/ 1388267 h 1847431"/>
                  <a:gd name="connsiteX144" fmla="*/ 1454709 w 1939205"/>
                  <a:gd name="connsiteY144" fmla="*/ 1426383 h 1847431"/>
                  <a:gd name="connsiteX145" fmla="*/ 1456171 w 1939205"/>
                  <a:gd name="connsiteY145" fmla="*/ 1429868 h 1847431"/>
                  <a:gd name="connsiteX146" fmla="*/ 1456171 w 1939205"/>
                  <a:gd name="connsiteY146" fmla="*/ 1430366 h 1847431"/>
                  <a:gd name="connsiteX147" fmla="*/ 1457650 w 1939205"/>
                  <a:gd name="connsiteY147" fmla="*/ 1433393 h 1847431"/>
                  <a:gd name="connsiteX148" fmla="*/ 1458821 w 1939205"/>
                  <a:gd name="connsiteY148" fmla="*/ 1436185 h 1847431"/>
                  <a:gd name="connsiteX149" fmla="*/ 1458821 w 1939205"/>
                  <a:gd name="connsiteY149" fmla="*/ 1441214 h 1847431"/>
                  <a:gd name="connsiteX150" fmla="*/ 1461471 w 1939205"/>
                  <a:gd name="connsiteY150" fmla="*/ 1446638 h 1847431"/>
                  <a:gd name="connsiteX151" fmla="*/ 1461471 w 1939205"/>
                  <a:gd name="connsiteY151" fmla="*/ 1449350 h 1847431"/>
                  <a:gd name="connsiteX152" fmla="*/ 1461471 w 1939205"/>
                  <a:gd name="connsiteY152" fmla="*/ 1453418 h 1847431"/>
                  <a:gd name="connsiteX153" fmla="*/ 1461471 w 1939205"/>
                  <a:gd name="connsiteY153" fmla="*/ 1456130 h 1847431"/>
                  <a:gd name="connsiteX154" fmla="*/ 1461471 w 1939205"/>
                  <a:gd name="connsiteY154" fmla="*/ 1457486 h 1847431"/>
                  <a:gd name="connsiteX155" fmla="*/ 1461471 w 1939205"/>
                  <a:gd name="connsiteY155" fmla="*/ 1460345 h 1847431"/>
                  <a:gd name="connsiteX156" fmla="*/ 1463794 w 1939205"/>
                  <a:gd name="connsiteY156" fmla="*/ 1466427 h 1847431"/>
                  <a:gd name="connsiteX157" fmla="*/ 1461471 w 1939205"/>
                  <a:gd name="connsiteY157" fmla="*/ 1472770 h 1847431"/>
                  <a:gd name="connsiteX158" fmla="*/ 1461471 w 1939205"/>
                  <a:gd name="connsiteY158" fmla="*/ 1475114 h 1847431"/>
                  <a:gd name="connsiteX159" fmla="*/ 1461471 w 1939205"/>
                  <a:gd name="connsiteY159" fmla="*/ 1476470 h 1847431"/>
                  <a:gd name="connsiteX160" fmla="*/ 1459304 w 1939205"/>
                  <a:gd name="connsiteY160" fmla="*/ 1478688 h 1847431"/>
                  <a:gd name="connsiteX161" fmla="*/ 1449449 w 1939205"/>
                  <a:gd name="connsiteY161" fmla="*/ 1505598 h 1847431"/>
                  <a:gd name="connsiteX162" fmla="*/ 1449449 w 1939205"/>
                  <a:gd name="connsiteY162" fmla="*/ 1544232 h 1847431"/>
                  <a:gd name="connsiteX163" fmla="*/ 1449449 w 1939205"/>
                  <a:gd name="connsiteY163" fmla="*/ 1546228 h 1847431"/>
                  <a:gd name="connsiteX164" fmla="*/ 1452197 w 1939205"/>
                  <a:gd name="connsiteY164" fmla="*/ 1548337 h 1847431"/>
                  <a:gd name="connsiteX165" fmla="*/ 1454709 w 1939205"/>
                  <a:gd name="connsiteY165" fmla="*/ 1549194 h 1847431"/>
                  <a:gd name="connsiteX166" fmla="*/ 1454709 w 1939205"/>
                  <a:gd name="connsiteY166" fmla="*/ 1581436 h 1847431"/>
                  <a:gd name="connsiteX167" fmla="*/ 1439766 w 1939205"/>
                  <a:gd name="connsiteY167" fmla="*/ 1620107 h 1847431"/>
                  <a:gd name="connsiteX168" fmla="*/ 1424240 w 1939205"/>
                  <a:gd name="connsiteY168" fmla="*/ 1658223 h 1847431"/>
                  <a:gd name="connsiteX169" fmla="*/ 1409491 w 1939205"/>
                  <a:gd name="connsiteY169" fmla="*/ 1695414 h 1847431"/>
                  <a:gd name="connsiteX170" fmla="*/ 1378441 w 1939205"/>
                  <a:gd name="connsiteY170" fmla="*/ 1715767 h 1847431"/>
                  <a:gd name="connsiteX171" fmla="*/ 1348749 w 1939205"/>
                  <a:gd name="connsiteY171" fmla="*/ 1754623 h 1847431"/>
                  <a:gd name="connsiteX172" fmla="*/ 1340268 w 1939205"/>
                  <a:gd name="connsiteY172" fmla="*/ 1775446 h 1847431"/>
                  <a:gd name="connsiteX173" fmla="*/ 1339585 w 1939205"/>
                  <a:gd name="connsiteY173" fmla="*/ 1776144 h 1847431"/>
                  <a:gd name="connsiteX174" fmla="*/ 1338260 w 1939205"/>
                  <a:gd name="connsiteY174" fmla="*/ 1780212 h 1847431"/>
                  <a:gd name="connsiteX175" fmla="*/ 1332961 w 1939205"/>
                  <a:gd name="connsiteY175" fmla="*/ 1781568 h 1847431"/>
                  <a:gd name="connsiteX176" fmla="*/ 1330311 w 1939205"/>
                  <a:gd name="connsiteY176" fmla="*/ 1786992 h 1847431"/>
                  <a:gd name="connsiteX177" fmla="*/ 1330074 w 1939205"/>
                  <a:gd name="connsiteY177" fmla="*/ 1787073 h 1847431"/>
                  <a:gd name="connsiteX178" fmla="*/ 1327223 w 1939205"/>
                  <a:gd name="connsiteY178" fmla="*/ 1794281 h 1847431"/>
                  <a:gd name="connsiteX179" fmla="*/ 1314119 w 1939205"/>
                  <a:gd name="connsiteY179" fmla="*/ 1828592 h 1847431"/>
                  <a:gd name="connsiteX180" fmla="*/ 1302805 w 1939205"/>
                  <a:gd name="connsiteY180" fmla="*/ 1828592 h 1847431"/>
                  <a:gd name="connsiteX181" fmla="*/ 1288360 w 1939205"/>
                  <a:gd name="connsiteY181" fmla="*/ 1828592 h 1847431"/>
                  <a:gd name="connsiteX182" fmla="*/ 1243200 w 1939205"/>
                  <a:gd name="connsiteY182" fmla="*/ 1828592 h 1847431"/>
                  <a:gd name="connsiteX183" fmla="*/ 1198373 w 1939205"/>
                  <a:gd name="connsiteY183" fmla="*/ 1847431 h 1847431"/>
                  <a:gd name="connsiteX184" fmla="*/ 1151885 w 1939205"/>
                  <a:gd name="connsiteY184" fmla="*/ 1847431 h 1847431"/>
                  <a:gd name="connsiteX185" fmla="*/ 1106559 w 1939205"/>
                  <a:gd name="connsiteY185" fmla="*/ 1847431 h 1847431"/>
                  <a:gd name="connsiteX186" fmla="*/ 1060735 w 1939205"/>
                  <a:gd name="connsiteY186" fmla="*/ 1847431 h 1847431"/>
                  <a:gd name="connsiteX187" fmla="*/ 1015409 w 1939205"/>
                  <a:gd name="connsiteY187" fmla="*/ 1828592 h 1847431"/>
                  <a:gd name="connsiteX188" fmla="*/ 968921 w 1939205"/>
                  <a:gd name="connsiteY188" fmla="*/ 1828592 h 1847431"/>
                  <a:gd name="connsiteX189" fmla="*/ 907657 w 1939205"/>
                  <a:gd name="connsiteY189" fmla="*/ 1828592 h 1847431"/>
                  <a:gd name="connsiteX190" fmla="*/ 863991 w 1939205"/>
                  <a:gd name="connsiteY190" fmla="*/ 1828592 h 1847431"/>
                  <a:gd name="connsiteX191" fmla="*/ 817669 w 1939205"/>
                  <a:gd name="connsiteY191" fmla="*/ 1828592 h 1847431"/>
                  <a:gd name="connsiteX192" fmla="*/ 786622 w 1939205"/>
                  <a:gd name="connsiteY192" fmla="*/ 1828592 h 1847431"/>
                  <a:gd name="connsiteX193" fmla="*/ 741296 w 1939205"/>
                  <a:gd name="connsiteY193" fmla="*/ 1828592 h 1847431"/>
                  <a:gd name="connsiteX194" fmla="*/ 695472 w 1939205"/>
                  <a:gd name="connsiteY194" fmla="*/ 1828592 h 1847431"/>
                  <a:gd name="connsiteX195" fmla="*/ 635204 w 1939205"/>
                  <a:gd name="connsiteY195" fmla="*/ 1828592 h 1847431"/>
                  <a:gd name="connsiteX196" fmla="*/ 589380 w 1939205"/>
                  <a:gd name="connsiteY196" fmla="*/ 1828592 h 1847431"/>
                  <a:gd name="connsiteX197" fmla="*/ 544552 w 1939205"/>
                  <a:gd name="connsiteY197" fmla="*/ 1828592 h 1847431"/>
                  <a:gd name="connsiteX198" fmla="*/ 499227 w 1939205"/>
                  <a:gd name="connsiteY198" fmla="*/ 1828592 h 1847431"/>
                  <a:gd name="connsiteX199" fmla="*/ 452905 w 1939205"/>
                  <a:gd name="connsiteY199" fmla="*/ 1809753 h 1847431"/>
                  <a:gd name="connsiteX200" fmla="*/ 423518 w 1939205"/>
                  <a:gd name="connsiteY200" fmla="*/ 1809753 h 1847431"/>
                  <a:gd name="connsiteX201" fmla="*/ 392636 w 1939205"/>
                  <a:gd name="connsiteY201" fmla="*/ 1828592 h 1847431"/>
                  <a:gd name="connsiteX202" fmla="*/ 362751 w 1939205"/>
                  <a:gd name="connsiteY202" fmla="*/ 1809753 h 1847431"/>
                  <a:gd name="connsiteX203" fmla="*/ 347975 w 1939205"/>
                  <a:gd name="connsiteY203" fmla="*/ 1770101 h 1847431"/>
                  <a:gd name="connsiteX204" fmla="*/ 316927 w 1939205"/>
                  <a:gd name="connsiteY204" fmla="*/ 1770101 h 1847431"/>
                  <a:gd name="connsiteX205" fmla="*/ 301487 w 1939205"/>
                  <a:gd name="connsiteY205" fmla="*/ 1733032 h 1847431"/>
                  <a:gd name="connsiteX206" fmla="*/ 271602 w 1939205"/>
                  <a:gd name="connsiteY206" fmla="*/ 1692772 h 1847431"/>
                  <a:gd name="connsiteX207" fmla="*/ 240056 w 1939205"/>
                  <a:gd name="connsiteY207" fmla="*/ 1692772 h 1847431"/>
                  <a:gd name="connsiteX208" fmla="*/ 225309 w 1939205"/>
                  <a:gd name="connsiteY208" fmla="*/ 1655736 h 1847431"/>
                  <a:gd name="connsiteX209" fmla="*/ 225309 w 1939205"/>
                  <a:gd name="connsiteY209" fmla="*/ 1620107 h 1847431"/>
                  <a:gd name="connsiteX210" fmla="*/ 225114 w 1939205"/>
                  <a:gd name="connsiteY210" fmla="*/ 1619602 h 1847431"/>
                  <a:gd name="connsiteX211" fmla="*/ 225114 w 1939205"/>
                  <a:gd name="connsiteY211" fmla="*/ 1617114 h 1847431"/>
                  <a:gd name="connsiteX212" fmla="*/ 210337 w 1939205"/>
                  <a:gd name="connsiteY212" fmla="*/ 1578373 h 1847431"/>
                  <a:gd name="connsiteX213" fmla="*/ 194730 w 1939205"/>
                  <a:gd name="connsiteY213" fmla="*/ 1540240 h 1847431"/>
                  <a:gd name="connsiteX214" fmla="*/ 179510 w 1939205"/>
                  <a:gd name="connsiteY214" fmla="*/ 1521220 h 1847431"/>
                  <a:gd name="connsiteX215" fmla="*/ 179510 w 1939205"/>
                  <a:gd name="connsiteY215" fmla="*/ 1504464 h 1847431"/>
                  <a:gd name="connsiteX216" fmla="*/ 179510 w 1939205"/>
                  <a:gd name="connsiteY216" fmla="*/ 1485037 h 1847431"/>
                  <a:gd name="connsiteX217" fmla="*/ 164567 w 1939205"/>
                  <a:gd name="connsiteY217" fmla="*/ 1445811 h 1847431"/>
                  <a:gd name="connsiteX218" fmla="*/ 133905 w 1939205"/>
                  <a:gd name="connsiteY218" fmla="*/ 1407140 h 1847431"/>
                  <a:gd name="connsiteX219" fmla="*/ 133905 w 1939205"/>
                  <a:gd name="connsiteY219" fmla="*/ 1369949 h 1847431"/>
                  <a:gd name="connsiteX220" fmla="*/ 149430 w 1939205"/>
                  <a:gd name="connsiteY220" fmla="*/ 1330723 h 1847431"/>
                  <a:gd name="connsiteX221" fmla="*/ 164567 w 1939205"/>
                  <a:gd name="connsiteY221" fmla="*/ 1292977 h 1847431"/>
                  <a:gd name="connsiteX222" fmla="*/ 174786 w 1939205"/>
                  <a:gd name="connsiteY222" fmla="*/ 1267181 h 1847431"/>
                  <a:gd name="connsiteX223" fmla="*/ 279400 w 1939205"/>
                  <a:gd name="connsiteY223" fmla="*/ 1016479 h 1847431"/>
                  <a:gd name="connsiteX224" fmla="*/ 286440 w 1939205"/>
                  <a:gd name="connsiteY224" fmla="*/ 1003593 h 1847431"/>
                  <a:gd name="connsiteX225" fmla="*/ 316326 w 1939205"/>
                  <a:gd name="connsiteY225" fmla="*/ 945124 h 1847431"/>
                  <a:gd name="connsiteX226" fmla="*/ 347764 w 1939205"/>
                  <a:gd name="connsiteY226" fmla="*/ 868152 h 1847431"/>
                  <a:gd name="connsiteX227" fmla="*/ 361543 w 1939205"/>
                  <a:gd name="connsiteY227" fmla="*/ 829852 h 1847431"/>
                  <a:gd name="connsiteX228" fmla="*/ 370716 w 1939205"/>
                  <a:gd name="connsiteY228" fmla="*/ 797646 h 1847431"/>
                  <a:gd name="connsiteX229" fmla="*/ 395597 w 1939205"/>
                  <a:gd name="connsiteY229" fmla="*/ 738021 h 1847431"/>
                  <a:gd name="connsiteX230" fmla="*/ 407924 w 1939205"/>
                  <a:gd name="connsiteY230" fmla="*/ 714209 h 1847431"/>
                  <a:gd name="connsiteX231" fmla="*/ 407924 w 1939205"/>
                  <a:gd name="connsiteY231" fmla="*/ 676093 h 1847431"/>
                  <a:gd name="connsiteX232" fmla="*/ 405869 w 1939205"/>
                  <a:gd name="connsiteY232" fmla="*/ 676954 h 1847431"/>
                  <a:gd name="connsiteX233" fmla="*/ 405869 w 1939205"/>
                  <a:gd name="connsiteY233" fmla="*/ 675238 h 1847431"/>
                  <a:gd name="connsiteX234" fmla="*/ 360010 w 1939205"/>
                  <a:gd name="connsiteY234" fmla="*/ 694589 h 1847431"/>
                  <a:gd name="connsiteX235" fmla="*/ 314893 w 1939205"/>
                  <a:gd name="connsiteY235" fmla="*/ 694589 h 1847431"/>
                  <a:gd name="connsiteX236" fmla="*/ 286440 w 1939205"/>
                  <a:gd name="connsiteY236" fmla="*/ 676093 h 1847431"/>
                  <a:gd name="connsiteX237" fmla="*/ 271691 w 1939205"/>
                  <a:gd name="connsiteY237" fmla="*/ 636312 h 1847431"/>
                  <a:gd name="connsiteX238" fmla="*/ 255001 w 1939205"/>
                  <a:gd name="connsiteY238" fmla="*/ 618549 h 1847431"/>
                  <a:gd name="connsiteX239" fmla="*/ 254141 w 1939205"/>
                  <a:gd name="connsiteY239" fmla="*/ 618549 h 1847431"/>
                  <a:gd name="connsiteX240" fmla="*/ 253387 w 1939205"/>
                  <a:gd name="connsiteY240" fmla="*/ 617720 h 1847431"/>
                  <a:gd name="connsiteX241" fmla="*/ 223578 w 1939205"/>
                  <a:gd name="connsiteY241" fmla="*/ 617720 h 1847431"/>
                  <a:gd name="connsiteX242" fmla="*/ 193196 w 1939205"/>
                  <a:gd name="connsiteY242" fmla="*/ 617720 h 1847431"/>
                  <a:gd name="connsiteX243" fmla="*/ 162718 w 1939205"/>
                  <a:gd name="connsiteY243" fmla="*/ 617720 h 1847431"/>
                  <a:gd name="connsiteX244" fmla="*/ 137564 w 1939205"/>
                  <a:gd name="connsiteY244" fmla="*/ 606446 h 1847431"/>
                  <a:gd name="connsiteX245" fmla="*/ 118275 w 1939205"/>
                  <a:gd name="connsiteY245" fmla="*/ 597634 h 1847431"/>
                  <a:gd name="connsiteX246" fmla="*/ 88688 w 1939205"/>
                  <a:gd name="connsiteY246" fmla="*/ 578768 h 1847431"/>
                  <a:gd name="connsiteX247" fmla="*/ 88688 w 1939205"/>
                  <a:gd name="connsiteY247" fmla="*/ 541578 h 1847431"/>
                  <a:gd name="connsiteX248" fmla="*/ 58996 w 1939205"/>
                  <a:gd name="connsiteY248" fmla="*/ 502907 h 1847431"/>
                  <a:gd name="connsiteX249" fmla="*/ 42889 w 1939205"/>
                  <a:gd name="connsiteY249" fmla="*/ 464791 h 1847431"/>
                  <a:gd name="connsiteX250" fmla="*/ 28140 w 1939205"/>
                  <a:gd name="connsiteY250" fmla="*/ 425010 h 1847431"/>
                  <a:gd name="connsiteX251" fmla="*/ 13197 w 1939205"/>
                  <a:gd name="connsiteY251" fmla="*/ 386709 h 1847431"/>
                  <a:gd name="connsiteX252" fmla="*/ 13197 w 1939205"/>
                  <a:gd name="connsiteY252" fmla="*/ 364807 h 1847431"/>
                  <a:gd name="connsiteX253" fmla="*/ 21907 w 1939205"/>
                  <a:gd name="connsiteY253" fmla="*/ 349759 h 1847431"/>
                  <a:gd name="connsiteX254" fmla="*/ 25970 w 1939205"/>
                  <a:gd name="connsiteY254" fmla="*/ 328337 h 1847431"/>
                  <a:gd name="connsiteX255" fmla="*/ 15456 w 1939205"/>
                  <a:gd name="connsiteY255" fmla="*/ 301059 h 1847431"/>
                  <a:gd name="connsiteX256" fmla="*/ 15525 w 1939205"/>
                  <a:gd name="connsiteY256" fmla="*/ 289384 h 1847431"/>
                  <a:gd name="connsiteX257" fmla="*/ 29692 w 1939205"/>
                  <a:gd name="connsiteY257" fmla="*/ 268846 h 1847431"/>
                  <a:gd name="connsiteX258" fmla="*/ 15525 w 1939205"/>
                  <a:gd name="connsiteY258" fmla="*/ 230730 h 1847431"/>
                  <a:gd name="connsiteX259" fmla="*/ 0 w 1939205"/>
                  <a:gd name="connsiteY259" fmla="*/ 211302 h 1847431"/>
                  <a:gd name="connsiteX260" fmla="*/ 15525 w 1939205"/>
                  <a:gd name="connsiteY260" fmla="*/ 211302 h 1847431"/>
                  <a:gd name="connsiteX261" fmla="*/ 45217 w 1939205"/>
                  <a:gd name="connsiteY261" fmla="*/ 211302 h 1847431"/>
                  <a:gd name="connsiteX262" fmla="*/ 76074 w 1939205"/>
                  <a:gd name="connsiteY262" fmla="*/ 211302 h 1847431"/>
                  <a:gd name="connsiteX263" fmla="*/ 105960 w 1939205"/>
                  <a:gd name="connsiteY263" fmla="*/ 192614 h 1847431"/>
                  <a:gd name="connsiteX264" fmla="*/ 136234 w 1939205"/>
                  <a:gd name="connsiteY264" fmla="*/ 153759 h 1847431"/>
                  <a:gd name="connsiteX265" fmla="*/ 166314 w 1939205"/>
                  <a:gd name="connsiteY265" fmla="*/ 134516 h 1847431"/>
                  <a:gd name="connsiteX266" fmla="*/ 197170 w 1939205"/>
                  <a:gd name="connsiteY266" fmla="*/ 134516 h 1847431"/>
                  <a:gd name="connsiteX267" fmla="*/ 227444 w 1939205"/>
                  <a:gd name="connsiteY267" fmla="*/ 134516 h 1847431"/>
                  <a:gd name="connsiteX268" fmla="*/ 257330 w 1939205"/>
                  <a:gd name="connsiteY268" fmla="*/ 96215 h 1847431"/>
                  <a:gd name="connsiteX269" fmla="*/ 288186 w 1939205"/>
                  <a:gd name="connsiteY269" fmla="*/ 96215 h 1847431"/>
                  <a:gd name="connsiteX270" fmla="*/ 319237 w 1939205"/>
                  <a:gd name="connsiteY270" fmla="*/ 96215 h 1847431"/>
                  <a:gd name="connsiteX271" fmla="*/ 350093 w 1939205"/>
                  <a:gd name="connsiteY271" fmla="*/ 115643 h 1847431"/>
                  <a:gd name="connsiteX272" fmla="*/ 379785 w 1939205"/>
                  <a:gd name="connsiteY272" fmla="*/ 115643 h 1847431"/>
                  <a:gd name="connsiteX273" fmla="*/ 410253 w 1939205"/>
                  <a:gd name="connsiteY273" fmla="*/ 115643 h 1847431"/>
                  <a:gd name="connsiteX274" fmla="*/ 439945 w 1939205"/>
                  <a:gd name="connsiteY274" fmla="*/ 115643 h 1847431"/>
                  <a:gd name="connsiteX275" fmla="*/ 469831 w 1939205"/>
                  <a:gd name="connsiteY275" fmla="*/ 96215 h 1847431"/>
                  <a:gd name="connsiteX276" fmla="*/ 454888 w 1939205"/>
                  <a:gd name="connsiteY276" fmla="*/ 59209 h 1847431"/>
                  <a:gd name="connsiteX277" fmla="*/ 454888 w 1939205"/>
                  <a:gd name="connsiteY277" fmla="*/ 18318 h 1847431"/>
                  <a:gd name="connsiteX278" fmla="*/ 484580 w 1939205"/>
                  <a:gd name="connsiteY278" fmla="*/ 18318 h 1847431"/>
                  <a:gd name="connsiteX279" fmla="*/ 515824 w 1939205"/>
                  <a:gd name="connsiteY279" fmla="*/ 18318 h 1847431"/>
                  <a:gd name="connsiteX280" fmla="*/ 546680 w 1939205"/>
                  <a:gd name="connsiteY280" fmla="*/ 18318 h 1847431"/>
                  <a:gd name="connsiteX281" fmla="*/ 576372 w 1939205"/>
                  <a:gd name="connsiteY281" fmla="*/ 0 h 1847431"/>
                  <a:gd name="connsiteX0" fmla="*/ 576372 w 1939205"/>
                  <a:gd name="connsiteY0" fmla="*/ 0 h 1847431"/>
                  <a:gd name="connsiteX1" fmla="*/ 606258 w 1939205"/>
                  <a:gd name="connsiteY1" fmla="*/ 18318 h 1847431"/>
                  <a:gd name="connsiteX2" fmla="*/ 637114 w 1939205"/>
                  <a:gd name="connsiteY2" fmla="*/ 38671 h 1847431"/>
                  <a:gd name="connsiteX3" fmla="*/ 662528 w 1939205"/>
                  <a:gd name="connsiteY3" fmla="*/ 75600 h 1847431"/>
                  <a:gd name="connsiteX4" fmla="*/ 665254 w 1939205"/>
                  <a:gd name="connsiteY4" fmla="*/ 80934 h 1847431"/>
                  <a:gd name="connsiteX5" fmla="*/ 665254 w 1939205"/>
                  <a:gd name="connsiteY5" fmla="*/ 118418 h 1847431"/>
                  <a:gd name="connsiteX6" fmla="*/ 665719 w 1939205"/>
                  <a:gd name="connsiteY6" fmla="*/ 118418 h 1847431"/>
                  <a:gd name="connsiteX7" fmla="*/ 665719 w 1939205"/>
                  <a:gd name="connsiteY7" fmla="*/ 120319 h 1847431"/>
                  <a:gd name="connsiteX8" fmla="*/ 696057 w 1939205"/>
                  <a:gd name="connsiteY8" fmla="*/ 120319 h 1847431"/>
                  <a:gd name="connsiteX9" fmla="*/ 728142 w 1939205"/>
                  <a:gd name="connsiteY9" fmla="*/ 139049 h 1847431"/>
                  <a:gd name="connsiteX10" fmla="*/ 754771 w 1939205"/>
                  <a:gd name="connsiteY10" fmla="*/ 156299 h 1847431"/>
                  <a:gd name="connsiteX11" fmla="*/ 755106 w 1939205"/>
                  <a:gd name="connsiteY11" fmla="*/ 156534 h 1847431"/>
                  <a:gd name="connsiteX12" fmla="*/ 755134 w 1939205"/>
                  <a:gd name="connsiteY12" fmla="*/ 156534 h 1847431"/>
                  <a:gd name="connsiteX13" fmla="*/ 757898 w 1939205"/>
                  <a:gd name="connsiteY13" fmla="*/ 158325 h 1847431"/>
                  <a:gd name="connsiteX14" fmla="*/ 786735 w 1939205"/>
                  <a:gd name="connsiteY14" fmla="*/ 158325 h 1847431"/>
                  <a:gd name="connsiteX15" fmla="*/ 800653 w 1939205"/>
                  <a:gd name="connsiteY15" fmla="*/ 190574 h 1847431"/>
                  <a:gd name="connsiteX16" fmla="*/ 803079 w 1939205"/>
                  <a:gd name="connsiteY16" fmla="*/ 196877 h 1847431"/>
                  <a:gd name="connsiteX17" fmla="*/ 833088 w 1939205"/>
                  <a:gd name="connsiteY17" fmla="*/ 196877 h 1847431"/>
                  <a:gd name="connsiteX18" fmla="*/ 845152 w 1939205"/>
                  <a:gd name="connsiteY18" fmla="*/ 233506 h 1847431"/>
                  <a:gd name="connsiteX19" fmla="*/ 876784 w 1939205"/>
                  <a:gd name="connsiteY19" fmla="*/ 272732 h 1847431"/>
                  <a:gd name="connsiteX20" fmla="*/ 883351 w 1939205"/>
                  <a:gd name="connsiteY20" fmla="*/ 276748 h 1847431"/>
                  <a:gd name="connsiteX21" fmla="*/ 907640 w 1939205"/>
                  <a:gd name="connsiteY21" fmla="*/ 292037 h 1847431"/>
                  <a:gd name="connsiteX22" fmla="*/ 907640 w 1939205"/>
                  <a:gd name="connsiteY22" fmla="*/ 330275 h 1847431"/>
                  <a:gd name="connsiteX23" fmla="*/ 907640 w 1939205"/>
                  <a:gd name="connsiteY23" fmla="*/ 368391 h 1847431"/>
                  <a:gd name="connsiteX24" fmla="*/ 907845 w 1939205"/>
                  <a:gd name="connsiteY24" fmla="*/ 368659 h 1847431"/>
                  <a:gd name="connsiteX25" fmla="*/ 907845 w 1939205"/>
                  <a:gd name="connsiteY25" fmla="*/ 368724 h 1847431"/>
                  <a:gd name="connsiteX26" fmla="*/ 908450 w 1939205"/>
                  <a:gd name="connsiteY26" fmla="*/ 369451 h 1847431"/>
                  <a:gd name="connsiteX27" fmla="*/ 937332 w 1939205"/>
                  <a:gd name="connsiteY27" fmla="*/ 407247 h 1847431"/>
                  <a:gd name="connsiteX28" fmla="*/ 967218 w 1939205"/>
                  <a:gd name="connsiteY28" fmla="*/ 425935 h 1847431"/>
                  <a:gd name="connsiteX29" fmla="*/ 982549 w 1939205"/>
                  <a:gd name="connsiteY29" fmla="*/ 465346 h 1847431"/>
                  <a:gd name="connsiteX30" fmla="*/ 998657 w 1939205"/>
                  <a:gd name="connsiteY30" fmla="*/ 503462 h 1847431"/>
                  <a:gd name="connsiteX31" fmla="*/ 1030095 w 1939205"/>
                  <a:gd name="connsiteY31" fmla="*/ 542133 h 1847431"/>
                  <a:gd name="connsiteX32" fmla="*/ 1058817 w 1939205"/>
                  <a:gd name="connsiteY32" fmla="*/ 542133 h 1847431"/>
                  <a:gd name="connsiteX33" fmla="*/ 1058819 w 1939205"/>
                  <a:gd name="connsiteY33" fmla="*/ 542132 h 1847431"/>
                  <a:gd name="connsiteX34" fmla="*/ 1060701 w 1939205"/>
                  <a:gd name="connsiteY34" fmla="*/ 542132 h 1847431"/>
                  <a:gd name="connsiteX35" fmla="*/ 1091622 w 1939205"/>
                  <a:gd name="connsiteY35" fmla="*/ 522856 h 1847431"/>
                  <a:gd name="connsiteX36" fmla="*/ 1121378 w 1939205"/>
                  <a:gd name="connsiteY36" fmla="*/ 503580 h 1847431"/>
                  <a:gd name="connsiteX37" fmla="*/ 1121378 w 1939205"/>
                  <a:gd name="connsiteY37" fmla="*/ 473876 h 1847431"/>
                  <a:gd name="connsiteX38" fmla="*/ 1129262 w 1939205"/>
                  <a:gd name="connsiteY38" fmla="*/ 461460 h 1847431"/>
                  <a:gd name="connsiteX39" fmla="*/ 1167299 w 1939205"/>
                  <a:gd name="connsiteY39" fmla="*/ 445363 h 1847431"/>
                  <a:gd name="connsiteX40" fmla="*/ 1196991 w 1939205"/>
                  <a:gd name="connsiteY40" fmla="*/ 425010 h 1847431"/>
                  <a:gd name="connsiteX41" fmla="*/ 1226294 w 1939205"/>
                  <a:gd name="connsiteY41" fmla="*/ 386709 h 1847431"/>
                  <a:gd name="connsiteX42" fmla="*/ 1257733 w 1939205"/>
                  <a:gd name="connsiteY42" fmla="*/ 386709 h 1847431"/>
                  <a:gd name="connsiteX43" fmla="*/ 1272094 w 1939205"/>
                  <a:gd name="connsiteY43" fmla="*/ 425010 h 1847431"/>
                  <a:gd name="connsiteX44" fmla="*/ 1302368 w 1939205"/>
                  <a:gd name="connsiteY44" fmla="*/ 425010 h 1847431"/>
                  <a:gd name="connsiteX45" fmla="*/ 1333224 w 1939205"/>
                  <a:gd name="connsiteY45" fmla="*/ 406137 h 1847431"/>
                  <a:gd name="connsiteX46" fmla="*/ 1363110 w 1939205"/>
                  <a:gd name="connsiteY46" fmla="*/ 406137 h 1847431"/>
                  <a:gd name="connsiteX47" fmla="*/ 1394548 w 1939205"/>
                  <a:gd name="connsiteY47" fmla="*/ 425010 h 1847431"/>
                  <a:gd name="connsiteX48" fmla="*/ 1424240 w 1939205"/>
                  <a:gd name="connsiteY48" fmla="*/ 445363 h 1847431"/>
                  <a:gd name="connsiteX49" fmla="*/ 1454709 w 1939205"/>
                  <a:gd name="connsiteY49" fmla="*/ 425010 h 1847431"/>
                  <a:gd name="connsiteX50" fmla="*/ 1486341 w 1939205"/>
                  <a:gd name="connsiteY50" fmla="*/ 406137 h 1847431"/>
                  <a:gd name="connsiteX51" fmla="*/ 1516227 w 1939205"/>
                  <a:gd name="connsiteY51" fmla="*/ 425010 h 1847431"/>
                  <a:gd name="connsiteX52" fmla="*/ 1547083 w 1939205"/>
                  <a:gd name="connsiteY52" fmla="*/ 425010 h 1847431"/>
                  <a:gd name="connsiteX53" fmla="*/ 1576193 w 1939205"/>
                  <a:gd name="connsiteY53" fmla="*/ 425010 h 1847431"/>
                  <a:gd name="connsiteX54" fmla="*/ 1590554 w 1939205"/>
                  <a:gd name="connsiteY54" fmla="*/ 464791 h 1847431"/>
                  <a:gd name="connsiteX55" fmla="*/ 1562026 w 1939205"/>
                  <a:gd name="connsiteY55" fmla="*/ 502907 h 1847431"/>
                  <a:gd name="connsiteX56" fmla="*/ 1547083 w 1939205"/>
                  <a:gd name="connsiteY56" fmla="*/ 541578 h 1847431"/>
                  <a:gd name="connsiteX57" fmla="*/ 1530976 w 1939205"/>
                  <a:gd name="connsiteY57" fmla="*/ 578768 h 1847431"/>
                  <a:gd name="connsiteX58" fmla="*/ 1530976 w 1939205"/>
                  <a:gd name="connsiteY58" fmla="*/ 618549 h 1847431"/>
                  <a:gd name="connsiteX59" fmla="*/ 1562026 w 1939205"/>
                  <a:gd name="connsiteY59" fmla="*/ 618549 h 1847431"/>
                  <a:gd name="connsiteX60" fmla="*/ 1590554 w 1939205"/>
                  <a:gd name="connsiteY60" fmla="*/ 598196 h 1847431"/>
                  <a:gd name="connsiteX61" fmla="*/ 1607243 w 1939205"/>
                  <a:gd name="connsiteY61" fmla="*/ 560451 h 1847431"/>
                  <a:gd name="connsiteX62" fmla="*/ 1621604 w 1939205"/>
                  <a:gd name="connsiteY62" fmla="*/ 522335 h 1847431"/>
                  <a:gd name="connsiteX63" fmla="*/ 1651878 w 1939205"/>
                  <a:gd name="connsiteY63" fmla="*/ 502907 h 1847431"/>
                  <a:gd name="connsiteX64" fmla="*/ 1682152 w 1939205"/>
                  <a:gd name="connsiteY64" fmla="*/ 484034 h 1847431"/>
                  <a:gd name="connsiteX65" fmla="*/ 1727951 w 1939205"/>
                  <a:gd name="connsiteY65" fmla="*/ 484034 h 1847431"/>
                  <a:gd name="connsiteX66" fmla="*/ 1759002 w 1939205"/>
                  <a:gd name="connsiteY66" fmla="*/ 502907 h 1847431"/>
                  <a:gd name="connsiteX67" fmla="*/ 1789470 w 1939205"/>
                  <a:gd name="connsiteY67" fmla="*/ 522335 h 1847431"/>
                  <a:gd name="connsiteX68" fmla="*/ 1819356 w 1939205"/>
                  <a:gd name="connsiteY68" fmla="*/ 522335 h 1847431"/>
                  <a:gd name="connsiteX69" fmla="*/ 1850212 w 1939205"/>
                  <a:gd name="connsiteY69" fmla="*/ 541578 h 1847431"/>
                  <a:gd name="connsiteX70" fmla="*/ 1880486 w 1939205"/>
                  <a:gd name="connsiteY70" fmla="*/ 541578 h 1847431"/>
                  <a:gd name="connsiteX71" fmla="*/ 1910954 w 1939205"/>
                  <a:gd name="connsiteY71" fmla="*/ 541578 h 1847431"/>
                  <a:gd name="connsiteX72" fmla="*/ 1939205 w 1939205"/>
                  <a:gd name="connsiteY72" fmla="*/ 559535 h 1847431"/>
                  <a:gd name="connsiteX73" fmla="*/ 1935881 w 1939205"/>
                  <a:gd name="connsiteY73" fmla="*/ 559151 h 1847431"/>
                  <a:gd name="connsiteX74" fmla="*/ 1923379 w 1939205"/>
                  <a:gd name="connsiteY74" fmla="*/ 620034 h 1847431"/>
                  <a:gd name="connsiteX75" fmla="*/ 1923379 w 1939205"/>
                  <a:gd name="connsiteY75" fmla="*/ 677239 h 1847431"/>
                  <a:gd name="connsiteX76" fmla="*/ 1909723 w 1939205"/>
                  <a:gd name="connsiteY76" fmla="*/ 715103 h 1847431"/>
                  <a:gd name="connsiteX77" fmla="*/ 1893759 w 1939205"/>
                  <a:gd name="connsiteY77" fmla="*/ 753648 h 1847431"/>
                  <a:gd name="connsiteX78" fmla="*/ 1864812 w 1939205"/>
                  <a:gd name="connsiteY78" fmla="*/ 772308 h 1847431"/>
                  <a:gd name="connsiteX79" fmla="*/ 1848848 w 1939205"/>
                  <a:gd name="connsiteY79" fmla="*/ 811943 h 1847431"/>
                  <a:gd name="connsiteX80" fmla="*/ 1848848 w 1939205"/>
                  <a:gd name="connsiteY80" fmla="*/ 848717 h 1847431"/>
                  <a:gd name="connsiteX81" fmla="*/ 1834135 w 1939205"/>
                  <a:gd name="connsiteY81" fmla="*/ 887263 h 1847431"/>
                  <a:gd name="connsiteX82" fmla="*/ 1818171 w 1939205"/>
                  <a:gd name="connsiteY82" fmla="*/ 926080 h 1847431"/>
                  <a:gd name="connsiteX83" fmla="*/ 1788070 w 1939205"/>
                  <a:gd name="connsiteY83" fmla="*/ 964626 h 1847431"/>
                  <a:gd name="connsiteX84" fmla="*/ 1759700 w 1939205"/>
                  <a:gd name="connsiteY84" fmla="*/ 983830 h 1847431"/>
                  <a:gd name="connsiteX85" fmla="*/ 1759326 w 1939205"/>
                  <a:gd name="connsiteY85" fmla="*/ 984699 h 1847431"/>
                  <a:gd name="connsiteX86" fmla="*/ 1759002 w 1939205"/>
                  <a:gd name="connsiteY86" fmla="*/ 984905 h 1847431"/>
                  <a:gd name="connsiteX87" fmla="*/ 1750352 w 1939205"/>
                  <a:gd name="connsiteY87" fmla="*/ 1005525 h 1847431"/>
                  <a:gd name="connsiteX88" fmla="*/ 1743736 w 1939205"/>
                  <a:gd name="connsiteY88" fmla="*/ 1020877 h 1847431"/>
                  <a:gd name="connsiteX89" fmla="*/ 1727868 w 1939205"/>
                  <a:gd name="connsiteY89" fmla="*/ 1059695 h 1847431"/>
                  <a:gd name="connsiteX90" fmla="*/ 1697671 w 1939205"/>
                  <a:gd name="connsiteY90" fmla="*/ 1059695 h 1847431"/>
                  <a:gd name="connsiteX91" fmla="*/ 1668148 w 1939205"/>
                  <a:gd name="connsiteY91" fmla="*/ 1077946 h 1847431"/>
                  <a:gd name="connsiteX92" fmla="*/ 1637470 w 1939205"/>
                  <a:gd name="connsiteY92" fmla="*/ 1077946 h 1847431"/>
                  <a:gd name="connsiteX93" fmla="*/ 1608427 w 1939205"/>
                  <a:gd name="connsiteY93" fmla="*/ 1118534 h 1847431"/>
                  <a:gd name="connsiteX94" fmla="*/ 1595585 w 1939205"/>
                  <a:gd name="connsiteY94" fmla="*/ 1132754 h 1847431"/>
                  <a:gd name="connsiteX95" fmla="*/ 1590554 w 1939205"/>
                  <a:gd name="connsiteY95" fmla="*/ 1138109 h 1847431"/>
                  <a:gd name="connsiteX96" fmla="*/ 1547083 w 1939205"/>
                  <a:gd name="connsiteY96" fmla="*/ 1138109 h 1847431"/>
                  <a:gd name="connsiteX97" fmla="*/ 1547083 w 1939205"/>
                  <a:gd name="connsiteY97" fmla="*/ 1167817 h 1847431"/>
                  <a:gd name="connsiteX98" fmla="*/ 1544936 w 1939205"/>
                  <a:gd name="connsiteY98" fmla="*/ 1170015 h 1847431"/>
                  <a:gd name="connsiteX99" fmla="*/ 1547083 w 1939205"/>
                  <a:gd name="connsiteY99" fmla="*/ 1170015 h 1847431"/>
                  <a:gd name="connsiteX100" fmla="*/ 1547083 w 1939205"/>
                  <a:gd name="connsiteY100" fmla="*/ 1176780 h 1847431"/>
                  <a:gd name="connsiteX101" fmla="*/ 1590480 w 1939205"/>
                  <a:gd name="connsiteY101" fmla="*/ 1184302 h 1847431"/>
                  <a:gd name="connsiteX102" fmla="*/ 1619149 w 1939205"/>
                  <a:gd name="connsiteY102" fmla="*/ 1193827 h 1847431"/>
                  <a:gd name="connsiteX103" fmla="*/ 1636935 w 1939205"/>
                  <a:gd name="connsiteY103" fmla="*/ 1215080 h 1847431"/>
                  <a:gd name="connsiteX104" fmla="*/ 1626767 w 1939205"/>
                  <a:gd name="connsiteY104" fmla="*/ 1228323 h 1847431"/>
                  <a:gd name="connsiteX105" fmla="*/ 1625751 w 1939205"/>
                  <a:gd name="connsiteY105" fmla="*/ 1228323 h 1847431"/>
                  <a:gd name="connsiteX106" fmla="*/ 1624426 w 1939205"/>
                  <a:gd name="connsiteY106" fmla="*/ 1228323 h 1847431"/>
                  <a:gd name="connsiteX107" fmla="*/ 1622137 w 1939205"/>
                  <a:gd name="connsiteY107" fmla="*/ 1228323 h 1847431"/>
                  <a:gd name="connsiteX108" fmla="*/ 1613920 w 1939205"/>
                  <a:gd name="connsiteY108" fmla="*/ 1239171 h 1847431"/>
                  <a:gd name="connsiteX109" fmla="*/ 1615152 w 1939205"/>
                  <a:gd name="connsiteY109" fmla="*/ 1239171 h 1847431"/>
                  <a:gd name="connsiteX110" fmla="*/ 1615152 w 1939205"/>
                  <a:gd name="connsiteY110" fmla="*/ 1240527 h 1847431"/>
                  <a:gd name="connsiteX111" fmla="*/ 1615152 w 1939205"/>
                  <a:gd name="connsiteY111" fmla="*/ 1243239 h 1847431"/>
                  <a:gd name="connsiteX112" fmla="*/ 1615243 w 1939205"/>
                  <a:gd name="connsiteY112" fmla="*/ 1243332 h 1847431"/>
                  <a:gd name="connsiteX113" fmla="*/ 1607243 w 1939205"/>
                  <a:gd name="connsiteY113" fmla="*/ 1253751 h 1847431"/>
                  <a:gd name="connsiteX114" fmla="*/ 1607243 w 1939205"/>
                  <a:gd name="connsiteY114" fmla="*/ 1275701 h 1847431"/>
                  <a:gd name="connsiteX115" fmla="*/ 1607203 w 1939205"/>
                  <a:gd name="connsiteY115" fmla="*/ 1275783 h 1847431"/>
                  <a:gd name="connsiteX116" fmla="*/ 1607243 w 1939205"/>
                  <a:gd name="connsiteY116" fmla="*/ 1275804 h 1847431"/>
                  <a:gd name="connsiteX117" fmla="*/ 1607243 w 1939205"/>
                  <a:gd name="connsiteY117" fmla="*/ 1292977 h 1847431"/>
                  <a:gd name="connsiteX118" fmla="*/ 1602217 w 1939205"/>
                  <a:gd name="connsiteY118" fmla="*/ 1296122 h 1847431"/>
                  <a:gd name="connsiteX119" fmla="*/ 1599264 w 1939205"/>
                  <a:gd name="connsiteY119" fmla="*/ 1296122 h 1847431"/>
                  <a:gd name="connsiteX120" fmla="*/ 1597345 w 1939205"/>
                  <a:gd name="connsiteY120" fmla="*/ 1297319 h 1847431"/>
                  <a:gd name="connsiteX121" fmla="*/ 1596605 w 1939205"/>
                  <a:gd name="connsiteY121" fmla="*/ 1298834 h 1847431"/>
                  <a:gd name="connsiteX122" fmla="*/ 1594914 w 1939205"/>
                  <a:gd name="connsiteY122" fmla="*/ 1298834 h 1847431"/>
                  <a:gd name="connsiteX123" fmla="*/ 1593955 w 1939205"/>
                  <a:gd name="connsiteY123" fmla="*/ 1299432 h 1847431"/>
                  <a:gd name="connsiteX124" fmla="*/ 1593955 w 1939205"/>
                  <a:gd name="connsiteY124" fmla="*/ 1301291 h 1847431"/>
                  <a:gd name="connsiteX125" fmla="*/ 1591721 w 1939205"/>
                  <a:gd name="connsiteY125" fmla="*/ 1302689 h 1847431"/>
                  <a:gd name="connsiteX126" fmla="*/ 1591305 w 1939205"/>
                  <a:gd name="connsiteY126" fmla="*/ 1302902 h 1847431"/>
                  <a:gd name="connsiteX127" fmla="*/ 1591305 w 1939205"/>
                  <a:gd name="connsiteY127" fmla="*/ 1302950 h 1847431"/>
                  <a:gd name="connsiteX128" fmla="*/ 1576193 w 1939205"/>
                  <a:gd name="connsiteY128" fmla="*/ 1312405 h 1847431"/>
                  <a:gd name="connsiteX129" fmla="*/ 1565109 w 1939205"/>
                  <a:gd name="connsiteY129" fmla="*/ 1342226 h 1847431"/>
                  <a:gd name="connsiteX130" fmla="*/ 1563483 w 1939205"/>
                  <a:gd name="connsiteY130" fmla="*/ 1342226 h 1847431"/>
                  <a:gd name="connsiteX131" fmla="*/ 1560834 w 1939205"/>
                  <a:gd name="connsiteY131" fmla="*/ 1343582 h 1847431"/>
                  <a:gd name="connsiteX132" fmla="*/ 1559509 w 1939205"/>
                  <a:gd name="connsiteY132" fmla="*/ 1347650 h 1847431"/>
                  <a:gd name="connsiteX133" fmla="*/ 1559509 w 1939205"/>
                  <a:gd name="connsiteY133" fmla="*/ 1350362 h 1847431"/>
                  <a:gd name="connsiteX134" fmla="*/ 1554420 w 1939205"/>
                  <a:gd name="connsiteY134" fmla="*/ 1354269 h 1847431"/>
                  <a:gd name="connsiteX135" fmla="*/ 1551241 w 1939205"/>
                  <a:gd name="connsiteY135" fmla="*/ 1358123 h 1847431"/>
                  <a:gd name="connsiteX136" fmla="*/ 1550235 w 1939205"/>
                  <a:gd name="connsiteY136" fmla="*/ 1361210 h 1847431"/>
                  <a:gd name="connsiteX137" fmla="*/ 1550811 w 1939205"/>
                  <a:gd name="connsiteY137" fmla="*/ 1364155 h 1847431"/>
                  <a:gd name="connsiteX138" fmla="*/ 1534271 w 1939205"/>
                  <a:gd name="connsiteY138" fmla="*/ 1384262 h 1847431"/>
                  <a:gd name="connsiteX139" fmla="*/ 1533012 w 1939205"/>
                  <a:gd name="connsiteY139" fmla="*/ 1384262 h 1847431"/>
                  <a:gd name="connsiteX140" fmla="*/ 1529038 w 1939205"/>
                  <a:gd name="connsiteY140" fmla="*/ 1386974 h 1847431"/>
                  <a:gd name="connsiteX141" fmla="*/ 1526512 w 1939205"/>
                  <a:gd name="connsiteY141" fmla="*/ 1388267 h 1847431"/>
                  <a:gd name="connsiteX142" fmla="*/ 1500702 w 1939205"/>
                  <a:gd name="connsiteY142" fmla="*/ 1388267 h 1847431"/>
                  <a:gd name="connsiteX143" fmla="*/ 1471010 w 1939205"/>
                  <a:gd name="connsiteY143" fmla="*/ 1388267 h 1847431"/>
                  <a:gd name="connsiteX144" fmla="*/ 1454709 w 1939205"/>
                  <a:gd name="connsiteY144" fmla="*/ 1426383 h 1847431"/>
                  <a:gd name="connsiteX145" fmla="*/ 1456171 w 1939205"/>
                  <a:gd name="connsiteY145" fmla="*/ 1429868 h 1847431"/>
                  <a:gd name="connsiteX146" fmla="*/ 1456171 w 1939205"/>
                  <a:gd name="connsiteY146" fmla="*/ 1430366 h 1847431"/>
                  <a:gd name="connsiteX147" fmla="*/ 1457650 w 1939205"/>
                  <a:gd name="connsiteY147" fmla="*/ 1433393 h 1847431"/>
                  <a:gd name="connsiteX148" fmla="*/ 1458821 w 1939205"/>
                  <a:gd name="connsiteY148" fmla="*/ 1436185 h 1847431"/>
                  <a:gd name="connsiteX149" fmla="*/ 1458821 w 1939205"/>
                  <a:gd name="connsiteY149" fmla="*/ 1441214 h 1847431"/>
                  <a:gd name="connsiteX150" fmla="*/ 1461471 w 1939205"/>
                  <a:gd name="connsiteY150" fmla="*/ 1446638 h 1847431"/>
                  <a:gd name="connsiteX151" fmla="*/ 1461471 w 1939205"/>
                  <a:gd name="connsiteY151" fmla="*/ 1449350 h 1847431"/>
                  <a:gd name="connsiteX152" fmla="*/ 1461471 w 1939205"/>
                  <a:gd name="connsiteY152" fmla="*/ 1453418 h 1847431"/>
                  <a:gd name="connsiteX153" fmla="*/ 1461471 w 1939205"/>
                  <a:gd name="connsiteY153" fmla="*/ 1456130 h 1847431"/>
                  <a:gd name="connsiteX154" fmla="*/ 1461471 w 1939205"/>
                  <a:gd name="connsiteY154" fmla="*/ 1457486 h 1847431"/>
                  <a:gd name="connsiteX155" fmla="*/ 1461471 w 1939205"/>
                  <a:gd name="connsiteY155" fmla="*/ 1460345 h 1847431"/>
                  <a:gd name="connsiteX156" fmla="*/ 1463794 w 1939205"/>
                  <a:gd name="connsiteY156" fmla="*/ 1466427 h 1847431"/>
                  <a:gd name="connsiteX157" fmla="*/ 1461471 w 1939205"/>
                  <a:gd name="connsiteY157" fmla="*/ 1472770 h 1847431"/>
                  <a:gd name="connsiteX158" fmla="*/ 1461471 w 1939205"/>
                  <a:gd name="connsiteY158" fmla="*/ 1475114 h 1847431"/>
                  <a:gd name="connsiteX159" fmla="*/ 1461471 w 1939205"/>
                  <a:gd name="connsiteY159" fmla="*/ 1476470 h 1847431"/>
                  <a:gd name="connsiteX160" fmla="*/ 1459304 w 1939205"/>
                  <a:gd name="connsiteY160" fmla="*/ 1478688 h 1847431"/>
                  <a:gd name="connsiteX161" fmla="*/ 1449449 w 1939205"/>
                  <a:gd name="connsiteY161" fmla="*/ 1505598 h 1847431"/>
                  <a:gd name="connsiteX162" fmla="*/ 1449449 w 1939205"/>
                  <a:gd name="connsiteY162" fmla="*/ 1544232 h 1847431"/>
                  <a:gd name="connsiteX163" fmla="*/ 1449449 w 1939205"/>
                  <a:gd name="connsiteY163" fmla="*/ 1546228 h 1847431"/>
                  <a:gd name="connsiteX164" fmla="*/ 1452197 w 1939205"/>
                  <a:gd name="connsiteY164" fmla="*/ 1548337 h 1847431"/>
                  <a:gd name="connsiteX165" fmla="*/ 1454709 w 1939205"/>
                  <a:gd name="connsiteY165" fmla="*/ 1549194 h 1847431"/>
                  <a:gd name="connsiteX166" fmla="*/ 1454709 w 1939205"/>
                  <a:gd name="connsiteY166" fmla="*/ 1581436 h 1847431"/>
                  <a:gd name="connsiteX167" fmla="*/ 1439766 w 1939205"/>
                  <a:gd name="connsiteY167" fmla="*/ 1620107 h 1847431"/>
                  <a:gd name="connsiteX168" fmla="*/ 1424240 w 1939205"/>
                  <a:gd name="connsiteY168" fmla="*/ 1658223 h 1847431"/>
                  <a:gd name="connsiteX169" fmla="*/ 1409491 w 1939205"/>
                  <a:gd name="connsiteY169" fmla="*/ 1695414 h 1847431"/>
                  <a:gd name="connsiteX170" fmla="*/ 1378441 w 1939205"/>
                  <a:gd name="connsiteY170" fmla="*/ 1715767 h 1847431"/>
                  <a:gd name="connsiteX171" fmla="*/ 1348749 w 1939205"/>
                  <a:gd name="connsiteY171" fmla="*/ 1754623 h 1847431"/>
                  <a:gd name="connsiteX172" fmla="*/ 1340268 w 1939205"/>
                  <a:gd name="connsiteY172" fmla="*/ 1775446 h 1847431"/>
                  <a:gd name="connsiteX173" fmla="*/ 1339585 w 1939205"/>
                  <a:gd name="connsiteY173" fmla="*/ 1776144 h 1847431"/>
                  <a:gd name="connsiteX174" fmla="*/ 1338260 w 1939205"/>
                  <a:gd name="connsiteY174" fmla="*/ 1780212 h 1847431"/>
                  <a:gd name="connsiteX175" fmla="*/ 1332961 w 1939205"/>
                  <a:gd name="connsiteY175" fmla="*/ 1781568 h 1847431"/>
                  <a:gd name="connsiteX176" fmla="*/ 1330311 w 1939205"/>
                  <a:gd name="connsiteY176" fmla="*/ 1786992 h 1847431"/>
                  <a:gd name="connsiteX177" fmla="*/ 1330074 w 1939205"/>
                  <a:gd name="connsiteY177" fmla="*/ 1787073 h 1847431"/>
                  <a:gd name="connsiteX178" fmla="*/ 1327223 w 1939205"/>
                  <a:gd name="connsiteY178" fmla="*/ 1794281 h 1847431"/>
                  <a:gd name="connsiteX179" fmla="*/ 1314119 w 1939205"/>
                  <a:gd name="connsiteY179" fmla="*/ 1828592 h 1847431"/>
                  <a:gd name="connsiteX180" fmla="*/ 1302805 w 1939205"/>
                  <a:gd name="connsiteY180" fmla="*/ 1828592 h 1847431"/>
                  <a:gd name="connsiteX181" fmla="*/ 1288360 w 1939205"/>
                  <a:gd name="connsiteY181" fmla="*/ 1828592 h 1847431"/>
                  <a:gd name="connsiteX182" fmla="*/ 1243200 w 1939205"/>
                  <a:gd name="connsiteY182" fmla="*/ 1828592 h 1847431"/>
                  <a:gd name="connsiteX183" fmla="*/ 1198373 w 1939205"/>
                  <a:gd name="connsiteY183" fmla="*/ 1847431 h 1847431"/>
                  <a:gd name="connsiteX184" fmla="*/ 1151885 w 1939205"/>
                  <a:gd name="connsiteY184" fmla="*/ 1847431 h 1847431"/>
                  <a:gd name="connsiteX185" fmla="*/ 1106559 w 1939205"/>
                  <a:gd name="connsiteY185" fmla="*/ 1847431 h 1847431"/>
                  <a:gd name="connsiteX186" fmla="*/ 1060735 w 1939205"/>
                  <a:gd name="connsiteY186" fmla="*/ 1847431 h 1847431"/>
                  <a:gd name="connsiteX187" fmla="*/ 1015409 w 1939205"/>
                  <a:gd name="connsiteY187" fmla="*/ 1828592 h 1847431"/>
                  <a:gd name="connsiteX188" fmla="*/ 968921 w 1939205"/>
                  <a:gd name="connsiteY188" fmla="*/ 1828592 h 1847431"/>
                  <a:gd name="connsiteX189" fmla="*/ 907657 w 1939205"/>
                  <a:gd name="connsiteY189" fmla="*/ 1828592 h 1847431"/>
                  <a:gd name="connsiteX190" fmla="*/ 863991 w 1939205"/>
                  <a:gd name="connsiteY190" fmla="*/ 1828592 h 1847431"/>
                  <a:gd name="connsiteX191" fmla="*/ 817669 w 1939205"/>
                  <a:gd name="connsiteY191" fmla="*/ 1828592 h 1847431"/>
                  <a:gd name="connsiteX192" fmla="*/ 786622 w 1939205"/>
                  <a:gd name="connsiteY192" fmla="*/ 1828592 h 1847431"/>
                  <a:gd name="connsiteX193" fmla="*/ 741296 w 1939205"/>
                  <a:gd name="connsiteY193" fmla="*/ 1828592 h 1847431"/>
                  <a:gd name="connsiteX194" fmla="*/ 695472 w 1939205"/>
                  <a:gd name="connsiteY194" fmla="*/ 1828592 h 1847431"/>
                  <a:gd name="connsiteX195" fmla="*/ 635204 w 1939205"/>
                  <a:gd name="connsiteY195" fmla="*/ 1828592 h 1847431"/>
                  <a:gd name="connsiteX196" fmla="*/ 589380 w 1939205"/>
                  <a:gd name="connsiteY196" fmla="*/ 1828592 h 1847431"/>
                  <a:gd name="connsiteX197" fmla="*/ 544552 w 1939205"/>
                  <a:gd name="connsiteY197" fmla="*/ 1828592 h 1847431"/>
                  <a:gd name="connsiteX198" fmla="*/ 499227 w 1939205"/>
                  <a:gd name="connsiteY198" fmla="*/ 1828592 h 1847431"/>
                  <a:gd name="connsiteX199" fmla="*/ 452905 w 1939205"/>
                  <a:gd name="connsiteY199" fmla="*/ 1809753 h 1847431"/>
                  <a:gd name="connsiteX200" fmla="*/ 423518 w 1939205"/>
                  <a:gd name="connsiteY200" fmla="*/ 1809753 h 1847431"/>
                  <a:gd name="connsiteX201" fmla="*/ 392636 w 1939205"/>
                  <a:gd name="connsiteY201" fmla="*/ 1828592 h 1847431"/>
                  <a:gd name="connsiteX202" fmla="*/ 362751 w 1939205"/>
                  <a:gd name="connsiteY202" fmla="*/ 1809753 h 1847431"/>
                  <a:gd name="connsiteX203" fmla="*/ 347975 w 1939205"/>
                  <a:gd name="connsiteY203" fmla="*/ 1770101 h 1847431"/>
                  <a:gd name="connsiteX204" fmla="*/ 316927 w 1939205"/>
                  <a:gd name="connsiteY204" fmla="*/ 1770101 h 1847431"/>
                  <a:gd name="connsiteX205" fmla="*/ 301487 w 1939205"/>
                  <a:gd name="connsiteY205" fmla="*/ 1733032 h 1847431"/>
                  <a:gd name="connsiteX206" fmla="*/ 271602 w 1939205"/>
                  <a:gd name="connsiteY206" fmla="*/ 1692772 h 1847431"/>
                  <a:gd name="connsiteX207" fmla="*/ 240056 w 1939205"/>
                  <a:gd name="connsiteY207" fmla="*/ 1692772 h 1847431"/>
                  <a:gd name="connsiteX208" fmla="*/ 225309 w 1939205"/>
                  <a:gd name="connsiteY208" fmla="*/ 1655736 h 1847431"/>
                  <a:gd name="connsiteX209" fmla="*/ 225309 w 1939205"/>
                  <a:gd name="connsiteY209" fmla="*/ 1620107 h 1847431"/>
                  <a:gd name="connsiteX210" fmla="*/ 225114 w 1939205"/>
                  <a:gd name="connsiteY210" fmla="*/ 1619602 h 1847431"/>
                  <a:gd name="connsiteX211" fmla="*/ 225114 w 1939205"/>
                  <a:gd name="connsiteY211" fmla="*/ 1617114 h 1847431"/>
                  <a:gd name="connsiteX212" fmla="*/ 210337 w 1939205"/>
                  <a:gd name="connsiteY212" fmla="*/ 1578373 h 1847431"/>
                  <a:gd name="connsiteX213" fmla="*/ 194730 w 1939205"/>
                  <a:gd name="connsiteY213" fmla="*/ 1540240 h 1847431"/>
                  <a:gd name="connsiteX214" fmla="*/ 179510 w 1939205"/>
                  <a:gd name="connsiteY214" fmla="*/ 1521220 h 1847431"/>
                  <a:gd name="connsiteX215" fmla="*/ 179510 w 1939205"/>
                  <a:gd name="connsiteY215" fmla="*/ 1504464 h 1847431"/>
                  <a:gd name="connsiteX216" fmla="*/ 179510 w 1939205"/>
                  <a:gd name="connsiteY216" fmla="*/ 1485037 h 1847431"/>
                  <a:gd name="connsiteX217" fmla="*/ 164567 w 1939205"/>
                  <a:gd name="connsiteY217" fmla="*/ 1445811 h 1847431"/>
                  <a:gd name="connsiteX218" fmla="*/ 133905 w 1939205"/>
                  <a:gd name="connsiteY218" fmla="*/ 1407140 h 1847431"/>
                  <a:gd name="connsiteX219" fmla="*/ 133905 w 1939205"/>
                  <a:gd name="connsiteY219" fmla="*/ 1369949 h 1847431"/>
                  <a:gd name="connsiteX220" fmla="*/ 149430 w 1939205"/>
                  <a:gd name="connsiteY220" fmla="*/ 1330723 h 1847431"/>
                  <a:gd name="connsiteX221" fmla="*/ 164567 w 1939205"/>
                  <a:gd name="connsiteY221" fmla="*/ 1292977 h 1847431"/>
                  <a:gd name="connsiteX222" fmla="*/ 174786 w 1939205"/>
                  <a:gd name="connsiteY222" fmla="*/ 1267181 h 1847431"/>
                  <a:gd name="connsiteX223" fmla="*/ 279400 w 1939205"/>
                  <a:gd name="connsiteY223" fmla="*/ 1016479 h 1847431"/>
                  <a:gd name="connsiteX224" fmla="*/ 286440 w 1939205"/>
                  <a:gd name="connsiteY224" fmla="*/ 1003593 h 1847431"/>
                  <a:gd name="connsiteX225" fmla="*/ 316326 w 1939205"/>
                  <a:gd name="connsiteY225" fmla="*/ 945124 h 1847431"/>
                  <a:gd name="connsiteX226" fmla="*/ 347764 w 1939205"/>
                  <a:gd name="connsiteY226" fmla="*/ 868152 h 1847431"/>
                  <a:gd name="connsiteX227" fmla="*/ 361543 w 1939205"/>
                  <a:gd name="connsiteY227" fmla="*/ 829852 h 1847431"/>
                  <a:gd name="connsiteX228" fmla="*/ 370716 w 1939205"/>
                  <a:gd name="connsiteY228" fmla="*/ 797646 h 1847431"/>
                  <a:gd name="connsiteX229" fmla="*/ 395597 w 1939205"/>
                  <a:gd name="connsiteY229" fmla="*/ 738021 h 1847431"/>
                  <a:gd name="connsiteX230" fmla="*/ 407924 w 1939205"/>
                  <a:gd name="connsiteY230" fmla="*/ 714209 h 1847431"/>
                  <a:gd name="connsiteX231" fmla="*/ 407924 w 1939205"/>
                  <a:gd name="connsiteY231" fmla="*/ 676093 h 1847431"/>
                  <a:gd name="connsiteX232" fmla="*/ 405869 w 1939205"/>
                  <a:gd name="connsiteY232" fmla="*/ 676954 h 1847431"/>
                  <a:gd name="connsiteX233" fmla="*/ 405869 w 1939205"/>
                  <a:gd name="connsiteY233" fmla="*/ 675238 h 1847431"/>
                  <a:gd name="connsiteX234" fmla="*/ 360010 w 1939205"/>
                  <a:gd name="connsiteY234" fmla="*/ 694589 h 1847431"/>
                  <a:gd name="connsiteX235" fmla="*/ 314893 w 1939205"/>
                  <a:gd name="connsiteY235" fmla="*/ 694589 h 1847431"/>
                  <a:gd name="connsiteX236" fmla="*/ 286440 w 1939205"/>
                  <a:gd name="connsiteY236" fmla="*/ 676093 h 1847431"/>
                  <a:gd name="connsiteX237" fmla="*/ 271691 w 1939205"/>
                  <a:gd name="connsiteY237" fmla="*/ 636312 h 1847431"/>
                  <a:gd name="connsiteX238" fmla="*/ 255001 w 1939205"/>
                  <a:gd name="connsiteY238" fmla="*/ 618549 h 1847431"/>
                  <a:gd name="connsiteX239" fmla="*/ 254141 w 1939205"/>
                  <a:gd name="connsiteY239" fmla="*/ 618549 h 1847431"/>
                  <a:gd name="connsiteX240" fmla="*/ 253387 w 1939205"/>
                  <a:gd name="connsiteY240" fmla="*/ 617720 h 1847431"/>
                  <a:gd name="connsiteX241" fmla="*/ 223578 w 1939205"/>
                  <a:gd name="connsiteY241" fmla="*/ 617720 h 1847431"/>
                  <a:gd name="connsiteX242" fmla="*/ 193196 w 1939205"/>
                  <a:gd name="connsiteY242" fmla="*/ 617720 h 1847431"/>
                  <a:gd name="connsiteX243" fmla="*/ 162718 w 1939205"/>
                  <a:gd name="connsiteY243" fmla="*/ 617720 h 1847431"/>
                  <a:gd name="connsiteX244" fmla="*/ 137564 w 1939205"/>
                  <a:gd name="connsiteY244" fmla="*/ 606446 h 1847431"/>
                  <a:gd name="connsiteX245" fmla="*/ 118275 w 1939205"/>
                  <a:gd name="connsiteY245" fmla="*/ 597634 h 1847431"/>
                  <a:gd name="connsiteX246" fmla="*/ 88688 w 1939205"/>
                  <a:gd name="connsiteY246" fmla="*/ 578768 h 1847431"/>
                  <a:gd name="connsiteX247" fmla="*/ 88688 w 1939205"/>
                  <a:gd name="connsiteY247" fmla="*/ 541578 h 1847431"/>
                  <a:gd name="connsiteX248" fmla="*/ 58996 w 1939205"/>
                  <a:gd name="connsiteY248" fmla="*/ 502907 h 1847431"/>
                  <a:gd name="connsiteX249" fmla="*/ 42889 w 1939205"/>
                  <a:gd name="connsiteY249" fmla="*/ 464791 h 1847431"/>
                  <a:gd name="connsiteX250" fmla="*/ 28140 w 1939205"/>
                  <a:gd name="connsiteY250" fmla="*/ 425010 h 1847431"/>
                  <a:gd name="connsiteX251" fmla="*/ 13197 w 1939205"/>
                  <a:gd name="connsiteY251" fmla="*/ 386709 h 1847431"/>
                  <a:gd name="connsiteX252" fmla="*/ 13197 w 1939205"/>
                  <a:gd name="connsiteY252" fmla="*/ 364807 h 1847431"/>
                  <a:gd name="connsiteX253" fmla="*/ 21907 w 1939205"/>
                  <a:gd name="connsiteY253" fmla="*/ 349759 h 1847431"/>
                  <a:gd name="connsiteX254" fmla="*/ 25970 w 1939205"/>
                  <a:gd name="connsiteY254" fmla="*/ 328337 h 1847431"/>
                  <a:gd name="connsiteX255" fmla="*/ 15456 w 1939205"/>
                  <a:gd name="connsiteY255" fmla="*/ 301059 h 1847431"/>
                  <a:gd name="connsiteX256" fmla="*/ 15525 w 1939205"/>
                  <a:gd name="connsiteY256" fmla="*/ 289384 h 1847431"/>
                  <a:gd name="connsiteX257" fmla="*/ 29692 w 1939205"/>
                  <a:gd name="connsiteY257" fmla="*/ 268846 h 1847431"/>
                  <a:gd name="connsiteX258" fmla="*/ 15525 w 1939205"/>
                  <a:gd name="connsiteY258" fmla="*/ 230730 h 1847431"/>
                  <a:gd name="connsiteX259" fmla="*/ 0 w 1939205"/>
                  <a:gd name="connsiteY259" fmla="*/ 211302 h 1847431"/>
                  <a:gd name="connsiteX260" fmla="*/ 15525 w 1939205"/>
                  <a:gd name="connsiteY260" fmla="*/ 211302 h 1847431"/>
                  <a:gd name="connsiteX261" fmla="*/ 45217 w 1939205"/>
                  <a:gd name="connsiteY261" fmla="*/ 211302 h 1847431"/>
                  <a:gd name="connsiteX262" fmla="*/ 76074 w 1939205"/>
                  <a:gd name="connsiteY262" fmla="*/ 211302 h 1847431"/>
                  <a:gd name="connsiteX263" fmla="*/ 105960 w 1939205"/>
                  <a:gd name="connsiteY263" fmla="*/ 192614 h 1847431"/>
                  <a:gd name="connsiteX264" fmla="*/ 136234 w 1939205"/>
                  <a:gd name="connsiteY264" fmla="*/ 153759 h 1847431"/>
                  <a:gd name="connsiteX265" fmla="*/ 166314 w 1939205"/>
                  <a:gd name="connsiteY265" fmla="*/ 134516 h 1847431"/>
                  <a:gd name="connsiteX266" fmla="*/ 197170 w 1939205"/>
                  <a:gd name="connsiteY266" fmla="*/ 134516 h 1847431"/>
                  <a:gd name="connsiteX267" fmla="*/ 227444 w 1939205"/>
                  <a:gd name="connsiteY267" fmla="*/ 134516 h 1847431"/>
                  <a:gd name="connsiteX268" fmla="*/ 257330 w 1939205"/>
                  <a:gd name="connsiteY268" fmla="*/ 96215 h 1847431"/>
                  <a:gd name="connsiteX269" fmla="*/ 288186 w 1939205"/>
                  <a:gd name="connsiteY269" fmla="*/ 96215 h 1847431"/>
                  <a:gd name="connsiteX270" fmla="*/ 319237 w 1939205"/>
                  <a:gd name="connsiteY270" fmla="*/ 96215 h 1847431"/>
                  <a:gd name="connsiteX271" fmla="*/ 350093 w 1939205"/>
                  <a:gd name="connsiteY271" fmla="*/ 115643 h 1847431"/>
                  <a:gd name="connsiteX272" fmla="*/ 379785 w 1939205"/>
                  <a:gd name="connsiteY272" fmla="*/ 115643 h 1847431"/>
                  <a:gd name="connsiteX273" fmla="*/ 410253 w 1939205"/>
                  <a:gd name="connsiteY273" fmla="*/ 115643 h 1847431"/>
                  <a:gd name="connsiteX274" fmla="*/ 439945 w 1939205"/>
                  <a:gd name="connsiteY274" fmla="*/ 115643 h 1847431"/>
                  <a:gd name="connsiteX275" fmla="*/ 469831 w 1939205"/>
                  <a:gd name="connsiteY275" fmla="*/ 96215 h 1847431"/>
                  <a:gd name="connsiteX276" fmla="*/ 454888 w 1939205"/>
                  <a:gd name="connsiteY276" fmla="*/ 59209 h 1847431"/>
                  <a:gd name="connsiteX277" fmla="*/ 454888 w 1939205"/>
                  <a:gd name="connsiteY277" fmla="*/ 18318 h 1847431"/>
                  <a:gd name="connsiteX278" fmla="*/ 484580 w 1939205"/>
                  <a:gd name="connsiteY278" fmla="*/ 18318 h 1847431"/>
                  <a:gd name="connsiteX279" fmla="*/ 515824 w 1939205"/>
                  <a:gd name="connsiteY279" fmla="*/ 18318 h 1847431"/>
                  <a:gd name="connsiteX280" fmla="*/ 546680 w 1939205"/>
                  <a:gd name="connsiteY280" fmla="*/ 18318 h 1847431"/>
                  <a:gd name="connsiteX281" fmla="*/ 576372 w 1939205"/>
                  <a:gd name="connsiteY281" fmla="*/ 0 h 184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</a:cxnLst>
                <a:rect l="l" t="t" r="r" b="b"/>
                <a:pathLst>
                  <a:path w="1939205" h="1847431">
                    <a:moveTo>
                      <a:pt x="576372" y="0"/>
                    </a:moveTo>
                    <a:lnTo>
                      <a:pt x="606258" y="18318"/>
                    </a:lnTo>
                    <a:lnTo>
                      <a:pt x="637114" y="38671"/>
                    </a:lnTo>
                    <a:lnTo>
                      <a:pt x="662528" y="75600"/>
                    </a:lnTo>
                    <a:lnTo>
                      <a:pt x="665254" y="80934"/>
                    </a:lnTo>
                    <a:lnTo>
                      <a:pt x="665254" y="118418"/>
                    </a:lnTo>
                    <a:lnTo>
                      <a:pt x="665719" y="118418"/>
                    </a:lnTo>
                    <a:lnTo>
                      <a:pt x="665719" y="120319"/>
                    </a:lnTo>
                    <a:lnTo>
                      <a:pt x="696057" y="120319"/>
                    </a:lnTo>
                    <a:lnTo>
                      <a:pt x="728142" y="139049"/>
                    </a:lnTo>
                    <a:lnTo>
                      <a:pt x="754771" y="156299"/>
                    </a:lnTo>
                    <a:lnTo>
                      <a:pt x="755106" y="156534"/>
                    </a:lnTo>
                    <a:lnTo>
                      <a:pt x="755134" y="156534"/>
                    </a:lnTo>
                    <a:lnTo>
                      <a:pt x="757898" y="158325"/>
                    </a:lnTo>
                    <a:lnTo>
                      <a:pt x="786735" y="158325"/>
                    </a:lnTo>
                    <a:lnTo>
                      <a:pt x="800653" y="190574"/>
                    </a:lnTo>
                    <a:lnTo>
                      <a:pt x="803079" y="196877"/>
                    </a:lnTo>
                    <a:lnTo>
                      <a:pt x="833088" y="196877"/>
                    </a:lnTo>
                    <a:lnTo>
                      <a:pt x="845152" y="233506"/>
                    </a:lnTo>
                    <a:cubicBezTo>
                      <a:pt x="855631" y="246643"/>
                      <a:pt x="866305" y="259595"/>
                      <a:pt x="876784" y="272732"/>
                    </a:cubicBezTo>
                    <a:lnTo>
                      <a:pt x="883351" y="276748"/>
                    </a:lnTo>
                    <a:lnTo>
                      <a:pt x="907640" y="292037"/>
                    </a:lnTo>
                    <a:lnTo>
                      <a:pt x="907640" y="330275"/>
                    </a:lnTo>
                    <a:lnTo>
                      <a:pt x="907640" y="368391"/>
                    </a:lnTo>
                    <a:lnTo>
                      <a:pt x="907845" y="368659"/>
                    </a:lnTo>
                    <a:lnTo>
                      <a:pt x="907845" y="368724"/>
                    </a:lnTo>
                    <a:lnTo>
                      <a:pt x="908450" y="369451"/>
                    </a:lnTo>
                    <a:lnTo>
                      <a:pt x="937332" y="407247"/>
                    </a:lnTo>
                    <a:cubicBezTo>
                      <a:pt x="947230" y="413538"/>
                      <a:pt x="957321" y="419644"/>
                      <a:pt x="967218" y="425935"/>
                    </a:cubicBezTo>
                    <a:cubicBezTo>
                      <a:pt x="972264" y="439072"/>
                      <a:pt x="977504" y="452209"/>
                      <a:pt x="982549" y="465346"/>
                    </a:cubicBezTo>
                    <a:cubicBezTo>
                      <a:pt x="987983" y="478113"/>
                      <a:pt x="993223" y="490695"/>
                      <a:pt x="998657" y="503462"/>
                    </a:cubicBezTo>
                    <a:lnTo>
                      <a:pt x="1030095" y="542133"/>
                    </a:lnTo>
                    <a:lnTo>
                      <a:pt x="1058817" y="542133"/>
                    </a:lnTo>
                    <a:cubicBezTo>
                      <a:pt x="1058818" y="542133"/>
                      <a:pt x="1058818" y="542132"/>
                      <a:pt x="1058819" y="542132"/>
                    </a:cubicBezTo>
                    <a:lnTo>
                      <a:pt x="1060701" y="542132"/>
                    </a:lnTo>
                    <a:lnTo>
                      <a:pt x="1091622" y="522856"/>
                    </a:lnTo>
                    <a:lnTo>
                      <a:pt x="1121378" y="503580"/>
                    </a:lnTo>
                    <a:lnTo>
                      <a:pt x="1121378" y="473876"/>
                    </a:lnTo>
                    <a:lnTo>
                      <a:pt x="1129262" y="461460"/>
                    </a:lnTo>
                    <a:lnTo>
                      <a:pt x="1167299" y="445363"/>
                    </a:lnTo>
                    <a:lnTo>
                      <a:pt x="1196991" y="425010"/>
                    </a:lnTo>
                    <a:lnTo>
                      <a:pt x="1226294" y="386709"/>
                    </a:lnTo>
                    <a:lnTo>
                      <a:pt x="1257733" y="386709"/>
                    </a:lnTo>
                    <a:cubicBezTo>
                      <a:pt x="1262585" y="399476"/>
                      <a:pt x="1267242" y="412243"/>
                      <a:pt x="1272094" y="425010"/>
                    </a:cubicBezTo>
                    <a:lnTo>
                      <a:pt x="1302368" y="425010"/>
                    </a:lnTo>
                    <a:lnTo>
                      <a:pt x="1333224" y="406137"/>
                    </a:lnTo>
                    <a:lnTo>
                      <a:pt x="1363110" y="406137"/>
                    </a:lnTo>
                    <a:lnTo>
                      <a:pt x="1394548" y="425010"/>
                    </a:lnTo>
                    <a:lnTo>
                      <a:pt x="1424240" y="445363"/>
                    </a:lnTo>
                    <a:cubicBezTo>
                      <a:pt x="1434332" y="438517"/>
                      <a:pt x="1444617" y="431856"/>
                      <a:pt x="1454709" y="425010"/>
                    </a:cubicBezTo>
                    <a:lnTo>
                      <a:pt x="1486341" y="406137"/>
                    </a:lnTo>
                    <a:lnTo>
                      <a:pt x="1516227" y="425010"/>
                    </a:lnTo>
                    <a:lnTo>
                      <a:pt x="1547083" y="425010"/>
                    </a:lnTo>
                    <a:lnTo>
                      <a:pt x="1576193" y="425010"/>
                    </a:lnTo>
                    <a:cubicBezTo>
                      <a:pt x="1581045" y="438332"/>
                      <a:pt x="1585702" y="451469"/>
                      <a:pt x="1590554" y="464791"/>
                    </a:cubicBezTo>
                    <a:lnTo>
                      <a:pt x="1562026" y="502907"/>
                    </a:lnTo>
                    <a:cubicBezTo>
                      <a:pt x="1556981" y="515859"/>
                      <a:pt x="1552129" y="528626"/>
                      <a:pt x="1547083" y="541578"/>
                    </a:cubicBezTo>
                    <a:cubicBezTo>
                      <a:pt x="1541649" y="553975"/>
                      <a:pt x="1536410" y="566371"/>
                      <a:pt x="1530976" y="578768"/>
                    </a:cubicBezTo>
                    <a:lnTo>
                      <a:pt x="1530976" y="618549"/>
                    </a:lnTo>
                    <a:lnTo>
                      <a:pt x="1562026" y="618549"/>
                    </a:lnTo>
                    <a:lnTo>
                      <a:pt x="1590554" y="598196"/>
                    </a:lnTo>
                    <a:cubicBezTo>
                      <a:pt x="1596182" y="585614"/>
                      <a:pt x="1601615" y="573032"/>
                      <a:pt x="1607243" y="560451"/>
                    </a:cubicBezTo>
                    <a:cubicBezTo>
                      <a:pt x="1612095" y="547684"/>
                      <a:pt x="1616752" y="535102"/>
                      <a:pt x="1621604" y="522335"/>
                    </a:cubicBezTo>
                    <a:lnTo>
                      <a:pt x="1651878" y="502907"/>
                    </a:lnTo>
                    <a:lnTo>
                      <a:pt x="1682152" y="484034"/>
                    </a:lnTo>
                    <a:lnTo>
                      <a:pt x="1727951" y="484034"/>
                    </a:lnTo>
                    <a:lnTo>
                      <a:pt x="1759002" y="502907"/>
                    </a:lnTo>
                    <a:lnTo>
                      <a:pt x="1789470" y="522335"/>
                    </a:lnTo>
                    <a:lnTo>
                      <a:pt x="1819356" y="522335"/>
                    </a:lnTo>
                    <a:lnTo>
                      <a:pt x="1850212" y="541578"/>
                    </a:lnTo>
                    <a:lnTo>
                      <a:pt x="1880486" y="541578"/>
                    </a:lnTo>
                    <a:lnTo>
                      <a:pt x="1910954" y="541578"/>
                    </a:lnTo>
                    <a:lnTo>
                      <a:pt x="1939205" y="559535"/>
                    </a:lnTo>
                    <a:lnTo>
                      <a:pt x="1935881" y="559151"/>
                    </a:lnTo>
                    <a:cubicBezTo>
                      <a:pt x="1928476" y="568685"/>
                      <a:pt x="1925495" y="600420"/>
                      <a:pt x="1923379" y="620034"/>
                    </a:cubicBezTo>
                    <a:lnTo>
                      <a:pt x="1923379" y="677239"/>
                    </a:lnTo>
                    <a:cubicBezTo>
                      <a:pt x="1918859" y="689905"/>
                      <a:pt x="1914243" y="702436"/>
                      <a:pt x="1909723" y="715103"/>
                    </a:cubicBezTo>
                    <a:lnTo>
                      <a:pt x="1893759" y="753648"/>
                    </a:lnTo>
                    <a:lnTo>
                      <a:pt x="1864812" y="772308"/>
                    </a:lnTo>
                    <a:cubicBezTo>
                      <a:pt x="1859523" y="785519"/>
                      <a:pt x="1854138" y="798731"/>
                      <a:pt x="1848848" y="811943"/>
                    </a:cubicBezTo>
                    <a:lnTo>
                      <a:pt x="1848848" y="848717"/>
                    </a:lnTo>
                    <a:lnTo>
                      <a:pt x="1834135" y="887263"/>
                    </a:lnTo>
                    <a:cubicBezTo>
                      <a:pt x="1828845" y="900202"/>
                      <a:pt x="1823460" y="913141"/>
                      <a:pt x="1818171" y="926080"/>
                    </a:cubicBezTo>
                    <a:lnTo>
                      <a:pt x="1788070" y="964626"/>
                    </a:lnTo>
                    <a:lnTo>
                      <a:pt x="1759700" y="983830"/>
                    </a:lnTo>
                    <a:lnTo>
                      <a:pt x="1759326" y="984699"/>
                    </a:lnTo>
                    <a:lnTo>
                      <a:pt x="1759002" y="984905"/>
                    </a:lnTo>
                    <a:lnTo>
                      <a:pt x="1750352" y="1005525"/>
                    </a:lnTo>
                    <a:lnTo>
                      <a:pt x="1743736" y="1020877"/>
                    </a:lnTo>
                    <a:lnTo>
                      <a:pt x="1727868" y="1059695"/>
                    </a:lnTo>
                    <a:lnTo>
                      <a:pt x="1697671" y="1059695"/>
                    </a:lnTo>
                    <a:lnTo>
                      <a:pt x="1668148" y="1077946"/>
                    </a:lnTo>
                    <a:lnTo>
                      <a:pt x="1637470" y="1077946"/>
                    </a:lnTo>
                    <a:lnTo>
                      <a:pt x="1608427" y="1118534"/>
                    </a:lnTo>
                    <a:lnTo>
                      <a:pt x="1595585" y="1132754"/>
                    </a:lnTo>
                    <a:lnTo>
                      <a:pt x="1590554" y="1138109"/>
                    </a:lnTo>
                    <a:lnTo>
                      <a:pt x="1547083" y="1138109"/>
                    </a:lnTo>
                    <a:lnTo>
                      <a:pt x="1547083" y="1167817"/>
                    </a:lnTo>
                    <a:lnTo>
                      <a:pt x="1544936" y="1170015"/>
                    </a:lnTo>
                    <a:lnTo>
                      <a:pt x="1547083" y="1170015"/>
                    </a:lnTo>
                    <a:lnTo>
                      <a:pt x="1547083" y="1176780"/>
                    </a:lnTo>
                    <a:lnTo>
                      <a:pt x="1590480" y="1184302"/>
                    </a:lnTo>
                    <a:lnTo>
                      <a:pt x="1619149" y="1193827"/>
                    </a:lnTo>
                    <a:lnTo>
                      <a:pt x="1636935" y="1215080"/>
                    </a:lnTo>
                    <a:lnTo>
                      <a:pt x="1626767" y="1228323"/>
                    </a:lnTo>
                    <a:lnTo>
                      <a:pt x="1625751" y="1228323"/>
                    </a:lnTo>
                    <a:lnTo>
                      <a:pt x="1624426" y="1228323"/>
                    </a:lnTo>
                    <a:lnTo>
                      <a:pt x="1622137" y="1228323"/>
                    </a:lnTo>
                    <a:lnTo>
                      <a:pt x="1613920" y="1239171"/>
                    </a:lnTo>
                    <a:lnTo>
                      <a:pt x="1615152" y="1239171"/>
                    </a:lnTo>
                    <a:lnTo>
                      <a:pt x="1615152" y="1240527"/>
                    </a:lnTo>
                    <a:lnTo>
                      <a:pt x="1615152" y="1243239"/>
                    </a:lnTo>
                    <a:cubicBezTo>
                      <a:pt x="1615182" y="1243270"/>
                      <a:pt x="1615213" y="1243301"/>
                      <a:pt x="1615243" y="1243332"/>
                    </a:cubicBezTo>
                    <a:lnTo>
                      <a:pt x="1607243" y="1253751"/>
                    </a:lnTo>
                    <a:lnTo>
                      <a:pt x="1607243" y="1275701"/>
                    </a:lnTo>
                    <a:cubicBezTo>
                      <a:pt x="1607230" y="1275728"/>
                      <a:pt x="1607216" y="1275756"/>
                      <a:pt x="1607203" y="1275783"/>
                    </a:cubicBezTo>
                    <a:cubicBezTo>
                      <a:pt x="1607216" y="1275790"/>
                      <a:pt x="1607230" y="1275797"/>
                      <a:pt x="1607243" y="1275804"/>
                    </a:cubicBezTo>
                    <a:lnTo>
                      <a:pt x="1607243" y="1292977"/>
                    </a:lnTo>
                    <a:lnTo>
                      <a:pt x="1602217" y="1296122"/>
                    </a:lnTo>
                    <a:lnTo>
                      <a:pt x="1599264" y="1296122"/>
                    </a:lnTo>
                    <a:lnTo>
                      <a:pt x="1597345" y="1297319"/>
                    </a:lnTo>
                    <a:lnTo>
                      <a:pt x="1596605" y="1298834"/>
                    </a:lnTo>
                    <a:lnTo>
                      <a:pt x="1594914" y="1298834"/>
                    </a:lnTo>
                    <a:lnTo>
                      <a:pt x="1593955" y="1299432"/>
                    </a:lnTo>
                    <a:lnTo>
                      <a:pt x="1593955" y="1301291"/>
                    </a:lnTo>
                    <a:lnTo>
                      <a:pt x="1591721" y="1302689"/>
                    </a:lnTo>
                    <a:lnTo>
                      <a:pt x="1591305" y="1302902"/>
                    </a:lnTo>
                    <a:lnTo>
                      <a:pt x="1591305" y="1302950"/>
                    </a:lnTo>
                    <a:lnTo>
                      <a:pt x="1576193" y="1312405"/>
                    </a:lnTo>
                    <a:lnTo>
                      <a:pt x="1565109" y="1342226"/>
                    </a:lnTo>
                    <a:lnTo>
                      <a:pt x="1563483" y="1342226"/>
                    </a:lnTo>
                    <a:lnTo>
                      <a:pt x="1560834" y="1343582"/>
                    </a:lnTo>
                    <a:lnTo>
                      <a:pt x="1559509" y="1347650"/>
                    </a:lnTo>
                    <a:lnTo>
                      <a:pt x="1559509" y="1350362"/>
                    </a:lnTo>
                    <a:lnTo>
                      <a:pt x="1554420" y="1354269"/>
                    </a:lnTo>
                    <a:lnTo>
                      <a:pt x="1551241" y="1358123"/>
                    </a:lnTo>
                    <a:lnTo>
                      <a:pt x="1550235" y="1361210"/>
                    </a:lnTo>
                    <a:lnTo>
                      <a:pt x="1550811" y="1364155"/>
                    </a:lnTo>
                    <a:lnTo>
                      <a:pt x="1534271" y="1384262"/>
                    </a:lnTo>
                    <a:lnTo>
                      <a:pt x="1533012" y="1384262"/>
                    </a:lnTo>
                    <a:lnTo>
                      <a:pt x="1529038" y="1386974"/>
                    </a:lnTo>
                    <a:lnTo>
                      <a:pt x="1526512" y="1388267"/>
                    </a:lnTo>
                    <a:lnTo>
                      <a:pt x="1500702" y="1388267"/>
                    </a:lnTo>
                    <a:lnTo>
                      <a:pt x="1471010" y="1388267"/>
                    </a:lnTo>
                    <a:cubicBezTo>
                      <a:pt x="1465576" y="1401034"/>
                      <a:pt x="1460336" y="1413616"/>
                      <a:pt x="1454709" y="1426383"/>
                    </a:cubicBezTo>
                    <a:lnTo>
                      <a:pt x="1456171" y="1429868"/>
                    </a:lnTo>
                    <a:lnTo>
                      <a:pt x="1456171" y="1430366"/>
                    </a:lnTo>
                    <a:lnTo>
                      <a:pt x="1457650" y="1433393"/>
                    </a:lnTo>
                    <a:lnTo>
                      <a:pt x="1458821" y="1436185"/>
                    </a:lnTo>
                    <a:lnTo>
                      <a:pt x="1458821" y="1441214"/>
                    </a:lnTo>
                    <a:lnTo>
                      <a:pt x="1461471" y="1446638"/>
                    </a:lnTo>
                    <a:lnTo>
                      <a:pt x="1461471" y="1449350"/>
                    </a:lnTo>
                    <a:lnTo>
                      <a:pt x="1461471" y="1453418"/>
                    </a:lnTo>
                    <a:lnTo>
                      <a:pt x="1461471" y="1456130"/>
                    </a:lnTo>
                    <a:lnTo>
                      <a:pt x="1461471" y="1457486"/>
                    </a:lnTo>
                    <a:lnTo>
                      <a:pt x="1461471" y="1460345"/>
                    </a:lnTo>
                    <a:lnTo>
                      <a:pt x="1463794" y="1466427"/>
                    </a:lnTo>
                    <a:lnTo>
                      <a:pt x="1461471" y="1472770"/>
                    </a:lnTo>
                    <a:lnTo>
                      <a:pt x="1461471" y="1475114"/>
                    </a:lnTo>
                    <a:lnTo>
                      <a:pt x="1461471" y="1476470"/>
                    </a:lnTo>
                    <a:lnTo>
                      <a:pt x="1459304" y="1478688"/>
                    </a:lnTo>
                    <a:lnTo>
                      <a:pt x="1449449" y="1505598"/>
                    </a:lnTo>
                    <a:lnTo>
                      <a:pt x="1449449" y="1544232"/>
                    </a:lnTo>
                    <a:lnTo>
                      <a:pt x="1449449" y="1546228"/>
                    </a:lnTo>
                    <a:lnTo>
                      <a:pt x="1452197" y="1548337"/>
                    </a:lnTo>
                    <a:lnTo>
                      <a:pt x="1454709" y="1549194"/>
                    </a:lnTo>
                    <a:lnTo>
                      <a:pt x="1454709" y="1581436"/>
                    </a:lnTo>
                    <a:cubicBezTo>
                      <a:pt x="1449663" y="1594388"/>
                      <a:pt x="1444811" y="1607155"/>
                      <a:pt x="1439766" y="1620107"/>
                    </a:cubicBezTo>
                    <a:cubicBezTo>
                      <a:pt x="1434526" y="1632874"/>
                      <a:pt x="1429480" y="1645456"/>
                      <a:pt x="1424240" y="1658223"/>
                    </a:cubicBezTo>
                    <a:cubicBezTo>
                      <a:pt x="1419389" y="1670620"/>
                      <a:pt x="1414343" y="1683017"/>
                      <a:pt x="1409491" y="1695414"/>
                    </a:cubicBezTo>
                    <a:cubicBezTo>
                      <a:pt x="1399206" y="1702260"/>
                      <a:pt x="1388727" y="1708921"/>
                      <a:pt x="1378441" y="1715767"/>
                    </a:cubicBezTo>
                    <a:lnTo>
                      <a:pt x="1348749" y="1754623"/>
                    </a:lnTo>
                    <a:lnTo>
                      <a:pt x="1340268" y="1775446"/>
                    </a:lnTo>
                    <a:lnTo>
                      <a:pt x="1339585" y="1776144"/>
                    </a:lnTo>
                    <a:lnTo>
                      <a:pt x="1338260" y="1780212"/>
                    </a:lnTo>
                    <a:lnTo>
                      <a:pt x="1332961" y="1781568"/>
                    </a:lnTo>
                    <a:lnTo>
                      <a:pt x="1330311" y="1786992"/>
                    </a:lnTo>
                    <a:lnTo>
                      <a:pt x="1330074" y="1787073"/>
                    </a:lnTo>
                    <a:lnTo>
                      <a:pt x="1327223" y="1794281"/>
                    </a:lnTo>
                    <a:lnTo>
                      <a:pt x="1314119" y="1828592"/>
                    </a:lnTo>
                    <a:lnTo>
                      <a:pt x="1302805" y="1828592"/>
                    </a:lnTo>
                    <a:lnTo>
                      <a:pt x="1288360" y="1828592"/>
                    </a:lnTo>
                    <a:lnTo>
                      <a:pt x="1243200" y="1828592"/>
                    </a:lnTo>
                    <a:lnTo>
                      <a:pt x="1198373" y="1847431"/>
                    </a:lnTo>
                    <a:lnTo>
                      <a:pt x="1151885" y="1847431"/>
                    </a:lnTo>
                    <a:lnTo>
                      <a:pt x="1106559" y="1847431"/>
                    </a:lnTo>
                    <a:lnTo>
                      <a:pt x="1060735" y="1847431"/>
                    </a:lnTo>
                    <a:lnTo>
                      <a:pt x="1015409" y="1828592"/>
                    </a:lnTo>
                    <a:lnTo>
                      <a:pt x="968921" y="1828592"/>
                    </a:lnTo>
                    <a:lnTo>
                      <a:pt x="907657" y="1828592"/>
                    </a:lnTo>
                    <a:lnTo>
                      <a:pt x="863991" y="1828592"/>
                    </a:lnTo>
                    <a:lnTo>
                      <a:pt x="817669" y="1828592"/>
                    </a:lnTo>
                    <a:lnTo>
                      <a:pt x="786622" y="1828592"/>
                    </a:lnTo>
                    <a:lnTo>
                      <a:pt x="741296" y="1828592"/>
                    </a:lnTo>
                    <a:lnTo>
                      <a:pt x="695472" y="1828592"/>
                    </a:lnTo>
                    <a:lnTo>
                      <a:pt x="635204" y="1828592"/>
                    </a:lnTo>
                    <a:lnTo>
                      <a:pt x="589380" y="1828592"/>
                    </a:lnTo>
                    <a:lnTo>
                      <a:pt x="544552" y="1828592"/>
                    </a:lnTo>
                    <a:lnTo>
                      <a:pt x="499227" y="1828592"/>
                    </a:lnTo>
                    <a:lnTo>
                      <a:pt x="452905" y="1809753"/>
                    </a:lnTo>
                    <a:lnTo>
                      <a:pt x="423518" y="1809753"/>
                    </a:lnTo>
                    <a:lnTo>
                      <a:pt x="392636" y="1828592"/>
                    </a:lnTo>
                    <a:lnTo>
                      <a:pt x="362751" y="1809753"/>
                    </a:lnTo>
                    <a:cubicBezTo>
                      <a:pt x="357770" y="1796536"/>
                      <a:pt x="352955" y="1783319"/>
                      <a:pt x="347975" y="1770101"/>
                    </a:cubicBezTo>
                    <a:lnTo>
                      <a:pt x="316927" y="1770101"/>
                    </a:lnTo>
                    <a:lnTo>
                      <a:pt x="301487" y="1733032"/>
                    </a:lnTo>
                    <a:lnTo>
                      <a:pt x="271602" y="1692772"/>
                    </a:lnTo>
                    <a:lnTo>
                      <a:pt x="240056" y="1692772"/>
                    </a:lnTo>
                    <a:lnTo>
                      <a:pt x="225309" y="1655736"/>
                    </a:lnTo>
                    <a:lnTo>
                      <a:pt x="225309" y="1620107"/>
                    </a:lnTo>
                    <a:lnTo>
                      <a:pt x="225114" y="1619602"/>
                    </a:lnTo>
                    <a:lnTo>
                      <a:pt x="225114" y="1617114"/>
                    </a:lnTo>
                    <a:cubicBezTo>
                      <a:pt x="220133" y="1604200"/>
                      <a:pt x="215318" y="1591286"/>
                      <a:pt x="210337" y="1578373"/>
                    </a:cubicBezTo>
                    <a:cubicBezTo>
                      <a:pt x="205190" y="1565611"/>
                      <a:pt x="199877" y="1553002"/>
                      <a:pt x="194730" y="1540240"/>
                    </a:cubicBezTo>
                    <a:lnTo>
                      <a:pt x="179510" y="1521220"/>
                    </a:lnTo>
                    <a:lnTo>
                      <a:pt x="179510" y="1504464"/>
                    </a:lnTo>
                    <a:lnTo>
                      <a:pt x="179510" y="1485037"/>
                    </a:lnTo>
                    <a:cubicBezTo>
                      <a:pt x="174464" y="1471900"/>
                      <a:pt x="169613" y="1458948"/>
                      <a:pt x="164567" y="1445811"/>
                    </a:cubicBezTo>
                    <a:cubicBezTo>
                      <a:pt x="154282" y="1432859"/>
                      <a:pt x="143996" y="1420092"/>
                      <a:pt x="133905" y="1407140"/>
                    </a:cubicBezTo>
                    <a:lnTo>
                      <a:pt x="133905" y="1369949"/>
                    </a:lnTo>
                    <a:cubicBezTo>
                      <a:pt x="139145" y="1356812"/>
                      <a:pt x="144190" y="1343860"/>
                      <a:pt x="149430" y="1330723"/>
                    </a:cubicBezTo>
                    <a:cubicBezTo>
                      <a:pt x="154476" y="1318141"/>
                      <a:pt x="159327" y="1305559"/>
                      <a:pt x="164567" y="1292977"/>
                    </a:cubicBezTo>
                    <a:lnTo>
                      <a:pt x="174786" y="1267181"/>
                    </a:lnTo>
                    <a:lnTo>
                      <a:pt x="279400" y="1016479"/>
                    </a:lnTo>
                    <a:lnTo>
                      <a:pt x="286440" y="1003593"/>
                    </a:lnTo>
                    <a:lnTo>
                      <a:pt x="316326" y="945124"/>
                    </a:lnTo>
                    <a:lnTo>
                      <a:pt x="347764" y="868152"/>
                    </a:lnTo>
                    <a:cubicBezTo>
                      <a:pt x="352422" y="855385"/>
                      <a:pt x="356885" y="842619"/>
                      <a:pt x="361543" y="829852"/>
                    </a:cubicBezTo>
                    <a:lnTo>
                      <a:pt x="370716" y="797646"/>
                    </a:lnTo>
                    <a:lnTo>
                      <a:pt x="395597" y="738021"/>
                    </a:lnTo>
                    <a:lnTo>
                      <a:pt x="407924" y="714209"/>
                    </a:lnTo>
                    <a:lnTo>
                      <a:pt x="407924" y="676093"/>
                    </a:lnTo>
                    <a:lnTo>
                      <a:pt x="405869" y="676954"/>
                    </a:lnTo>
                    <a:lnTo>
                      <a:pt x="405869" y="675238"/>
                    </a:lnTo>
                    <a:lnTo>
                      <a:pt x="360010" y="694589"/>
                    </a:lnTo>
                    <a:lnTo>
                      <a:pt x="314893" y="694589"/>
                    </a:lnTo>
                    <a:lnTo>
                      <a:pt x="286440" y="676093"/>
                    </a:lnTo>
                    <a:cubicBezTo>
                      <a:pt x="281588" y="662771"/>
                      <a:pt x="276542" y="649634"/>
                      <a:pt x="271691" y="636312"/>
                    </a:cubicBezTo>
                    <a:cubicBezTo>
                      <a:pt x="266063" y="630391"/>
                      <a:pt x="260629" y="624470"/>
                      <a:pt x="255001" y="618549"/>
                    </a:cubicBezTo>
                    <a:lnTo>
                      <a:pt x="254141" y="618549"/>
                    </a:lnTo>
                    <a:lnTo>
                      <a:pt x="253387" y="617720"/>
                    </a:lnTo>
                    <a:lnTo>
                      <a:pt x="223578" y="617720"/>
                    </a:lnTo>
                    <a:lnTo>
                      <a:pt x="193196" y="617720"/>
                    </a:lnTo>
                    <a:lnTo>
                      <a:pt x="162718" y="617720"/>
                    </a:lnTo>
                    <a:lnTo>
                      <a:pt x="137564" y="606446"/>
                    </a:lnTo>
                    <a:lnTo>
                      <a:pt x="118275" y="597634"/>
                    </a:lnTo>
                    <a:lnTo>
                      <a:pt x="88688" y="578768"/>
                    </a:lnTo>
                    <a:lnTo>
                      <a:pt x="88688" y="541578"/>
                    </a:lnTo>
                    <a:lnTo>
                      <a:pt x="58996" y="502907"/>
                    </a:lnTo>
                    <a:cubicBezTo>
                      <a:pt x="53562" y="490140"/>
                      <a:pt x="48322" y="477558"/>
                      <a:pt x="42889" y="464791"/>
                    </a:cubicBezTo>
                    <a:cubicBezTo>
                      <a:pt x="38037" y="451469"/>
                      <a:pt x="32991" y="438332"/>
                      <a:pt x="28140" y="425010"/>
                    </a:cubicBezTo>
                    <a:cubicBezTo>
                      <a:pt x="23094" y="412243"/>
                      <a:pt x="18242" y="399476"/>
                      <a:pt x="13197" y="386709"/>
                    </a:cubicBezTo>
                    <a:lnTo>
                      <a:pt x="13197" y="364807"/>
                    </a:lnTo>
                    <a:lnTo>
                      <a:pt x="21907" y="349759"/>
                    </a:lnTo>
                    <a:cubicBezTo>
                      <a:pt x="24448" y="342626"/>
                      <a:pt x="26060" y="334699"/>
                      <a:pt x="25970" y="328337"/>
                    </a:cubicBezTo>
                    <a:lnTo>
                      <a:pt x="15456" y="301059"/>
                    </a:lnTo>
                    <a:cubicBezTo>
                      <a:pt x="15479" y="297167"/>
                      <a:pt x="15502" y="293276"/>
                      <a:pt x="15525" y="289384"/>
                    </a:cubicBezTo>
                    <a:cubicBezTo>
                      <a:pt x="20183" y="282538"/>
                      <a:pt x="25035" y="275692"/>
                      <a:pt x="29692" y="268846"/>
                    </a:cubicBezTo>
                    <a:cubicBezTo>
                      <a:pt x="25035" y="256079"/>
                      <a:pt x="20183" y="243497"/>
                      <a:pt x="15525" y="230730"/>
                    </a:cubicBezTo>
                    <a:cubicBezTo>
                      <a:pt x="10286" y="224254"/>
                      <a:pt x="5240" y="217778"/>
                      <a:pt x="0" y="211302"/>
                    </a:cubicBezTo>
                    <a:lnTo>
                      <a:pt x="15525" y="211302"/>
                    </a:lnTo>
                    <a:lnTo>
                      <a:pt x="45217" y="211302"/>
                    </a:lnTo>
                    <a:lnTo>
                      <a:pt x="76074" y="211302"/>
                    </a:lnTo>
                    <a:cubicBezTo>
                      <a:pt x="85971" y="205011"/>
                      <a:pt x="96062" y="198905"/>
                      <a:pt x="105960" y="192614"/>
                    </a:cubicBezTo>
                    <a:lnTo>
                      <a:pt x="136234" y="153759"/>
                    </a:lnTo>
                    <a:cubicBezTo>
                      <a:pt x="146131" y="147283"/>
                      <a:pt x="156222" y="140992"/>
                      <a:pt x="166314" y="134516"/>
                    </a:cubicBezTo>
                    <a:lnTo>
                      <a:pt x="197170" y="134516"/>
                    </a:lnTo>
                    <a:lnTo>
                      <a:pt x="227444" y="134516"/>
                    </a:lnTo>
                    <a:lnTo>
                      <a:pt x="257330" y="96215"/>
                    </a:lnTo>
                    <a:lnTo>
                      <a:pt x="288186" y="96215"/>
                    </a:lnTo>
                    <a:lnTo>
                      <a:pt x="319237" y="96215"/>
                    </a:lnTo>
                    <a:lnTo>
                      <a:pt x="350093" y="115643"/>
                    </a:lnTo>
                    <a:lnTo>
                      <a:pt x="379785" y="115643"/>
                    </a:lnTo>
                    <a:lnTo>
                      <a:pt x="410253" y="115643"/>
                    </a:lnTo>
                    <a:lnTo>
                      <a:pt x="439945" y="115643"/>
                    </a:lnTo>
                    <a:lnTo>
                      <a:pt x="469831" y="96215"/>
                    </a:lnTo>
                    <a:cubicBezTo>
                      <a:pt x="464785" y="83818"/>
                      <a:pt x="459933" y="71606"/>
                      <a:pt x="454888" y="59209"/>
                    </a:cubicBezTo>
                    <a:lnTo>
                      <a:pt x="454888" y="18318"/>
                    </a:lnTo>
                    <a:lnTo>
                      <a:pt x="484580" y="18318"/>
                    </a:lnTo>
                    <a:lnTo>
                      <a:pt x="515824" y="18318"/>
                    </a:lnTo>
                    <a:lnTo>
                      <a:pt x="546680" y="18318"/>
                    </a:lnTo>
                    <a:lnTo>
                      <a:pt x="576372" y="0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8" name="Forma livre 82">
                <a:extLst>
                  <a:ext uri="{FF2B5EF4-FFF2-40B4-BE49-F238E27FC236}">
                    <a16:creationId xmlns:a16="http://schemas.microsoft.com/office/drawing/2014/main" id="{F7F1201E-B215-DBA4-9CE8-3D74E704C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269" y="993394"/>
                <a:ext cx="2348041" cy="1585566"/>
              </a:xfrm>
              <a:custGeom>
                <a:avLst/>
                <a:gdLst>
                  <a:gd name="connsiteX0" fmla="*/ 1517087 w 2564401"/>
                  <a:gd name="connsiteY0" fmla="*/ 0 h 1731668"/>
                  <a:gd name="connsiteX1" fmla="*/ 1546896 w 2564401"/>
                  <a:gd name="connsiteY1" fmla="*/ 0 h 1731668"/>
                  <a:gd name="connsiteX2" fmla="*/ 1546896 w 2564401"/>
                  <a:gd name="connsiteY2" fmla="*/ 38703 h 1731668"/>
                  <a:gd name="connsiteX3" fmla="*/ 1562947 w 2564401"/>
                  <a:gd name="connsiteY3" fmla="*/ 76869 h 1731668"/>
                  <a:gd name="connsiteX4" fmla="*/ 1577278 w 2564401"/>
                  <a:gd name="connsiteY4" fmla="*/ 115573 h 1731668"/>
                  <a:gd name="connsiteX5" fmla="*/ 1577278 w 2564401"/>
                  <a:gd name="connsiteY5" fmla="*/ 153739 h 1731668"/>
                  <a:gd name="connsiteX6" fmla="*/ 1608233 w 2564401"/>
                  <a:gd name="connsiteY6" fmla="*/ 192442 h 1731668"/>
                  <a:gd name="connsiteX7" fmla="*/ 1638042 w 2564401"/>
                  <a:gd name="connsiteY7" fmla="*/ 211257 h 1731668"/>
                  <a:gd name="connsiteX8" fmla="*/ 1652373 w 2564401"/>
                  <a:gd name="connsiteY8" fmla="*/ 249960 h 1731668"/>
                  <a:gd name="connsiteX9" fmla="*/ 1652373 w 2564401"/>
                  <a:gd name="connsiteY9" fmla="*/ 326829 h 1731668"/>
                  <a:gd name="connsiteX10" fmla="*/ 1668423 w 2564401"/>
                  <a:gd name="connsiteY10" fmla="*/ 366070 h 1731668"/>
                  <a:gd name="connsiteX11" fmla="*/ 1652373 w 2564401"/>
                  <a:gd name="connsiteY11" fmla="*/ 404774 h 1731668"/>
                  <a:gd name="connsiteX12" fmla="*/ 1652373 w 2564401"/>
                  <a:gd name="connsiteY12" fmla="*/ 442940 h 1731668"/>
                  <a:gd name="connsiteX13" fmla="*/ 1683328 w 2564401"/>
                  <a:gd name="connsiteY13" fmla="*/ 481106 h 1731668"/>
                  <a:gd name="connsiteX14" fmla="*/ 1713710 w 2564401"/>
                  <a:gd name="connsiteY14" fmla="*/ 499382 h 1731668"/>
                  <a:gd name="connsiteX15" fmla="*/ 1743518 w 2564401"/>
                  <a:gd name="connsiteY15" fmla="*/ 518734 h 1731668"/>
                  <a:gd name="connsiteX16" fmla="*/ 1760715 w 2564401"/>
                  <a:gd name="connsiteY16" fmla="*/ 518734 h 1731668"/>
                  <a:gd name="connsiteX17" fmla="*/ 1761027 w 2564401"/>
                  <a:gd name="connsiteY17" fmla="*/ 517946 h 1731668"/>
                  <a:gd name="connsiteX18" fmla="*/ 1761140 w 2564401"/>
                  <a:gd name="connsiteY18" fmla="*/ 517946 h 1731668"/>
                  <a:gd name="connsiteX19" fmla="*/ 1777705 w 2564401"/>
                  <a:gd name="connsiteY19" fmla="*/ 479287 h 1731668"/>
                  <a:gd name="connsiteX20" fmla="*/ 1791183 w 2564401"/>
                  <a:gd name="connsiteY20" fmla="*/ 441832 h 1731668"/>
                  <a:gd name="connsiteX21" fmla="*/ 1820906 w 2564401"/>
                  <a:gd name="connsiteY21" fmla="*/ 423588 h 1731668"/>
                  <a:gd name="connsiteX22" fmla="*/ 1851288 w 2564401"/>
                  <a:gd name="connsiteY22" fmla="*/ 423588 h 1731668"/>
                  <a:gd name="connsiteX23" fmla="*/ 1881096 w 2564401"/>
                  <a:gd name="connsiteY23" fmla="*/ 423588 h 1731668"/>
                  <a:gd name="connsiteX24" fmla="*/ 1912051 w 2564401"/>
                  <a:gd name="connsiteY24" fmla="*/ 462292 h 1731668"/>
                  <a:gd name="connsiteX25" fmla="*/ 1941287 w 2564401"/>
                  <a:gd name="connsiteY25" fmla="*/ 462292 h 1731668"/>
                  <a:gd name="connsiteX26" fmla="*/ 1972242 w 2564401"/>
                  <a:gd name="connsiteY26" fmla="*/ 442940 h 1731668"/>
                  <a:gd name="connsiteX27" fmla="*/ 1971780 w 2564401"/>
                  <a:gd name="connsiteY27" fmla="*/ 441880 h 1731668"/>
                  <a:gd name="connsiteX28" fmla="*/ 1972821 w 2564401"/>
                  <a:gd name="connsiteY28" fmla="*/ 441215 h 1731668"/>
                  <a:gd name="connsiteX29" fmla="*/ 1957526 w 2564401"/>
                  <a:gd name="connsiteY29" fmla="*/ 403624 h 1731668"/>
                  <a:gd name="connsiteX30" fmla="*/ 1987719 w 2564401"/>
                  <a:gd name="connsiteY30" fmla="*/ 385422 h 1731668"/>
                  <a:gd name="connsiteX31" fmla="*/ 1988272 w 2564401"/>
                  <a:gd name="connsiteY31" fmla="*/ 383887 h 1731668"/>
                  <a:gd name="connsiteX32" fmla="*/ 1988312 w 2564401"/>
                  <a:gd name="connsiteY32" fmla="*/ 383862 h 1731668"/>
                  <a:gd name="connsiteX33" fmla="*/ 2003713 w 2564401"/>
                  <a:gd name="connsiteY33" fmla="*/ 345301 h 1731668"/>
                  <a:gd name="connsiteX34" fmla="*/ 2019587 w 2564401"/>
                  <a:gd name="connsiteY34" fmla="*/ 306532 h 1731668"/>
                  <a:gd name="connsiteX35" fmla="*/ 2047868 w 2564401"/>
                  <a:gd name="connsiteY35" fmla="*/ 288518 h 1731668"/>
                  <a:gd name="connsiteX36" fmla="*/ 2048493 w 2564401"/>
                  <a:gd name="connsiteY36" fmla="*/ 288126 h 1731668"/>
                  <a:gd name="connsiteX37" fmla="*/ 2169437 w 2564401"/>
                  <a:gd name="connsiteY37" fmla="*/ 288126 h 1731668"/>
                  <a:gd name="connsiteX38" fmla="*/ 2169437 w 2564401"/>
                  <a:gd name="connsiteY38" fmla="*/ 307478 h 1731668"/>
                  <a:gd name="connsiteX39" fmla="*/ 2184341 w 2564401"/>
                  <a:gd name="connsiteY39" fmla="*/ 345644 h 1731668"/>
                  <a:gd name="connsiteX40" fmla="*/ 2199819 w 2564401"/>
                  <a:gd name="connsiteY40" fmla="*/ 385422 h 1731668"/>
                  <a:gd name="connsiteX41" fmla="*/ 2215297 w 2564401"/>
                  <a:gd name="connsiteY41" fmla="*/ 423588 h 1731668"/>
                  <a:gd name="connsiteX42" fmla="*/ 2245678 w 2564401"/>
                  <a:gd name="connsiteY42" fmla="*/ 462292 h 1731668"/>
                  <a:gd name="connsiteX43" fmla="*/ 2245678 w 2564401"/>
                  <a:gd name="connsiteY43" fmla="*/ 499382 h 1731668"/>
                  <a:gd name="connsiteX44" fmla="*/ 2276060 w 2564401"/>
                  <a:gd name="connsiteY44" fmla="*/ 518734 h 1731668"/>
                  <a:gd name="connsiteX45" fmla="*/ 2276807 w 2564401"/>
                  <a:gd name="connsiteY45" fmla="*/ 519075 h 1731668"/>
                  <a:gd name="connsiteX46" fmla="*/ 2277688 w 2564401"/>
                  <a:gd name="connsiteY46" fmla="*/ 519637 h 1731668"/>
                  <a:gd name="connsiteX47" fmla="*/ 2296096 w 2564401"/>
                  <a:gd name="connsiteY47" fmla="*/ 527887 h 1731668"/>
                  <a:gd name="connsiteX48" fmla="*/ 2320773 w 2564401"/>
                  <a:gd name="connsiteY48" fmla="*/ 539161 h 1731668"/>
                  <a:gd name="connsiteX49" fmla="*/ 2321250 w 2564401"/>
                  <a:gd name="connsiteY49" fmla="*/ 539161 h 1731668"/>
                  <a:gd name="connsiteX50" fmla="*/ 2323099 w 2564401"/>
                  <a:gd name="connsiteY50" fmla="*/ 539990 h 1731668"/>
                  <a:gd name="connsiteX51" fmla="*/ 2353955 w 2564401"/>
                  <a:gd name="connsiteY51" fmla="*/ 539990 h 1731668"/>
                  <a:gd name="connsiteX52" fmla="*/ 2383841 w 2564401"/>
                  <a:gd name="connsiteY52" fmla="*/ 539990 h 1731668"/>
                  <a:gd name="connsiteX53" fmla="*/ 2412673 w 2564401"/>
                  <a:gd name="connsiteY53" fmla="*/ 539990 h 1731668"/>
                  <a:gd name="connsiteX54" fmla="*/ 2428543 w 2564401"/>
                  <a:gd name="connsiteY54" fmla="*/ 557438 h 1731668"/>
                  <a:gd name="connsiteX55" fmla="*/ 2442874 w 2564401"/>
                  <a:gd name="connsiteY55" fmla="*/ 596679 h 1731668"/>
                  <a:gd name="connsiteX56" fmla="*/ 2473256 w 2564401"/>
                  <a:gd name="connsiteY56" fmla="*/ 616030 h 1731668"/>
                  <a:gd name="connsiteX57" fmla="*/ 2473425 w 2564401"/>
                  <a:gd name="connsiteY57" fmla="*/ 616030 h 1731668"/>
                  <a:gd name="connsiteX58" fmla="*/ 2474858 w 2564401"/>
                  <a:gd name="connsiteY58" fmla="*/ 616962 h 1731668"/>
                  <a:gd name="connsiteX59" fmla="*/ 2520075 w 2564401"/>
                  <a:gd name="connsiteY59" fmla="*/ 616962 h 1731668"/>
                  <a:gd name="connsiteX60" fmla="*/ 2564401 w 2564401"/>
                  <a:gd name="connsiteY60" fmla="*/ 598395 h 1731668"/>
                  <a:gd name="connsiteX61" fmla="*/ 2564401 w 2564401"/>
                  <a:gd name="connsiteY61" fmla="*/ 634845 h 1731668"/>
                  <a:gd name="connsiteX62" fmla="*/ 2554129 w 2564401"/>
                  <a:gd name="connsiteY62" fmla="*/ 659462 h 1731668"/>
                  <a:gd name="connsiteX63" fmla="*/ 2536570 w 2564401"/>
                  <a:gd name="connsiteY63" fmla="*/ 693379 h 1731668"/>
                  <a:gd name="connsiteX64" fmla="*/ 2529248 w 2564401"/>
                  <a:gd name="connsiteY64" fmla="*/ 719087 h 1731668"/>
                  <a:gd name="connsiteX65" fmla="*/ 2437932 w 2564401"/>
                  <a:gd name="connsiteY65" fmla="*/ 937920 h 1731668"/>
                  <a:gd name="connsiteX66" fmla="*/ 2413533 w 2564401"/>
                  <a:gd name="connsiteY66" fmla="*/ 982578 h 1731668"/>
                  <a:gd name="connsiteX67" fmla="*/ 2399172 w 2564401"/>
                  <a:gd name="connsiteY67" fmla="*/ 1021434 h 1731668"/>
                  <a:gd name="connsiteX68" fmla="*/ 2368898 w 2564401"/>
                  <a:gd name="connsiteY68" fmla="*/ 1078978 h 1731668"/>
                  <a:gd name="connsiteX69" fmla="*/ 2353955 w 2564401"/>
                  <a:gd name="connsiteY69" fmla="*/ 1136521 h 1731668"/>
                  <a:gd name="connsiteX70" fmla="*/ 2333318 w 2564401"/>
                  <a:gd name="connsiteY70" fmla="*/ 1188622 h 1731668"/>
                  <a:gd name="connsiteX71" fmla="*/ 2290965 w 2564401"/>
                  <a:gd name="connsiteY71" fmla="*/ 1290116 h 1731668"/>
                  <a:gd name="connsiteX72" fmla="*/ 2290965 w 2564401"/>
                  <a:gd name="connsiteY72" fmla="*/ 1328282 h 1731668"/>
                  <a:gd name="connsiteX73" fmla="*/ 2336251 w 2564401"/>
                  <a:gd name="connsiteY73" fmla="*/ 1405152 h 1731668"/>
                  <a:gd name="connsiteX74" fmla="*/ 2328225 w 2564401"/>
                  <a:gd name="connsiteY74" fmla="*/ 1423966 h 1731668"/>
                  <a:gd name="connsiteX75" fmla="*/ 2320696 w 2564401"/>
                  <a:gd name="connsiteY75" fmla="*/ 1440802 h 1731668"/>
                  <a:gd name="connsiteX76" fmla="*/ 2304616 w 2564401"/>
                  <a:gd name="connsiteY76" fmla="*/ 1461681 h 1731668"/>
                  <a:gd name="connsiteX77" fmla="*/ 2289009 w 2564401"/>
                  <a:gd name="connsiteY77" fmla="*/ 1499814 h 1731668"/>
                  <a:gd name="connsiteX78" fmla="*/ 2274233 w 2564401"/>
                  <a:gd name="connsiteY78" fmla="*/ 1538555 h 1731668"/>
                  <a:gd name="connsiteX79" fmla="*/ 2274233 w 2564401"/>
                  <a:gd name="connsiteY79" fmla="*/ 1576687 h 1731668"/>
                  <a:gd name="connsiteX80" fmla="*/ 2259290 w 2564401"/>
                  <a:gd name="connsiteY80" fmla="*/ 1595982 h 1731668"/>
                  <a:gd name="connsiteX81" fmla="*/ 2229405 w 2564401"/>
                  <a:gd name="connsiteY81" fmla="*/ 1595982 h 1731668"/>
                  <a:gd name="connsiteX82" fmla="*/ 2182917 w 2564401"/>
                  <a:gd name="connsiteY82" fmla="*/ 1614213 h 1731668"/>
                  <a:gd name="connsiteX83" fmla="*/ 2138255 w 2564401"/>
                  <a:gd name="connsiteY83" fmla="*/ 1614213 h 1731668"/>
                  <a:gd name="connsiteX84" fmla="*/ 2106710 w 2564401"/>
                  <a:gd name="connsiteY84" fmla="*/ 1614213 h 1731668"/>
                  <a:gd name="connsiteX85" fmla="*/ 2061384 w 2564401"/>
                  <a:gd name="connsiteY85" fmla="*/ 1595982 h 1731668"/>
                  <a:gd name="connsiteX86" fmla="*/ 2016058 w 2564401"/>
                  <a:gd name="connsiteY86" fmla="*/ 1595982 h 1731668"/>
                  <a:gd name="connsiteX87" fmla="*/ 1970234 w 2564401"/>
                  <a:gd name="connsiteY87" fmla="*/ 1614213 h 1731668"/>
                  <a:gd name="connsiteX88" fmla="*/ 1940349 w 2564401"/>
                  <a:gd name="connsiteY88" fmla="*/ 1614213 h 1731668"/>
                  <a:gd name="connsiteX89" fmla="*/ 1893861 w 2564401"/>
                  <a:gd name="connsiteY89" fmla="*/ 1614213 h 1731668"/>
                  <a:gd name="connsiteX90" fmla="*/ 1865304 w 2564401"/>
                  <a:gd name="connsiteY90" fmla="*/ 1614213 h 1731668"/>
                  <a:gd name="connsiteX91" fmla="*/ 1834921 w 2564401"/>
                  <a:gd name="connsiteY91" fmla="*/ 1614213 h 1731668"/>
                  <a:gd name="connsiteX92" fmla="*/ 1821839 w 2564401"/>
                  <a:gd name="connsiteY92" fmla="*/ 1614213 h 1731668"/>
                  <a:gd name="connsiteX93" fmla="*/ 1821839 w 2564401"/>
                  <a:gd name="connsiteY93" fmla="*/ 1612974 h 1731668"/>
                  <a:gd name="connsiteX94" fmla="*/ 1790310 w 2564401"/>
                  <a:gd name="connsiteY94" fmla="*/ 1612974 h 1731668"/>
                  <a:gd name="connsiteX95" fmla="*/ 1790309 w 2564401"/>
                  <a:gd name="connsiteY95" fmla="*/ 1612973 h 1731668"/>
                  <a:gd name="connsiteX96" fmla="*/ 1789235 w 2564401"/>
                  <a:gd name="connsiteY96" fmla="*/ 1612973 h 1731668"/>
                  <a:gd name="connsiteX97" fmla="*/ 1760572 w 2564401"/>
                  <a:gd name="connsiteY97" fmla="*/ 1595234 h 1731668"/>
                  <a:gd name="connsiteX98" fmla="*/ 1729044 w 2564401"/>
                  <a:gd name="connsiteY98" fmla="*/ 1595234 h 1731668"/>
                  <a:gd name="connsiteX99" fmla="*/ 1699236 w 2564401"/>
                  <a:gd name="connsiteY99" fmla="*/ 1595234 h 1731668"/>
                  <a:gd name="connsiteX100" fmla="*/ 1668280 w 2564401"/>
                  <a:gd name="connsiteY100" fmla="*/ 1575882 h 1731668"/>
                  <a:gd name="connsiteX101" fmla="*/ 1637899 w 2564401"/>
                  <a:gd name="connsiteY101" fmla="*/ 1556530 h 1731668"/>
                  <a:gd name="connsiteX102" fmla="*/ 1608090 w 2564401"/>
                  <a:gd name="connsiteY102" fmla="*/ 1537716 h 1731668"/>
                  <a:gd name="connsiteX103" fmla="*/ 1577135 w 2564401"/>
                  <a:gd name="connsiteY103" fmla="*/ 1537716 h 1731668"/>
                  <a:gd name="connsiteX104" fmla="*/ 1547252 w 2564401"/>
                  <a:gd name="connsiteY104" fmla="*/ 1518682 h 1731668"/>
                  <a:gd name="connsiteX105" fmla="*/ 1518017 w 2564401"/>
                  <a:gd name="connsiteY105" fmla="*/ 1556065 h 1731668"/>
                  <a:gd name="connsiteX106" fmla="*/ 1517542 w 2564401"/>
                  <a:gd name="connsiteY106" fmla="*/ 1555765 h 1731668"/>
                  <a:gd name="connsiteX107" fmla="*/ 1516944 w 2564401"/>
                  <a:gd name="connsiteY107" fmla="*/ 1556530 h 1731668"/>
                  <a:gd name="connsiteX108" fmla="*/ 1487297 w 2564401"/>
                  <a:gd name="connsiteY108" fmla="*/ 1537818 h 1731668"/>
                  <a:gd name="connsiteX109" fmla="*/ 1470405 w 2564401"/>
                  <a:gd name="connsiteY109" fmla="*/ 1547885 h 1731668"/>
                  <a:gd name="connsiteX110" fmla="*/ 1456598 w 2564401"/>
                  <a:gd name="connsiteY110" fmla="*/ 1556277 h 1731668"/>
                  <a:gd name="connsiteX111" fmla="*/ 1441775 w 2564401"/>
                  <a:gd name="connsiteY111" fmla="*/ 1594720 h 1731668"/>
                  <a:gd name="connsiteX112" fmla="*/ 1426870 w 2564401"/>
                  <a:gd name="connsiteY112" fmla="*/ 1632839 h 1731668"/>
                  <a:gd name="connsiteX113" fmla="*/ 1397061 w 2564401"/>
                  <a:gd name="connsiteY113" fmla="*/ 1653240 h 1731668"/>
                  <a:gd name="connsiteX114" fmla="*/ 1396064 w 2564401"/>
                  <a:gd name="connsiteY114" fmla="*/ 1653240 h 1731668"/>
                  <a:gd name="connsiteX115" fmla="*/ 1395990 w 2564401"/>
                  <a:gd name="connsiteY115" fmla="*/ 1653289 h 1731668"/>
                  <a:gd name="connsiteX116" fmla="*/ 1365035 w 2564401"/>
                  <a:gd name="connsiteY116" fmla="*/ 1653289 h 1731668"/>
                  <a:gd name="connsiteX117" fmla="*/ 1334765 w 2564401"/>
                  <a:gd name="connsiteY117" fmla="*/ 1633839 h 1731668"/>
                  <a:gd name="connsiteX118" fmla="*/ 1320246 w 2564401"/>
                  <a:gd name="connsiteY118" fmla="*/ 1671494 h 1731668"/>
                  <a:gd name="connsiteX119" fmla="*/ 1304195 w 2564401"/>
                  <a:gd name="connsiteY119" fmla="*/ 1709612 h 1731668"/>
                  <a:gd name="connsiteX120" fmla="*/ 1294330 w 2564401"/>
                  <a:gd name="connsiteY120" fmla="*/ 1731668 h 1731668"/>
                  <a:gd name="connsiteX121" fmla="*/ 642943 w 2564401"/>
                  <a:gd name="connsiteY121" fmla="*/ 1509919 h 1731668"/>
                  <a:gd name="connsiteX122" fmla="*/ 547693 w 2564401"/>
                  <a:gd name="connsiteY122" fmla="*/ 1505156 h 1731668"/>
                  <a:gd name="connsiteX123" fmla="*/ 0 w 2564401"/>
                  <a:gd name="connsiteY123" fmla="*/ 1375195 h 1731668"/>
                  <a:gd name="connsiteX124" fmla="*/ 13473 w 2564401"/>
                  <a:gd name="connsiteY124" fmla="*/ 1366448 h 1731668"/>
                  <a:gd name="connsiteX125" fmla="*/ 43281 w 2564401"/>
                  <a:gd name="connsiteY125" fmla="*/ 1366448 h 1731668"/>
                  <a:gd name="connsiteX126" fmla="*/ 59905 w 2564401"/>
                  <a:gd name="connsiteY126" fmla="*/ 1308930 h 1731668"/>
                  <a:gd name="connsiteX127" fmla="*/ 59905 w 2564401"/>
                  <a:gd name="connsiteY127" fmla="*/ 1270764 h 1731668"/>
                  <a:gd name="connsiteX128" fmla="*/ 74810 w 2564401"/>
                  <a:gd name="connsiteY128" fmla="*/ 1232599 h 1731668"/>
                  <a:gd name="connsiteX129" fmla="*/ 120096 w 2564401"/>
                  <a:gd name="connsiteY129" fmla="*/ 1155192 h 1731668"/>
                  <a:gd name="connsiteX130" fmla="*/ 149904 w 2564401"/>
                  <a:gd name="connsiteY130" fmla="*/ 1116488 h 1731668"/>
                  <a:gd name="connsiteX131" fmla="*/ 179713 w 2564401"/>
                  <a:gd name="connsiteY131" fmla="*/ 1097136 h 1731668"/>
                  <a:gd name="connsiteX132" fmla="*/ 211241 w 2564401"/>
                  <a:gd name="connsiteY132" fmla="*/ 1058433 h 1731668"/>
                  <a:gd name="connsiteX133" fmla="*/ 241050 w 2564401"/>
                  <a:gd name="connsiteY133" fmla="*/ 1040694 h 1731668"/>
                  <a:gd name="connsiteX134" fmla="*/ 332196 w 2564401"/>
                  <a:gd name="connsiteY134" fmla="*/ 1040694 h 1731668"/>
                  <a:gd name="connsiteX135" fmla="*/ 363151 w 2564401"/>
                  <a:gd name="connsiteY135" fmla="*/ 1020267 h 1731668"/>
                  <a:gd name="connsiteX136" fmla="*/ 392959 w 2564401"/>
                  <a:gd name="connsiteY136" fmla="*/ 1000378 h 1731668"/>
                  <a:gd name="connsiteX137" fmla="*/ 439392 w 2564401"/>
                  <a:gd name="connsiteY137" fmla="*/ 1000378 h 1731668"/>
                  <a:gd name="connsiteX138" fmla="*/ 469774 w 2564401"/>
                  <a:gd name="connsiteY138" fmla="*/ 1000378 h 1731668"/>
                  <a:gd name="connsiteX139" fmla="*/ 529391 w 2564401"/>
                  <a:gd name="connsiteY139" fmla="*/ 962749 h 1731668"/>
                  <a:gd name="connsiteX140" fmla="*/ 544868 w 2564401"/>
                  <a:gd name="connsiteY140" fmla="*/ 924046 h 1731668"/>
                  <a:gd name="connsiteX141" fmla="*/ 544868 w 2564401"/>
                  <a:gd name="connsiteY141" fmla="*/ 885880 h 1731668"/>
                  <a:gd name="connsiteX142" fmla="*/ 559773 w 2564401"/>
                  <a:gd name="connsiteY142" fmla="*/ 847176 h 1731668"/>
                  <a:gd name="connsiteX143" fmla="*/ 559773 w 2564401"/>
                  <a:gd name="connsiteY143" fmla="*/ 750418 h 1731668"/>
                  <a:gd name="connsiteX144" fmla="*/ 574677 w 2564401"/>
                  <a:gd name="connsiteY144" fmla="*/ 692362 h 1731668"/>
                  <a:gd name="connsiteX145" fmla="*/ 574677 w 2564401"/>
                  <a:gd name="connsiteY145" fmla="*/ 518734 h 1731668"/>
                  <a:gd name="connsiteX146" fmla="*/ 529391 w 2564401"/>
                  <a:gd name="connsiteY146" fmla="*/ 442940 h 1731668"/>
                  <a:gd name="connsiteX147" fmla="*/ 515060 w 2564401"/>
                  <a:gd name="connsiteY147" fmla="*/ 404774 h 1731668"/>
                  <a:gd name="connsiteX148" fmla="*/ 515060 w 2564401"/>
                  <a:gd name="connsiteY148" fmla="*/ 366070 h 1731668"/>
                  <a:gd name="connsiteX149" fmla="*/ 498436 w 2564401"/>
                  <a:gd name="connsiteY149" fmla="*/ 326829 h 1731668"/>
                  <a:gd name="connsiteX150" fmla="*/ 559773 w 2564401"/>
                  <a:gd name="connsiteY150" fmla="*/ 268774 h 1731668"/>
                  <a:gd name="connsiteX151" fmla="*/ 590728 w 2564401"/>
                  <a:gd name="connsiteY151" fmla="*/ 288126 h 1731668"/>
                  <a:gd name="connsiteX152" fmla="*/ 620536 w 2564401"/>
                  <a:gd name="connsiteY152" fmla="*/ 268774 h 1731668"/>
                  <a:gd name="connsiteX153" fmla="*/ 620536 w 2564401"/>
                  <a:gd name="connsiteY153" fmla="*/ 231683 h 1731668"/>
                  <a:gd name="connsiteX154" fmla="*/ 590728 w 2564401"/>
                  <a:gd name="connsiteY154" fmla="*/ 231683 h 1731668"/>
                  <a:gd name="connsiteX155" fmla="*/ 559773 w 2564401"/>
                  <a:gd name="connsiteY155" fmla="*/ 211257 h 1731668"/>
                  <a:gd name="connsiteX156" fmla="*/ 529391 w 2564401"/>
                  <a:gd name="connsiteY156" fmla="*/ 211257 h 1731668"/>
                  <a:gd name="connsiteX157" fmla="*/ 515060 w 2564401"/>
                  <a:gd name="connsiteY157" fmla="*/ 174166 h 1731668"/>
                  <a:gd name="connsiteX158" fmla="*/ 529391 w 2564401"/>
                  <a:gd name="connsiteY158" fmla="*/ 134387 h 1731668"/>
                  <a:gd name="connsiteX159" fmla="*/ 559773 w 2564401"/>
                  <a:gd name="connsiteY159" fmla="*/ 96221 h 1731668"/>
                  <a:gd name="connsiteX160" fmla="*/ 590728 w 2564401"/>
                  <a:gd name="connsiteY160" fmla="*/ 96221 h 1731668"/>
                  <a:gd name="connsiteX161" fmla="*/ 620536 w 2564401"/>
                  <a:gd name="connsiteY161" fmla="*/ 96221 h 1731668"/>
                  <a:gd name="connsiteX162" fmla="*/ 650918 w 2564401"/>
                  <a:gd name="connsiteY162" fmla="*/ 115573 h 1731668"/>
                  <a:gd name="connsiteX163" fmla="*/ 680727 w 2564401"/>
                  <a:gd name="connsiteY163" fmla="*/ 115573 h 1731668"/>
                  <a:gd name="connsiteX164" fmla="*/ 712255 w 2564401"/>
                  <a:gd name="connsiteY164" fmla="*/ 115573 h 1731668"/>
                  <a:gd name="connsiteX165" fmla="*/ 727160 w 2564401"/>
                  <a:gd name="connsiteY165" fmla="*/ 115573 h 1731668"/>
                  <a:gd name="connsiteX166" fmla="*/ 742637 w 2564401"/>
                  <a:gd name="connsiteY166" fmla="*/ 76869 h 1731668"/>
                  <a:gd name="connsiteX167" fmla="*/ 772446 w 2564401"/>
                  <a:gd name="connsiteY167" fmla="*/ 76869 h 1731668"/>
                  <a:gd name="connsiteX168" fmla="*/ 804547 w 2564401"/>
                  <a:gd name="connsiteY168" fmla="*/ 96221 h 1731668"/>
                  <a:gd name="connsiteX169" fmla="*/ 833783 w 2564401"/>
                  <a:gd name="connsiteY169" fmla="*/ 96221 h 1731668"/>
                  <a:gd name="connsiteX170" fmla="*/ 863591 w 2564401"/>
                  <a:gd name="connsiteY170" fmla="*/ 76869 h 1731668"/>
                  <a:gd name="connsiteX171" fmla="*/ 894546 w 2564401"/>
                  <a:gd name="connsiteY171" fmla="*/ 38703 h 1731668"/>
                  <a:gd name="connsiteX172" fmla="*/ 923782 w 2564401"/>
                  <a:gd name="connsiteY172" fmla="*/ 76869 h 1731668"/>
                  <a:gd name="connsiteX173" fmla="*/ 923782 w 2564401"/>
                  <a:gd name="connsiteY173" fmla="*/ 115573 h 1731668"/>
                  <a:gd name="connsiteX174" fmla="*/ 923782 w 2564401"/>
                  <a:gd name="connsiteY174" fmla="*/ 153739 h 1731668"/>
                  <a:gd name="connsiteX175" fmla="*/ 939832 w 2564401"/>
                  <a:gd name="connsiteY175" fmla="*/ 192442 h 1731668"/>
                  <a:gd name="connsiteX176" fmla="*/ 970214 w 2564401"/>
                  <a:gd name="connsiteY176" fmla="*/ 192442 h 1731668"/>
                  <a:gd name="connsiteX177" fmla="*/ 1001169 w 2564401"/>
                  <a:gd name="connsiteY177" fmla="*/ 192442 h 1731668"/>
                  <a:gd name="connsiteX178" fmla="*/ 1030978 w 2564401"/>
                  <a:gd name="connsiteY178" fmla="*/ 211257 h 1731668"/>
                  <a:gd name="connsiteX179" fmla="*/ 1060787 w 2564401"/>
                  <a:gd name="connsiteY179" fmla="*/ 231683 h 1731668"/>
                  <a:gd name="connsiteX180" fmla="*/ 1151932 w 2564401"/>
                  <a:gd name="connsiteY180" fmla="*/ 231683 h 1731668"/>
                  <a:gd name="connsiteX181" fmla="*/ 1183460 w 2564401"/>
                  <a:gd name="connsiteY181" fmla="*/ 249960 h 1731668"/>
                  <a:gd name="connsiteX182" fmla="*/ 1243078 w 2564401"/>
                  <a:gd name="connsiteY182" fmla="*/ 211257 h 1731668"/>
                  <a:gd name="connsiteX183" fmla="*/ 1258555 w 2564401"/>
                  <a:gd name="connsiteY183" fmla="*/ 174166 h 1731668"/>
                  <a:gd name="connsiteX184" fmla="*/ 1288364 w 2564401"/>
                  <a:gd name="connsiteY184" fmla="*/ 174166 h 1731668"/>
                  <a:gd name="connsiteX185" fmla="*/ 1319892 w 2564401"/>
                  <a:gd name="connsiteY185" fmla="*/ 153739 h 1731668"/>
                  <a:gd name="connsiteX186" fmla="*/ 1349701 w 2564401"/>
                  <a:gd name="connsiteY186" fmla="*/ 153739 h 1731668"/>
                  <a:gd name="connsiteX187" fmla="*/ 1365178 w 2564401"/>
                  <a:gd name="connsiteY187" fmla="*/ 115573 h 1731668"/>
                  <a:gd name="connsiteX188" fmla="*/ 1396133 w 2564401"/>
                  <a:gd name="connsiteY188" fmla="*/ 38703 h 1731668"/>
                  <a:gd name="connsiteX189" fmla="*/ 1456324 w 2564401"/>
                  <a:gd name="connsiteY189" fmla="*/ 38703 h 1731668"/>
                  <a:gd name="connsiteX190" fmla="*/ 1517087 w 2564401"/>
                  <a:gd name="connsiteY190" fmla="*/ 0 h 173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2564401" h="1731668">
                    <a:moveTo>
                      <a:pt x="1517087" y="0"/>
                    </a:moveTo>
                    <a:lnTo>
                      <a:pt x="1546896" y="0"/>
                    </a:lnTo>
                    <a:lnTo>
                      <a:pt x="1546896" y="38703"/>
                    </a:lnTo>
                    <a:lnTo>
                      <a:pt x="1562947" y="76869"/>
                    </a:lnTo>
                    <a:lnTo>
                      <a:pt x="1577278" y="115573"/>
                    </a:lnTo>
                    <a:lnTo>
                      <a:pt x="1577278" y="153739"/>
                    </a:lnTo>
                    <a:lnTo>
                      <a:pt x="1608233" y="192442"/>
                    </a:lnTo>
                    <a:lnTo>
                      <a:pt x="1638042" y="211257"/>
                    </a:lnTo>
                    <a:lnTo>
                      <a:pt x="1652373" y="249960"/>
                    </a:lnTo>
                    <a:lnTo>
                      <a:pt x="1652373" y="326829"/>
                    </a:lnTo>
                    <a:lnTo>
                      <a:pt x="1668423" y="366070"/>
                    </a:lnTo>
                    <a:lnTo>
                      <a:pt x="1652373" y="404774"/>
                    </a:lnTo>
                    <a:lnTo>
                      <a:pt x="1652373" y="442940"/>
                    </a:lnTo>
                    <a:lnTo>
                      <a:pt x="1683328" y="481106"/>
                    </a:lnTo>
                    <a:lnTo>
                      <a:pt x="1713710" y="499382"/>
                    </a:lnTo>
                    <a:lnTo>
                      <a:pt x="1743518" y="518734"/>
                    </a:lnTo>
                    <a:lnTo>
                      <a:pt x="1760715" y="518734"/>
                    </a:lnTo>
                    <a:lnTo>
                      <a:pt x="1761027" y="517946"/>
                    </a:lnTo>
                    <a:lnTo>
                      <a:pt x="1761140" y="517946"/>
                    </a:lnTo>
                    <a:lnTo>
                      <a:pt x="1777705" y="479287"/>
                    </a:lnTo>
                    <a:lnTo>
                      <a:pt x="1791183" y="441832"/>
                    </a:lnTo>
                    <a:lnTo>
                      <a:pt x="1820906" y="423588"/>
                    </a:lnTo>
                    <a:lnTo>
                      <a:pt x="1851288" y="423588"/>
                    </a:lnTo>
                    <a:lnTo>
                      <a:pt x="1881096" y="423588"/>
                    </a:lnTo>
                    <a:lnTo>
                      <a:pt x="1912051" y="462292"/>
                    </a:lnTo>
                    <a:lnTo>
                      <a:pt x="1941287" y="462292"/>
                    </a:lnTo>
                    <a:lnTo>
                      <a:pt x="1972242" y="442940"/>
                    </a:lnTo>
                    <a:lnTo>
                      <a:pt x="1971780" y="441880"/>
                    </a:lnTo>
                    <a:lnTo>
                      <a:pt x="1972821" y="441215"/>
                    </a:lnTo>
                    <a:lnTo>
                      <a:pt x="1957526" y="403624"/>
                    </a:lnTo>
                    <a:lnTo>
                      <a:pt x="1987719" y="385422"/>
                    </a:lnTo>
                    <a:lnTo>
                      <a:pt x="1988272" y="383887"/>
                    </a:lnTo>
                    <a:lnTo>
                      <a:pt x="1988312" y="383862"/>
                    </a:lnTo>
                    <a:lnTo>
                      <a:pt x="2003713" y="345301"/>
                    </a:lnTo>
                    <a:lnTo>
                      <a:pt x="2019587" y="306532"/>
                    </a:lnTo>
                    <a:lnTo>
                      <a:pt x="2047868" y="288518"/>
                    </a:lnTo>
                    <a:lnTo>
                      <a:pt x="2048493" y="288126"/>
                    </a:lnTo>
                    <a:lnTo>
                      <a:pt x="2169437" y="288126"/>
                    </a:lnTo>
                    <a:lnTo>
                      <a:pt x="2169437" y="307478"/>
                    </a:lnTo>
                    <a:lnTo>
                      <a:pt x="2184341" y="345644"/>
                    </a:lnTo>
                    <a:lnTo>
                      <a:pt x="2199819" y="385422"/>
                    </a:lnTo>
                    <a:lnTo>
                      <a:pt x="2215297" y="423588"/>
                    </a:lnTo>
                    <a:lnTo>
                      <a:pt x="2245678" y="462292"/>
                    </a:lnTo>
                    <a:lnTo>
                      <a:pt x="2245678" y="499382"/>
                    </a:lnTo>
                    <a:lnTo>
                      <a:pt x="2276060" y="518734"/>
                    </a:lnTo>
                    <a:lnTo>
                      <a:pt x="2276807" y="519075"/>
                    </a:lnTo>
                    <a:lnTo>
                      <a:pt x="2277688" y="519637"/>
                    </a:lnTo>
                    <a:lnTo>
                      <a:pt x="2296096" y="527887"/>
                    </a:lnTo>
                    <a:lnTo>
                      <a:pt x="2320773" y="539161"/>
                    </a:lnTo>
                    <a:lnTo>
                      <a:pt x="2321250" y="539161"/>
                    </a:lnTo>
                    <a:lnTo>
                      <a:pt x="2323099" y="539990"/>
                    </a:lnTo>
                    <a:lnTo>
                      <a:pt x="2353955" y="539990"/>
                    </a:lnTo>
                    <a:lnTo>
                      <a:pt x="2383841" y="539990"/>
                    </a:lnTo>
                    <a:lnTo>
                      <a:pt x="2412673" y="539990"/>
                    </a:lnTo>
                    <a:lnTo>
                      <a:pt x="2428543" y="557438"/>
                    </a:lnTo>
                    <a:lnTo>
                      <a:pt x="2442874" y="596679"/>
                    </a:lnTo>
                    <a:lnTo>
                      <a:pt x="2473256" y="616030"/>
                    </a:lnTo>
                    <a:lnTo>
                      <a:pt x="2473425" y="616030"/>
                    </a:lnTo>
                    <a:lnTo>
                      <a:pt x="2474858" y="616962"/>
                    </a:lnTo>
                    <a:lnTo>
                      <a:pt x="2520075" y="616962"/>
                    </a:lnTo>
                    <a:lnTo>
                      <a:pt x="2564401" y="598395"/>
                    </a:lnTo>
                    <a:lnTo>
                      <a:pt x="2564401" y="634845"/>
                    </a:lnTo>
                    <a:lnTo>
                      <a:pt x="2554129" y="659462"/>
                    </a:lnTo>
                    <a:lnTo>
                      <a:pt x="2536570" y="693379"/>
                    </a:lnTo>
                    <a:lnTo>
                      <a:pt x="2529248" y="719087"/>
                    </a:lnTo>
                    <a:lnTo>
                      <a:pt x="2437932" y="937920"/>
                    </a:lnTo>
                    <a:lnTo>
                      <a:pt x="2413533" y="982578"/>
                    </a:lnTo>
                    <a:cubicBezTo>
                      <a:pt x="2408682" y="995530"/>
                      <a:pt x="2404024" y="1008482"/>
                      <a:pt x="2399172" y="1021434"/>
                    </a:cubicBezTo>
                    <a:lnTo>
                      <a:pt x="2368898" y="1078978"/>
                    </a:lnTo>
                    <a:cubicBezTo>
                      <a:pt x="2363853" y="1098221"/>
                      <a:pt x="2359001" y="1117278"/>
                      <a:pt x="2353955" y="1136521"/>
                    </a:cubicBezTo>
                    <a:lnTo>
                      <a:pt x="2333318" y="1188622"/>
                    </a:lnTo>
                    <a:lnTo>
                      <a:pt x="2290965" y="1290116"/>
                    </a:lnTo>
                    <a:lnTo>
                      <a:pt x="2290965" y="1328282"/>
                    </a:lnTo>
                    <a:lnTo>
                      <a:pt x="2336251" y="1405152"/>
                    </a:lnTo>
                    <a:lnTo>
                      <a:pt x="2328225" y="1423966"/>
                    </a:lnTo>
                    <a:lnTo>
                      <a:pt x="2320696" y="1440802"/>
                    </a:lnTo>
                    <a:lnTo>
                      <a:pt x="2304616" y="1461681"/>
                    </a:lnTo>
                    <a:cubicBezTo>
                      <a:pt x="2299469" y="1474443"/>
                      <a:pt x="2294156" y="1487052"/>
                      <a:pt x="2289009" y="1499814"/>
                    </a:cubicBezTo>
                    <a:cubicBezTo>
                      <a:pt x="2284028" y="1512727"/>
                      <a:pt x="2279214" y="1525641"/>
                      <a:pt x="2274233" y="1538555"/>
                    </a:cubicBezTo>
                    <a:lnTo>
                      <a:pt x="2274233" y="1576687"/>
                    </a:lnTo>
                    <a:cubicBezTo>
                      <a:pt x="2269252" y="1583068"/>
                      <a:pt x="2264271" y="1589601"/>
                      <a:pt x="2259290" y="1595982"/>
                    </a:cubicBezTo>
                    <a:lnTo>
                      <a:pt x="2229405" y="1595982"/>
                    </a:lnTo>
                    <a:lnTo>
                      <a:pt x="2182917" y="1614213"/>
                    </a:lnTo>
                    <a:lnTo>
                      <a:pt x="2138255" y="1614213"/>
                    </a:lnTo>
                    <a:lnTo>
                      <a:pt x="2106710" y="1614213"/>
                    </a:lnTo>
                    <a:lnTo>
                      <a:pt x="2061384" y="1595982"/>
                    </a:lnTo>
                    <a:lnTo>
                      <a:pt x="2016058" y="1595982"/>
                    </a:lnTo>
                    <a:lnTo>
                      <a:pt x="1970234" y="1614213"/>
                    </a:lnTo>
                    <a:lnTo>
                      <a:pt x="1940349" y="1614213"/>
                    </a:lnTo>
                    <a:lnTo>
                      <a:pt x="1893861" y="1614213"/>
                    </a:lnTo>
                    <a:lnTo>
                      <a:pt x="1865304" y="1614213"/>
                    </a:lnTo>
                    <a:lnTo>
                      <a:pt x="1834921" y="1614213"/>
                    </a:lnTo>
                    <a:lnTo>
                      <a:pt x="1821839" y="1614213"/>
                    </a:lnTo>
                    <a:lnTo>
                      <a:pt x="1821839" y="1612974"/>
                    </a:lnTo>
                    <a:lnTo>
                      <a:pt x="1790310" y="1612974"/>
                    </a:lnTo>
                    <a:lnTo>
                      <a:pt x="1790309" y="1612973"/>
                    </a:lnTo>
                    <a:lnTo>
                      <a:pt x="1789235" y="1612973"/>
                    </a:lnTo>
                    <a:lnTo>
                      <a:pt x="1760572" y="1595234"/>
                    </a:lnTo>
                    <a:lnTo>
                      <a:pt x="1729044" y="1595234"/>
                    </a:lnTo>
                    <a:lnTo>
                      <a:pt x="1699236" y="1595234"/>
                    </a:lnTo>
                    <a:lnTo>
                      <a:pt x="1668280" y="1575882"/>
                    </a:lnTo>
                    <a:lnTo>
                      <a:pt x="1637899" y="1556530"/>
                    </a:lnTo>
                    <a:lnTo>
                      <a:pt x="1608090" y="1537716"/>
                    </a:lnTo>
                    <a:lnTo>
                      <a:pt x="1577135" y="1537716"/>
                    </a:lnTo>
                    <a:lnTo>
                      <a:pt x="1547252" y="1518682"/>
                    </a:lnTo>
                    <a:lnTo>
                      <a:pt x="1518017" y="1556065"/>
                    </a:lnTo>
                    <a:lnTo>
                      <a:pt x="1517542" y="1555765"/>
                    </a:lnTo>
                    <a:lnTo>
                      <a:pt x="1516944" y="1556530"/>
                    </a:lnTo>
                    <a:lnTo>
                      <a:pt x="1487297" y="1537818"/>
                    </a:lnTo>
                    <a:lnTo>
                      <a:pt x="1470405" y="1547885"/>
                    </a:lnTo>
                    <a:lnTo>
                      <a:pt x="1456598" y="1556277"/>
                    </a:lnTo>
                    <a:lnTo>
                      <a:pt x="1441775" y="1594720"/>
                    </a:lnTo>
                    <a:lnTo>
                      <a:pt x="1426870" y="1632839"/>
                    </a:lnTo>
                    <a:lnTo>
                      <a:pt x="1397061" y="1653240"/>
                    </a:lnTo>
                    <a:lnTo>
                      <a:pt x="1396064" y="1653240"/>
                    </a:lnTo>
                    <a:lnTo>
                      <a:pt x="1395990" y="1653289"/>
                    </a:lnTo>
                    <a:lnTo>
                      <a:pt x="1365035" y="1653289"/>
                    </a:lnTo>
                    <a:lnTo>
                      <a:pt x="1334765" y="1633839"/>
                    </a:lnTo>
                    <a:lnTo>
                      <a:pt x="1320246" y="1671494"/>
                    </a:lnTo>
                    <a:lnTo>
                      <a:pt x="1304195" y="1709612"/>
                    </a:lnTo>
                    <a:lnTo>
                      <a:pt x="1294330" y="1731668"/>
                    </a:lnTo>
                    <a:lnTo>
                      <a:pt x="642943" y="1509919"/>
                    </a:lnTo>
                    <a:lnTo>
                      <a:pt x="547693" y="1505156"/>
                    </a:lnTo>
                    <a:lnTo>
                      <a:pt x="0" y="1375195"/>
                    </a:lnTo>
                    <a:lnTo>
                      <a:pt x="13473" y="1366448"/>
                    </a:lnTo>
                    <a:lnTo>
                      <a:pt x="43281" y="1366448"/>
                    </a:lnTo>
                    <a:lnTo>
                      <a:pt x="59905" y="1308930"/>
                    </a:lnTo>
                    <a:lnTo>
                      <a:pt x="59905" y="1270764"/>
                    </a:lnTo>
                    <a:lnTo>
                      <a:pt x="74810" y="1232599"/>
                    </a:lnTo>
                    <a:lnTo>
                      <a:pt x="120096" y="1155192"/>
                    </a:lnTo>
                    <a:lnTo>
                      <a:pt x="149904" y="1116488"/>
                    </a:lnTo>
                    <a:lnTo>
                      <a:pt x="179713" y="1097136"/>
                    </a:lnTo>
                    <a:lnTo>
                      <a:pt x="211241" y="1058433"/>
                    </a:lnTo>
                    <a:lnTo>
                      <a:pt x="241050" y="1040694"/>
                    </a:lnTo>
                    <a:lnTo>
                      <a:pt x="332196" y="1040694"/>
                    </a:lnTo>
                    <a:lnTo>
                      <a:pt x="363151" y="1020267"/>
                    </a:lnTo>
                    <a:lnTo>
                      <a:pt x="392959" y="1000378"/>
                    </a:lnTo>
                    <a:lnTo>
                      <a:pt x="439392" y="1000378"/>
                    </a:lnTo>
                    <a:lnTo>
                      <a:pt x="469774" y="1000378"/>
                    </a:lnTo>
                    <a:lnTo>
                      <a:pt x="529391" y="962749"/>
                    </a:lnTo>
                    <a:lnTo>
                      <a:pt x="544868" y="924046"/>
                    </a:lnTo>
                    <a:lnTo>
                      <a:pt x="544868" y="885880"/>
                    </a:lnTo>
                    <a:lnTo>
                      <a:pt x="559773" y="847176"/>
                    </a:lnTo>
                    <a:lnTo>
                      <a:pt x="559773" y="750418"/>
                    </a:lnTo>
                    <a:lnTo>
                      <a:pt x="574677" y="692362"/>
                    </a:lnTo>
                    <a:lnTo>
                      <a:pt x="574677" y="518734"/>
                    </a:lnTo>
                    <a:lnTo>
                      <a:pt x="529391" y="442940"/>
                    </a:lnTo>
                    <a:lnTo>
                      <a:pt x="515060" y="404774"/>
                    </a:lnTo>
                    <a:lnTo>
                      <a:pt x="515060" y="366070"/>
                    </a:lnTo>
                    <a:lnTo>
                      <a:pt x="498436" y="326829"/>
                    </a:lnTo>
                    <a:lnTo>
                      <a:pt x="559773" y="268774"/>
                    </a:lnTo>
                    <a:lnTo>
                      <a:pt x="590728" y="288126"/>
                    </a:lnTo>
                    <a:lnTo>
                      <a:pt x="620536" y="268774"/>
                    </a:lnTo>
                    <a:lnTo>
                      <a:pt x="620536" y="231683"/>
                    </a:lnTo>
                    <a:lnTo>
                      <a:pt x="590728" y="231683"/>
                    </a:lnTo>
                    <a:lnTo>
                      <a:pt x="559773" y="211257"/>
                    </a:lnTo>
                    <a:lnTo>
                      <a:pt x="529391" y="211257"/>
                    </a:lnTo>
                    <a:lnTo>
                      <a:pt x="515060" y="174166"/>
                    </a:lnTo>
                    <a:lnTo>
                      <a:pt x="529391" y="134387"/>
                    </a:lnTo>
                    <a:lnTo>
                      <a:pt x="559773" y="96221"/>
                    </a:lnTo>
                    <a:lnTo>
                      <a:pt x="590728" y="96221"/>
                    </a:lnTo>
                    <a:lnTo>
                      <a:pt x="620536" y="96221"/>
                    </a:lnTo>
                    <a:lnTo>
                      <a:pt x="650918" y="115573"/>
                    </a:lnTo>
                    <a:lnTo>
                      <a:pt x="680727" y="115573"/>
                    </a:lnTo>
                    <a:lnTo>
                      <a:pt x="712255" y="115573"/>
                    </a:lnTo>
                    <a:lnTo>
                      <a:pt x="727160" y="115573"/>
                    </a:lnTo>
                    <a:lnTo>
                      <a:pt x="742637" y="76869"/>
                    </a:lnTo>
                    <a:lnTo>
                      <a:pt x="772446" y="76869"/>
                    </a:lnTo>
                    <a:lnTo>
                      <a:pt x="804547" y="96221"/>
                    </a:lnTo>
                    <a:lnTo>
                      <a:pt x="833783" y="96221"/>
                    </a:lnTo>
                    <a:lnTo>
                      <a:pt x="863591" y="76869"/>
                    </a:lnTo>
                    <a:lnTo>
                      <a:pt x="894546" y="38703"/>
                    </a:lnTo>
                    <a:lnTo>
                      <a:pt x="923782" y="76869"/>
                    </a:lnTo>
                    <a:lnTo>
                      <a:pt x="923782" y="115573"/>
                    </a:lnTo>
                    <a:lnTo>
                      <a:pt x="923782" y="153739"/>
                    </a:lnTo>
                    <a:lnTo>
                      <a:pt x="939832" y="192442"/>
                    </a:lnTo>
                    <a:lnTo>
                      <a:pt x="970214" y="192442"/>
                    </a:lnTo>
                    <a:lnTo>
                      <a:pt x="1001169" y="192442"/>
                    </a:lnTo>
                    <a:lnTo>
                      <a:pt x="1030978" y="211257"/>
                    </a:lnTo>
                    <a:lnTo>
                      <a:pt x="1060787" y="231683"/>
                    </a:lnTo>
                    <a:lnTo>
                      <a:pt x="1151932" y="231683"/>
                    </a:lnTo>
                    <a:lnTo>
                      <a:pt x="1183460" y="249960"/>
                    </a:lnTo>
                    <a:lnTo>
                      <a:pt x="1243078" y="211257"/>
                    </a:lnTo>
                    <a:lnTo>
                      <a:pt x="1258555" y="174166"/>
                    </a:lnTo>
                    <a:lnTo>
                      <a:pt x="1288364" y="174166"/>
                    </a:lnTo>
                    <a:lnTo>
                      <a:pt x="1319892" y="153739"/>
                    </a:lnTo>
                    <a:lnTo>
                      <a:pt x="1349701" y="153739"/>
                    </a:lnTo>
                    <a:lnTo>
                      <a:pt x="1365178" y="115573"/>
                    </a:lnTo>
                    <a:lnTo>
                      <a:pt x="1396133" y="38703"/>
                    </a:lnTo>
                    <a:lnTo>
                      <a:pt x="1456324" y="38703"/>
                    </a:lnTo>
                    <a:lnTo>
                      <a:pt x="1517087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9" name="Forma livre 89">
                <a:extLst>
                  <a:ext uri="{FF2B5EF4-FFF2-40B4-BE49-F238E27FC236}">
                    <a16:creationId xmlns:a16="http://schemas.microsoft.com/office/drawing/2014/main" id="{6EF5FBE0-B2C3-9F76-1590-817FC9892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9715" y="2254249"/>
                <a:ext cx="1203680" cy="545327"/>
              </a:xfrm>
              <a:custGeom>
                <a:avLst/>
                <a:gdLst>
                  <a:gd name="connsiteX0" fmla="*/ 47291 w 1341621"/>
                  <a:gd name="connsiteY0" fmla="*/ 0 h 607821"/>
                  <a:gd name="connsiteX1" fmla="*/ 594984 w 1341621"/>
                  <a:gd name="connsiteY1" fmla="*/ 129961 h 607821"/>
                  <a:gd name="connsiteX2" fmla="*/ 690234 w 1341621"/>
                  <a:gd name="connsiteY2" fmla="*/ 134724 h 607821"/>
                  <a:gd name="connsiteX3" fmla="*/ 1341621 w 1341621"/>
                  <a:gd name="connsiteY3" fmla="*/ 356473 h 607821"/>
                  <a:gd name="connsiteX4" fmla="*/ 1333716 w 1341621"/>
                  <a:gd name="connsiteY4" fmla="*/ 374146 h 607821"/>
                  <a:gd name="connsiteX5" fmla="*/ 1333141 w 1341621"/>
                  <a:gd name="connsiteY5" fmla="*/ 373223 h 607821"/>
                  <a:gd name="connsiteX6" fmla="*/ 1332647 w 1341621"/>
                  <a:gd name="connsiteY6" fmla="*/ 374315 h 607821"/>
                  <a:gd name="connsiteX7" fmla="*/ 1320608 w 1341621"/>
                  <a:gd name="connsiteY7" fmla="*/ 354963 h 607821"/>
                  <a:gd name="connsiteX8" fmla="*/ 1291155 w 1341621"/>
                  <a:gd name="connsiteY8" fmla="*/ 354963 h 607821"/>
                  <a:gd name="connsiteX9" fmla="*/ 1269512 w 1341621"/>
                  <a:gd name="connsiteY9" fmla="*/ 377367 h 607821"/>
                  <a:gd name="connsiteX10" fmla="*/ 1269298 w 1341621"/>
                  <a:gd name="connsiteY10" fmla="*/ 377241 h 607821"/>
                  <a:gd name="connsiteX11" fmla="*/ 1269017 w 1341621"/>
                  <a:gd name="connsiteY11" fmla="*/ 377540 h 607821"/>
                  <a:gd name="connsiteX12" fmla="*/ 1230609 w 1341621"/>
                  <a:gd name="connsiteY12" fmla="*/ 354963 h 607821"/>
                  <a:gd name="connsiteX13" fmla="*/ 1199081 w 1341621"/>
                  <a:gd name="connsiteY13" fmla="*/ 354963 h 607821"/>
                  <a:gd name="connsiteX14" fmla="*/ 1169273 w 1341621"/>
                  <a:gd name="connsiteY14" fmla="*/ 354963 h 607821"/>
                  <a:gd name="connsiteX15" fmla="*/ 1140408 w 1341621"/>
                  <a:gd name="connsiteY15" fmla="*/ 354963 h 607821"/>
                  <a:gd name="connsiteX16" fmla="*/ 1109002 w 1341621"/>
                  <a:gd name="connsiteY16" fmla="*/ 391863 h 607821"/>
                  <a:gd name="connsiteX17" fmla="*/ 1109118 w 1341621"/>
                  <a:gd name="connsiteY17" fmla="*/ 394248 h 607821"/>
                  <a:gd name="connsiteX18" fmla="*/ 1108078 w 1341621"/>
                  <a:gd name="connsiteY18" fmla="*/ 395489 h 607821"/>
                  <a:gd name="connsiteX19" fmla="*/ 1109224 w 1341621"/>
                  <a:gd name="connsiteY19" fmla="*/ 418604 h 607821"/>
                  <a:gd name="connsiteX20" fmla="*/ 1078269 w 1341621"/>
                  <a:gd name="connsiteY20" fmla="*/ 473434 h 607821"/>
                  <a:gd name="connsiteX21" fmla="*/ 1017505 w 1341621"/>
                  <a:gd name="connsiteY21" fmla="*/ 512137 h 607821"/>
                  <a:gd name="connsiteX22" fmla="*/ 987123 w 1341621"/>
                  <a:gd name="connsiteY22" fmla="*/ 491711 h 607821"/>
                  <a:gd name="connsiteX23" fmla="*/ 971073 w 1341621"/>
                  <a:gd name="connsiteY23" fmla="*/ 530952 h 607821"/>
                  <a:gd name="connsiteX24" fmla="*/ 941837 w 1341621"/>
                  <a:gd name="connsiteY24" fmla="*/ 549228 h 607821"/>
                  <a:gd name="connsiteX25" fmla="*/ 910882 w 1341621"/>
                  <a:gd name="connsiteY25" fmla="*/ 549228 h 607821"/>
                  <a:gd name="connsiteX26" fmla="*/ 865596 w 1341621"/>
                  <a:gd name="connsiteY26" fmla="*/ 568580 h 607821"/>
                  <a:gd name="connsiteX27" fmla="*/ 834641 w 1341621"/>
                  <a:gd name="connsiteY27" fmla="*/ 607821 h 607821"/>
                  <a:gd name="connsiteX28" fmla="*/ 774451 w 1341621"/>
                  <a:gd name="connsiteY28" fmla="*/ 607821 h 607821"/>
                  <a:gd name="connsiteX29" fmla="*/ 744642 w 1341621"/>
                  <a:gd name="connsiteY29" fmla="*/ 589007 h 607821"/>
                  <a:gd name="connsiteX30" fmla="*/ 652350 w 1341621"/>
                  <a:gd name="connsiteY30" fmla="*/ 589007 h 607821"/>
                  <a:gd name="connsiteX31" fmla="*/ 621968 w 1341621"/>
                  <a:gd name="connsiteY31" fmla="*/ 607821 h 607821"/>
                  <a:gd name="connsiteX32" fmla="*/ 531969 w 1341621"/>
                  <a:gd name="connsiteY32" fmla="*/ 607821 h 607821"/>
                  <a:gd name="connsiteX33" fmla="*/ 531969 w 1341621"/>
                  <a:gd name="connsiteY33" fmla="*/ 530952 h 607821"/>
                  <a:gd name="connsiteX34" fmla="*/ 517065 w 1341621"/>
                  <a:gd name="connsiteY34" fmla="*/ 491711 h 607821"/>
                  <a:gd name="connsiteX35" fmla="*/ 517065 w 1341621"/>
                  <a:gd name="connsiteY35" fmla="*/ 453007 h 607821"/>
                  <a:gd name="connsiteX36" fmla="*/ 531969 w 1341621"/>
                  <a:gd name="connsiteY36" fmla="*/ 414841 h 607821"/>
                  <a:gd name="connsiteX37" fmla="*/ 500441 w 1341621"/>
                  <a:gd name="connsiteY37" fmla="*/ 395489 h 607821"/>
                  <a:gd name="connsiteX38" fmla="*/ 410442 w 1341621"/>
                  <a:gd name="connsiteY38" fmla="*/ 453007 h 607821"/>
                  <a:gd name="connsiteX39" fmla="*/ 379487 w 1341621"/>
                  <a:gd name="connsiteY39" fmla="*/ 473434 h 607821"/>
                  <a:gd name="connsiteX40" fmla="*/ 318150 w 1341621"/>
                  <a:gd name="connsiteY40" fmla="*/ 473434 h 607821"/>
                  <a:gd name="connsiteX41" fmla="*/ 288341 w 1341621"/>
                  <a:gd name="connsiteY41" fmla="*/ 453007 h 607821"/>
                  <a:gd name="connsiteX42" fmla="*/ 258532 w 1341621"/>
                  <a:gd name="connsiteY42" fmla="*/ 434193 h 607821"/>
                  <a:gd name="connsiteX43" fmla="*/ 227004 w 1341621"/>
                  <a:gd name="connsiteY43" fmla="*/ 414841 h 607821"/>
                  <a:gd name="connsiteX44" fmla="*/ 197195 w 1341621"/>
                  <a:gd name="connsiteY44" fmla="*/ 414841 h 607821"/>
                  <a:gd name="connsiteX45" fmla="*/ 167387 w 1341621"/>
                  <a:gd name="connsiteY45" fmla="*/ 414841 h 607821"/>
                  <a:gd name="connsiteX46" fmla="*/ 137005 w 1341621"/>
                  <a:gd name="connsiteY46" fmla="*/ 395489 h 607821"/>
                  <a:gd name="connsiteX47" fmla="*/ 151909 w 1341621"/>
                  <a:gd name="connsiteY47" fmla="*/ 357861 h 607821"/>
                  <a:gd name="connsiteX48" fmla="*/ 122101 w 1341621"/>
                  <a:gd name="connsiteY48" fmla="*/ 299806 h 607821"/>
                  <a:gd name="connsiteX49" fmla="*/ 107196 w 1341621"/>
                  <a:gd name="connsiteY49" fmla="*/ 261102 h 607821"/>
                  <a:gd name="connsiteX50" fmla="*/ 76241 w 1341621"/>
                  <a:gd name="connsiteY50" fmla="*/ 240676 h 607821"/>
                  <a:gd name="connsiteX51" fmla="*/ 60764 w 1341621"/>
                  <a:gd name="connsiteY51" fmla="*/ 203585 h 607821"/>
                  <a:gd name="connsiteX52" fmla="*/ 0 w 1341621"/>
                  <a:gd name="connsiteY52" fmla="*/ 126715 h 607821"/>
                  <a:gd name="connsiteX53" fmla="*/ 0 w 1341621"/>
                  <a:gd name="connsiteY53" fmla="*/ 88549 h 607821"/>
                  <a:gd name="connsiteX54" fmla="*/ 14331 w 1341621"/>
                  <a:gd name="connsiteY54" fmla="*/ 49308 h 607821"/>
                  <a:gd name="connsiteX55" fmla="*/ 30955 w 1341621"/>
                  <a:gd name="connsiteY55" fmla="*/ 10605 h 607821"/>
                  <a:gd name="connsiteX56" fmla="*/ 47291 w 1341621"/>
                  <a:gd name="connsiteY56" fmla="*/ 0 h 60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341621" h="607821">
                    <a:moveTo>
                      <a:pt x="47291" y="0"/>
                    </a:moveTo>
                    <a:lnTo>
                      <a:pt x="594984" y="129961"/>
                    </a:lnTo>
                    <a:lnTo>
                      <a:pt x="690234" y="134724"/>
                    </a:lnTo>
                    <a:lnTo>
                      <a:pt x="1341621" y="356473"/>
                    </a:lnTo>
                    <a:lnTo>
                      <a:pt x="1333716" y="374146"/>
                    </a:lnTo>
                    <a:lnTo>
                      <a:pt x="1333141" y="373223"/>
                    </a:lnTo>
                    <a:lnTo>
                      <a:pt x="1332647" y="374315"/>
                    </a:lnTo>
                    <a:lnTo>
                      <a:pt x="1320608" y="354963"/>
                    </a:lnTo>
                    <a:lnTo>
                      <a:pt x="1291155" y="354963"/>
                    </a:lnTo>
                    <a:lnTo>
                      <a:pt x="1269512" y="377367"/>
                    </a:lnTo>
                    <a:lnTo>
                      <a:pt x="1269298" y="377241"/>
                    </a:lnTo>
                    <a:lnTo>
                      <a:pt x="1269017" y="377540"/>
                    </a:lnTo>
                    <a:lnTo>
                      <a:pt x="1230609" y="354963"/>
                    </a:lnTo>
                    <a:lnTo>
                      <a:pt x="1199081" y="354963"/>
                    </a:lnTo>
                    <a:lnTo>
                      <a:pt x="1169273" y="354963"/>
                    </a:lnTo>
                    <a:lnTo>
                      <a:pt x="1140408" y="354963"/>
                    </a:lnTo>
                    <a:lnTo>
                      <a:pt x="1109002" y="391863"/>
                    </a:lnTo>
                    <a:lnTo>
                      <a:pt x="1109118" y="394248"/>
                    </a:lnTo>
                    <a:lnTo>
                      <a:pt x="1108078" y="395489"/>
                    </a:lnTo>
                    <a:lnTo>
                      <a:pt x="1109224" y="418604"/>
                    </a:lnTo>
                    <a:lnTo>
                      <a:pt x="1078269" y="473434"/>
                    </a:lnTo>
                    <a:lnTo>
                      <a:pt x="1017505" y="512137"/>
                    </a:lnTo>
                    <a:lnTo>
                      <a:pt x="987123" y="491711"/>
                    </a:lnTo>
                    <a:lnTo>
                      <a:pt x="971073" y="530952"/>
                    </a:lnTo>
                    <a:lnTo>
                      <a:pt x="941837" y="549228"/>
                    </a:lnTo>
                    <a:lnTo>
                      <a:pt x="910882" y="549228"/>
                    </a:lnTo>
                    <a:lnTo>
                      <a:pt x="865596" y="568580"/>
                    </a:lnTo>
                    <a:lnTo>
                      <a:pt x="834641" y="607821"/>
                    </a:lnTo>
                    <a:lnTo>
                      <a:pt x="774451" y="607821"/>
                    </a:lnTo>
                    <a:lnTo>
                      <a:pt x="744642" y="589007"/>
                    </a:lnTo>
                    <a:lnTo>
                      <a:pt x="652350" y="589007"/>
                    </a:lnTo>
                    <a:lnTo>
                      <a:pt x="621968" y="607821"/>
                    </a:lnTo>
                    <a:lnTo>
                      <a:pt x="531969" y="607821"/>
                    </a:lnTo>
                    <a:lnTo>
                      <a:pt x="531969" y="530952"/>
                    </a:lnTo>
                    <a:lnTo>
                      <a:pt x="517065" y="491711"/>
                    </a:lnTo>
                    <a:lnTo>
                      <a:pt x="517065" y="453007"/>
                    </a:lnTo>
                    <a:lnTo>
                      <a:pt x="531969" y="414841"/>
                    </a:lnTo>
                    <a:lnTo>
                      <a:pt x="500441" y="395489"/>
                    </a:lnTo>
                    <a:lnTo>
                      <a:pt x="410442" y="453007"/>
                    </a:lnTo>
                    <a:lnTo>
                      <a:pt x="379487" y="473434"/>
                    </a:lnTo>
                    <a:lnTo>
                      <a:pt x="318150" y="473434"/>
                    </a:lnTo>
                    <a:lnTo>
                      <a:pt x="288341" y="453007"/>
                    </a:lnTo>
                    <a:lnTo>
                      <a:pt x="258532" y="434193"/>
                    </a:lnTo>
                    <a:lnTo>
                      <a:pt x="227004" y="414841"/>
                    </a:lnTo>
                    <a:lnTo>
                      <a:pt x="197195" y="414841"/>
                    </a:lnTo>
                    <a:lnTo>
                      <a:pt x="167387" y="414841"/>
                    </a:lnTo>
                    <a:lnTo>
                      <a:pt x="137005" y="395489"/>
                    </a:lnTo>
                    <a:lnTo>
                      <a:pt x="151909" y="357861"/>
                    </a:lnTo>
                    <a:lnTo>
                      <a:pt x="122101" y="299806"/>
                    </a:lnTo>
                    <a:lnTo>
                      <a:pt x="107196" y="261102"/>
                    </a:lnTo>
                    <a:lnTo>
                      <a:pt x="76241" y="240676"/>
                    </a:lnTo>
                    <a:lnTo>
                      <a:pt x="60764" y="203585"/>
                    </a:lnTo>
                    <a:lnTo>
                      <a:pt x="0" y="126715"/>
                    </a:lnTo>
                    <a:lnTo>
                      <a:pt x="0" y="88549"/>
                    </a:lnTo>
                    <a:lnTo>
                      <a:pt x="14331" y="49308"/>
                    </a:lnTo>
                    <a:lnTo>
                      <a:pt x="30955" y="10605"/>
                    </a:lnTo>
                    <a:lnTo>
                      <a:pt x="47291" y="0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0" name="Forma livre 92">
                <a:extLst>
                  <a:ext uri="{FF2B5EF4-FFF2-40B4-BE49-F238E27FC236}">
                    <a16:creationId xmlns:a16="http://schemas.microsoft.com/office/drawing/2014/main" id="{CA94C63E-023A-EC5C-2A3E-0FB48AE54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0508" y="2386306"/>
                <a:ext cx="931563" cy="753998"/>
              </a:xfrm>
              <a:custGeom>
                <a:avLst/>
                <a:gdLst>
                  <a:gd name="connsiteX0" fmla="*/ 485070 w 1017402"/>
                  <a:gd name="connsiteY0" fmla="*/ 0 h 823475"/>
                  <a:gd name="connsiteX1" fmla="*/ 515452 w 1017402"/>
                  <a:gd name="connsiteY1" fmla="*/ 19352 h 823475"/>
                  <a:gd name="connsiteX2" fmla="*/ 546407 w 1017402"/>
                  <a:gd name="connsiteY2" fmla="*/ 19352 h 823475"/>
                  <a:gd name="connsiteX3" fmla="*/ 576216 w 1017402"/>
                  <a:gd name="connsiteY3" fmla="*/ 38166 h 823475"/>
                  <a:gd name="connsiteX4" fmla="*/ 606597 w 1017402"/>
                  <a:gd name="connsiteY4" fmla="*/ 57518 h 823475"/>
                  <a:gd name="connsiteX5" fmla="*/ 637553 w 1017402"/>
                  <a:gd name="connsiteY5" fmla="*/ 76869 h 823475"/>
                  <a:gd name="connsiteX6" fmla="*/ 667361 w 1017402"/>
                  <a:gd name="connsiteY6" fmla="*/ 76869 h 823475"/>
                  <a:gd name="connsiteX7" fmla="*/ 698889 w 1017402"/>
                  <a:gd name="connsiteY7" fmla="*/ 76869 h 823475"/>
                  <a:gd name="connsiteX8" fmla="*/ 727552 w 1017402"/>
                  <a:gd name="connsiteY8" fmla="*/ 94609 h 823475"/>
                  <a:gd name="connsiteX9" fmla="*/ 759315 w 1017402"/>
                  <a:gd name="connsiteY9" fmla="*/ 94609 h 823475"/>
                  <a:gd name="connsiteX10" fmla="*/ 759315 w 1017402"/>
                  <a:gd name="connsiteY10" fmla="*/ 113916 h 823475"/>
                  <a:gd name="connsiteX11" fmla="*/ 759315 w 1017402"/>
                  <a:gd name="connsiteY11" fmla="*/ 152505 h 823475"/>
                  <a:gd name="connsiteX12" fmla="*/ 775254 w 1017402"/>
                  <a:gd name="connsiteY12" fmla="*/ 190638 h 823475"/>
                  <a:gd name="connsiteX13" fmla="*/ 788799 w 1017402"/>
                  <a:gd name="connsiteY13" fmla="*/ 224131 h 823475"/>
                  <a:gd name="connsiteX14" fmla="*/ 789822 w 1017402"/>
                  <a:gd name="connsiteY14" fmla="*/ 227005 h 823475"/>
                  <a:gd name="connsiteX15" fmla="*/ 776827 w 1017402"/>
                  <a:gd name="connsiteY15" fmla="*/ 263518 h 823475"/>
                  <a:gd name="connsiteX16" fmla="*/ 775254 w 1017402"/>
                  <a:gd name="connsiteY16" fmla="*/ 267360 h 823475"/>
                  <a:gd name="connsiteX17" fmla="*/ 762523 w 1017402"/>
                  <a:gd name="connsiteY17" fmla="*/ 297819 h 823475"/>
                  <a:gd name="connsiteX18" fmla="*/ 760013 w 1017402"/>
                  <a:gd name="connsiteY18" fmla="*/ 303779 h 823475"/>
                  <a:gd name="connsiteX19" fmla="*/ 760022 w 1017402"/>
                  <a:gd name="connsiteY19" fmla="*/ 303801 h 823475"/>
                  <a:gd name="connsiteX20" fmla="*/ 759315 w 1017402"/>
                  <a:gd name="connsiteY20" fmla="*/ 305493 h 823475"/>
                  <a:gd name="connsiteX21" fmla="*/ 775254 w 1017402"/>
                  <a:gd name="connsiteY21" fmla="*/ 344233 h 823475"/>
                  <a:gd name="connsiteX22" fmla="*/ 805139 w 1017402"/>
                  <a:gd name="connsiteY22" fmla="*/ 383430 h 823475"/>
                  <a:gd name="connsiteX23" fmla="*/ 835522 w 1017402"/>
                  <a:gd name="connsiteY23" fmla="*/ 401661 h 823475"/>
                  <a:gd name="connsiteX24" fmla="*/ 866569 w 1017402"/>
                  <a:gd name="connsiteY24" fmla="*/ 420955 h 823475"/>
                  <a:gd name="connsiteX25" fmla="*/ 895126 w 1017402"/>
                  <a:gd name="connsiteY25" fmla="*/ 441313 h 823475"/>
                  <a:gd name="connsiteX26" fmla="*/ 926672 w 1017402"/>
                  <a:gd name="connsiteY26" fmla="*/ 420955 h 823475"/>
                  <a:gd name="connsiteX27" fmla="*/ 941614 w 1017402"/>
                  <a:gd name="connsiteY27" fmla="*/ 460152 h 823475"/>
                  <a:gd name="connsiteX28" fmla="*/ 971997 w 1017402"/>
                  <a:gd name="connsiteY28" fmla="*/ 460152 h 823475"/>
                  <a:gd name="connsiteX29" fmla="*/ 1001603 w 1017402"/>
                  <a:gd name="connsiteY29" fmla="*/ 460152 h 823475"/>
                  <a:gd name="connsiteX30" fmla="*/ 987593 w 1017402"/>
                  <a:gd name="connsiteY30" fmla="*/ 495980 h 823475"/>
                  <a:gd name="connsiteX31" fmla="*/ 987593 w 1017402"/>
                  <a:gd name="connsiteY31" fmla="*/ 496156 h 823475"/>
                  <a:gd name="connsiteX32" fmla="*/ 986940 w 1017402"/>
                  <a:gd name="connsiteY32" fmla="*/ 497677 h 823475"/>
                  <a:gd name="connsiteX33" fmla="*/ 986940 w 1017402"/>
                  <a:gd name="connsiteY33" fmla="*/ 536873 h 823475"/>
                  <a:gd name="connsiteX34" fmla="*/ 1003045 w 1017402"/>
                  <a:gd name="connsiteY34" fmla="*/ 575614 h 823475"/>
                  <a:gd name="connsiteX35" fmla="*/ 1007452 w 1017402"/>
                  <a:gd name="connsiteY35" fmla="*/ 586499 h 823475"/>
                  <a:gd name="connsiteX36" fmla="*/ 1017402 w 1017402"/>
                  <a:gd name="connsiteY36" fmla="*/ 611946 h 823475"/>
                  <a:gd name="connsiteX37" fmla="*/ 1017402 w 1017402"/>
                  <a:gd name="connsiteY37" fmla="*/ 650601 h 823475"/>
                  <a:gd name="connsiteX38" fmla="*/ 1002498 w 1017402"/>
                  <a:gd name="connsiteY38" fmla="*/ 688719 h 823475"/>
                  <a:gd name="connsiteX39" fmla="*/ 970969 w 1017402"/>
                  <a:gd name="connsiteY39" fmla="*/ 708047 h 823475"/>
                  <a:gd name="connsiteX40" fmla="*/ 957784 w 1017402"/>
                  <a:gd name="connsiteY40" fmla="*/ 726837 h 823475"/>
                  <a:gd name="connsiteX41" fmla="*/ 941160 w 1017402"/>
                  <a:gd name="connsiteY41" fmla="*/ 746702 h 823475"/>
                  <a:gd name="connsiteX42" fmla="*/ 926829 w 1017402"/>
                  <a:gd name="connsiteY42" fmla="*/ 785357 h 823475"/>
                  <a:gd name="connsiteX43" fmla="*/ 894727 w 1017402"/>
                  <a:gd name="connsiteY43" fmla="*/ 823475 h 823475"/>
                  <a:gd name="connsiteX44" fmla="*/ 880396 w 1017402"/>
                  <a:gd name="connsiteY44" fmla="*/ 823475 h 823475"/>
                  <a:gd name="connsiteX45" fmla="*/ 851160 w 1017402"/>
                  <a:gd name="connsiteY45" fmla="*/ 804148 h 823475"/>
                  <a:gd name="connsiteX46" fmla="*/ 820204 w 1017402"/>
                  <a:gd name="connsiteY46" fmla="*/ 804148 h 823475"/>
                  <a:gd name="connsiteX47" fmla="*/ 789822 w 1017402"/>
                  <a:gd name="connsiteY47" fmla="*/ 823475 h 823475"/>
                  <a:gd name="connsiteX48" fmla="*/ 760013 w 1017402"/>
                  <a:gd name="connsiteY48" fmla="*/ 823475 h 823475"/>
                  <a:gd name="connsiteX49" fmla="*/ 728484 w 1017402"/>
                  <a:gd name="connsiteY49" fmla="*/ 804148 h 823475"/>
                  <a:gd name="connsiteX50" fmla="*/ 699249 w 1017402"/>
                  <a:gd name="connsiteY50" fmla="*/ 785357 h 823475"/>
                  <a:gd name="connsiteX51" fmla="*/ 668293 w 1017402"/>
                  <a:gd name="connsiteY51" fmla="*/ 746702 h 823475"/>
                  <a:gd name="connsiteX52" fmla="*/ 638484 w 1017402"/>
                  <a:gd name="connsiteY52" fmla="*/ 726837 h 823475"/>
                  <a:gd name="connsiteX53" fmla="*/ 607529 w 1017402"/>
                  <a:gd name="connsiteY53" fmla="*/ 726837 h 823475"/>
                  <a:gd name="connsiteX54" fmla="*/ 562815 w 1017402"/>
                  <a:gd name="connsiteY54" fmla="*/ 708047 h 823475"/>
                  <a:gd name="connsiteX55" fmla="*/ 531286 w 1017402"/>
                  <a:gd name="connsiteY55" fmla="*/ 688719 h 823475"/>
                  <a:gd name="connsiteX56" fmla="*/ 502624 w 1017402"/>
                  <a:gd name="connsiteY56" fmla="*/ 669392 h 823475"/>
                  <a:gd name="connsiteX57" fmla="*/ 471095 w 1017402"/>
                  <a:gd name="connsiteY57" fmla="*/ 669392 h 823475"/>
                  <a:gd name="connsiteX58" fmla="*/ 440713 w 1017402"/>
                  <a:gd name="connsiteY58" fmla="*/ 669392 h 823475"/>
                  <a:gd name="connsiteX59" fmla="*/ 410904 w 1017402"/>
                  <a:gd name="connsiteY59" fmla="*/ 669392 h 823475"/>
                  <a:gd name="connsiteX60" fmla="*/ 365044 w 1017402"/>
                  <a:gd name="connsiteY60" fmla="*/ 669392 h 823475"/>
                  <a:gd name="connsiteX61" fmla="*/ 335235 w 1017402"/>
                  <a:gd name="connsiteY61" fmla="*/ 650601 h 823475"/>
                  <a:gd name="connsiteX62" fmla="*/ 303706 w 1017402"/>
                  <a:gd name="connsiteY62" fmla="*/ 631273 h 823475"/>
                  <a:gd name="connsiteX63" fmla="*/ 273324 w 1017402"/>
                  <a:gd name="connsiteY63" fmla="*/ 611946 h 823475"/>
                  <a:gd name="connsiteX64" fmla="*/ 242369 w 1017402"/>
                  <a:gd name="connsiteY64" fmla="*/ 573828 h 823475"/>
                  <a:gd name="connsiteX65" fmla="*/ 212560 w 1017402"/>
                  <a:gd name="connsiteY65" fmla="*/ 516382 h 823475"/>
                  <a:gd name="connsiteX66" fmla="*/ 197655 w 1017402"/>
                  <a:gd name="connsiteY66" fmla="*/ 476653 h 823475"/>
                  <a:gd name="connsiteX67" fmla="*/ 197655 w 1017402"/>
                  <a:gd name="connsiteY67" fmla="*/ 439071 h 823475"/>
                  <a:gd name="connsiteX68" fmla="*/ 197655 w 1017402"/>
                  <a:gd name="connsiteY68" fmla="*/ 399879 h 823475"/>
                  <a:gd name="connsiteX69" fmla="*/ 197655 w 1017402"/>
                  <a:gd name="connsiteY69" fmla="*/ 362298 h 823475"/>
                  <a:gd name="connsiteX70" fmla="*/ 182177 w 1017402"/>
                  <a:gd name="connsiteY70" fmla="*/ 323643 h 823475"/>
                  <a:gd name="connsiteX71" fmla="*/ 182177 w 1017402"/>
                  <a:gd name="connsiteY71" fmla="*/ 284988 h 823475"/>
                  <a:gd name="connsiteX72" fmla="*/ 179311 w 1017402"/>
                  <a:gd name="connsiteY72" fmla="*/ 266197 h 823475"/>
                  <a:gd name="connsiteX73" fmla="*/ 164407 w 1017402"/>
                  <a:gd name="connsiteY73" fmla="*/ 257607 h 823475"/>
                  <a:gd name="connsiteX74" fmla="*/ 127719 w 1017402"/>
                  <a:gd name="connsiteY74" fmla="*/ 255460 h 823475"/>
                  <a:gd name="connsiteX75" fmla="*/ 100776 w 1017402"/>
                  <a:gd name="connsiteY75" fmla="*/ 252238 h 823475"/>
                  <a:gd name="connsiteX76" fmla="*/ 65234 w 1017402"/>
                  <a:gd name="connsiteY76" fmla="*/ 264587 h 823475"/>
                  <a:gd name="connsiteX77" fmla="*/ 1020 w 1017402"/>
                  <a:gd name="connsiteY77" fmla="*/ 269212 h 823475"/>
                  <a:gd name="connsiteX78" fmla="*/ 0 w 1017402"/>
                  <a:gd name="connsiteY78" fmla="*/ 248181 h 823475"/>
                  <a:gd name="connsiteX79" fmla="*/ 30488 w 1017402"/>
                  <a:gd name="connsiteY79" fmla="*/ 211794 h 823475"/>
                  <a:gd name="connsiteX80" fmla="*/ 60297 w 1017402"/>
                  <a:gd name="connsiteY80" fmla="*/ 211794 h 823475"/>
                  <a:gd name="connsiteX81" fmla="*/ 90105 w 1017402"/>
                  <a:gd name="connsiteY81" fmla="*/ 211794 h 823475"/>
                  <a:gd name="connsiteX82" fmla="*/ 121633 w 1017402"/>
                  <a:gd name="connsiteY82" fmla="*/ 211794 h 823475"/>
                  <a:gd name="connsiteX83" fmla="*/ 160041 w 1017402"/>
                  <a:gd name="connsiteY83" fmla="*/ 234371 h 823475"/>
                  <a:gd name="connsiteX84" fmla="*/ 181251 w 1017402"/>
                  <a:gd name="connsiteY84" fmla="*/ 211794 h 823475"/>
                  <a:gd name="connsiteX85" fmla="*/ 211632 w 1017402"/>
                  <a:gd name="connsiteY85" fmla="*/ 211794 h 823475"/>
                  <a:gd name="connsiteX86" fmla="*/ 223671 w 1017402"/>
                  <a:gd name="connsiteY86" fmla="*/ 231146 h 823475"/>
                  <a:gd name="connsiteX87" fmla="*/ 232988 w 1017402"/>
                  <a:gd name="connsiteY87" fmla="*/ 210571 h 823475"/>
                  <a:gd name="connsiteX88" fmla="*/ 232503 w 1017402"/>
                  <a:gd name="connsiteY88" fmla="*/ 210406 h 823475"/>
                  <a:gd name="connsiteX89" fmla="*/ 232504 w 1017402"/>
                  <a:gd name="connsiteY89" fmla="*/ 210406 h 823475"/>
                  <a:gd name="connsiteX90" fmla="*/ 232989 w 1017402"/>
                  <a:gd name="connsiteY90" fmla="*/ 210571 h 823475"/>
                  <a:gd name="connsiteX91" fmla="*/ 241442 w 1017402"/>
                  <a:gd name="connsiteY91" fmla="*/ 191905 h 823475"/>
                  <a:gd name="connsiteX92" fmla="*/ 258066 w 1017402"/>
                  <a:gd name="connsiteY92" fmla="*/ 153739 h 823475"/>
                  <a:gd name="connsiteX93" fmla="*/ 272397 w 1017402"/>
                  <a:gd name="connsiteY93" fmla="*/ 115035 h 823475"/>
                  <a:gd name="connsiteX94" fmla="*/ 303352 w 1017402"/>
                  <a:gd name="connsiteY94" fmla="*/ 134925 h 823475"/>
                  <a:gd name="connsiteX95" fmla="*/ 334307 w 1017402"/>
                  <a:gd name="connsiteY95" fmla="*/ 134925 h 823475"/>
                  <a:gd name="connsiteX96" fmla="*/ 364116 w 1017402"/>
                  <a:gd name="connsiteY96" fmla="*/ 115035 h 823475"/>
                  <a:gd name="connsiteX97" fmla="*/ 379020 w 1017402"/>
                  <a:gd name="connsiteY97" fmla="*/ 76869 h 823475"/>
                  <a:gd name="connsiteX98" fmla="*/ 394498 w 1017402"/>
                  <a:gd name="connsiteY98" fmla="*/ 38166 h 823475"/>
                  <a:gd name="connsiteX99" fmla="*/ 425453 w 1017402"/>
                  <a:gd name="connsiteY99" fmla="*/ 19352 h 823475"/>
                  <a:gd name="connsiteX100" fmla="*/ 455261 w 1017402"/>
                  <a:gd name="connsiteY100" fmla="*/ 38166 h 823475"/>
                  <a:gd name="connsiteX101" fmla="*/ 485070 w 1017402"/>
                  <a:gd name="connsiteY101" fmla="*/ 0 h 82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017402" h="823475">
                    <a:moveTo>
                      <a:pt x="485070" y="0"/>
                    </a:moveTo>
                    <a:lnTo>
                      <a:pt x="515452" y="19352"/>
                    </a:lnTo>
                    <a:lnTo>
                      <a:pt x="546407" y="19352"/>
                    </a:lnTo>
                    <a:lnTo>
                      <a:pt x="576216" y="38166"/>
                    </a:lnTo>
                    <a:lnTo>
                      <a:pt x="606597" y="57518"/>
                    </a:lnTo>
                    <a:lnTo>
                      <a:pt x="637553" y="76869"/>
                    </a:lnTo>
                    <a:lnTo>
                      <a:pt x="667361" y="76869"/>
                    </a:lnTo>
                    <a:lnTo>
                      <a:pt x="698889" y="76869"/>
                    </a:lnTo>
                    <a:lnTo>
                      <a:pt x="727552" y="94609"/>
                    </a:lnTo>
                    <a:lnTo>
                      <a:pt x="759315" y="94609"/>
                    </a:lnTo>
                    <a:lnTo>
                      <a:pt x="759315" y="113916"/>
                    </a:lnTo>
                    <a:lnTo>
                      <a:pt x="759315" y="152505"/>
                    </a:lnTo>
                    <a:cubicBezTo>
                      <a:pt x="764628" y="165267"/>
                      <a:pt x="769941" y="177876"/>
                      <a:pt x="775254" y="190638"/>
                    </a:cubicBezTo>
                    <a:lnTo>
                      <a:pt x="788799" y="224131"/>
                    </a:lnTo>
                    <a:lnTo>
                      <a:pt x="789822" y="227005"/>
                    </a:lnTo>
                    <a:lnTo>
                      <a:pt x="776827" y="263518"/>
                    </a:lnTo>
                    <a:lnTo>
                      <a:pt x="775254" y="267360"/>
                    </a:lnTo>
                    <a:lnTo>
                      <a:pt x="762523" y="297819"/>
                    </a:lnTo>
                    <a:lnTo>
                      <a:pt x="760013" y="303779"/>
                    </a:lnTo>
                    <a:lnTo>
                      <a:pt x="760022" y="303801"/>
                    </a:lnTo>
                    <a:lnTo>
                      <a:pt x="759315" y="305493"/>
                    </a:lnTo>
                    <a:lnTo>
                      <a:pt x="775254" y="344233"/>
                    </a:lnTo>
                    <a:lnTo>
                      <a:pt x="805139" y="383430"/>
                    </a:lnTo>
                    <a:lnTo>
                      <a:pt x="835522" y="401661"/>
                    </a:lnTo>
                    <a:lnTo>
                      <a:pt x="866569" y="420955"/>
                    </a:lnTo>
                    <a:cubicBezTo>
                      <a:pt x="876033" y="427792"/>
                      <a:pt x="885663" y="434476"/>
                      <a:pt x="895126" y="441313"/>
                    </a:cubicBezTo>
                    <a:lnTo>
                      <a:pt x="926672" y="420955"/>
                    </a:lnTo>
                    <a:lnTo>
                      <a:pt x="941614" y="460152"/>
                    </a:lnTo>
                    <a:lnTo>
                      <a:pt x="971997" y="460152"/>
                    </a:lnTo>
                    <a:lnTo>
                      <a:pt x="1001603" y="460152"/>
                    </a:lnTo>
                    <a:lnTo>
                      <a:pt x="987593" y="495980"/>
                    </a:lnTo>
                    <a:lnTo>
                      <a:pt x="987593" y="496156"/>
                    </a:lnTo>
                    <a:lnTo>
                      <a:pt x="986940" y="497677"/>
                    </a:lnTo>
                    <a:lnTo>
                      <a:pt x="986940" y="536873"/>
                    </a:lnTo>
                    <a:cubicBezTo>
                      <a:pt x="992253" y="549787"/>
                      <a:pt x="997732" y="562700"/>
                      <a:pt x="1003045" y="575614"/>
                    </a:cubicBezTo>
                    <a:lnTo>
                      <a:pt x="1007452" y="586499"/>
                    </a:lnTo>
                    <a:lnTo>
                      <a:pt x="1017402" y="611946"/>
                    </a:lnTo>
                    <a:lnTo>
                      <a:pt x="1017402" y="650601"/>
                    </a:lnTo>
                    <a:lnTo>
                      <a:pt x="1002498" y="688719"/>
                    </a:lnTo>
                    <a:lnTo>
                      <a:pt x="970969" y="708047"/>
                    </a:lnTo>
                    <a:lnTo>
                      <a:pt x="957784" y="726837"/>
                    </a:lnTo>
                    <a:lnTo>
                      <a:pt x="941160" y="746702"/>
                    </a:lnTo>
                    <a:lnTo>
                      <a:pt x="926829" y="785357"/>
                    </a:lnTo>
                    <a:lnTo>
                      <a:pt x="894727" y="823475"/>
                    </a:lnTo>
                    <a:lnTo>
                      <a:pt x="880396" y="823475"/>
                    </a:lnTo>
                    <a:lnTo>
                      <a:pt x="851160" y="804148"/>
                    </a:lnTo>
                    <a:lnTo>
                      <a:pt x="820204" y="804148"/>
                    </a:lnTo>
                    <a:lnTo>
                      <a:pt x="789822" y="823475"/>
                    </a:lnTo>
                    <a:lnTo>
                      <a:pt x="760013" y="823475"/>
                    </a:lnTo>
                    <a:lnTo>
                      <a:pt x="728484" y="804148"/>
                    </a:lnTo>
                    <a:lnTo>
                      <a:pt x="699249" y="785357"/>
                    </a:lnTo>
                    <a:lnTo>
                      <a:pt x="668293" y="746702"/>
                    </a:lnTo>
                    <a:lnTo>
                      <a:pt x="638484" y="726837"/>
                    </a:lnTo>
                    <a:lnTo>
                      <a:pt x="607529" y="726837"/>
                    </a:lnTo>
                    <a:lnTo>
                      <a:pt x="562815" y="708047"/>
                    </a:lnTo>
                    <a:lnTo>
                      <a:pt x="531286" y="688719"/>
                    </a:lnTo>
                    <a:lnTo>
                      <a:pt x="502624" y="669392"/>
                    </a:lnTo>
                    <a:lnTo>
                      <a:pt x="471095" y="669392"/>
                    </a:lnTo>
                    <a:lnTo>
                      <a:pt x="440713" y="669392"/>
                    </a:lnTo>
                    <a:lnTo>
                      <a:pt x="410904" y="669392"/>
                    </a:lnTo>
                    <a:lnTo>
                      <a:pt x="365044" y="669392"/>
                    </a:lnTo>
                    <a:lnTo>
                      <a:pt x="335235" y="650601"/>
                    </a:lnTo>
                    <a:lnTo>
                      <a:pt x="303706" y="631273"/>
                    </a:lnTo>
                    <a:lnTo>
                      <a:pt x="273324" y="611946"/>
                    </a:lnTo>
                    <a:lnTo>
                      <a:pt x="242369" y="573828"/>
                    </a:lnTo>
                    <a:lnTo>
                      <a:pt x="212560" y="516382"/>
                    </a:lnTo>
                    <a:lnTo>
                      <a:pt x="197655" y="476653"/>
                    </a:lnTo>
                    <a:lnTo>
                      <a:pt x="197655" y="439071"/>
                    </a:lnTo>
                    <a:lnTo>
                      <a:pt x="197655" y="399879"/>
                    </a:lnTo>
                    <a:lnTo>
                      <a:pt x="197655" y="362298"/>
                    </a:lnTo>
                    <a:lnTo>
                      <a:pt x="182177" y="323643"/>
                    </a:lnTo>
                    <a:lnTo>
                      <a:pt x="182177" y="284988"/>
                    </a:lnTo>
                    <a:lnTo>
                      <a:pt x="179311" y="266197"/>
                    </a:lnTo>
                    <a:lnTo>
                      <a:pt x="164407" y="257607"/>
                    </a:lnTo>
                    <a:lnTo>
                      <a:pt x="127719" y="255460"/>
                    </a:lnTo>
                    <a:lnTo>
                      <a:pt x="100776" y="252238"/>
                    </a:lnTo>
                    <a:lnTo>
                      <a:pt x="65234" y="264587"/>
                    </a:lnTo>
                    <a:lnTo>
                      <a:pt x="1020" y="269212"/>
                    </a:lnTo>
                    <a:lnTo>
                      <a:pt x="0" y="248181"/>
                    </a:lnTo>
                    <a:lnTo>
                      <a:pt x="30488" y="211794"/>
                    </a:lnTo>
                    <a:lnTo>
                      <a:pt x="60297" y="211794"/>
                    </a:lnTo>
                    <a:lnTo>
                      <a:pt x="90105" y="211794"/>
                    </a:lnTo>
                    <a:lnTo>
                      <a:pt x="121633" y="211794"/>
                    </a:lnTo>
                    <a:lnTo>
                      <a:pt x="160041" y="234371"/>
                    </a:lnTo>
                    <a:lnTo>
                      <a:pt x="181251" y="211794"/>
                    </a:lnTo>
                    <a:lnTo>
                      <a:pt x="211632" y="211794"/>
                    </a:lnTo>
                    <a:lnTo>
                      <a:pt x="223671" y="231146"/>
                    </a:lnTo>
                    <a:lnTo>
                      <a:pt x="232988" y="210571"/>
                    </a:lnTo>
                    <a:lnTo>
                      <a:pt x="232503" y="210406"/>
                    </a:lnTo>
                    <a:lnTo>
                      <a:pt x="232504" y="210406"/>
                    </a:lnTo>
                    <a:lnTo>
                      <a:pt x="232989" y="210571"/>
                    </a:lnTo>
                    <a:lnTo>
                      <a:pt x="241442" y="191905"/>
                    </a:lnTo>
                    <a:lnTo>
                      <a:pt x="258066" y="153739"/>
                    </a:lnTo>
                    <a:lnTo>
                      <a:pt x="272397" y="115035"/>
                    </a:lnTo>
                    <a:lnTo>
                      <a:pt x="303352" y="134925"/>
                    </a:lnTo>
                    <a:lnTo>
                      <a:pt x="334307" y="134925"/>
                    </a:lnTo>
                    <a:lnTo>
                      <a:pt x="364116" y="115035"/>
                    </a:lnTo>
                    <a:lnTo>
                      <a:pt x="379020" y="76869"/>
                    </a:lnTo>
                    <a:lnTo>
                      <a:pt x="394498" y="38166"/>
                    </a:lnTo>
                    <a:lnTo>
                      <a:pt x="425453" y="19352"/>
                    </a:lnTo>
                    <a:lnTo>
                      <a:pt x="455261" y="38166"/>
                    </a:lnTo>
                    <a:lnTo>
                      <a:pt x="485070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1" name="Forma livre 102">
                <a:extLst>
                  <a:ext uri="{FF2B5EF4-FFF2-40B4-BE49-F238E27FC236}">
                    <a16:creationId xmlns:a16="http://schemas.microsoft.com/office/drawing/2014/main" id="{7F631083-A3B9-6E49-83E6-DADEFE3B9866}"/>
                  </a:ext>
                </a:extLst>
              </p:cNvPr>
              <p:cNvSpPr/>
              <p:nvPr/>
            </p:nvSpPr>
            <p:spPr>
              <a:xfrm>
                <a:off x="10037401" y="1958246"/>
                <a:ext cx="643463" cy="1198643"/>
              </a:xfrm>
              <a:custGeom>
                <a:avLst/>
                <a:gdLst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96799 w 692884"/>
                  <a:gd name="connsiteY154" fmla="*/ 1252608 h 1290705"/>
                  <a:gd name="connsiteX155" fmla="*/ 395474 w 692884"/>
                  <a:gd name="connsiteY155" fmla="*/ 1259388 h 1290705"/>
                  <a:gd name="connsiteX156" fmla="*/ 396389 w 692884"/>
                  <a:gd name="connsiteY156" fmla="*/ 1259388 h 1290705"/>
                  <a:gd name="connsiteX157" fmla="*/ 396354 w 692884"/>
                  <a:gd name="connsiteY157" fmla="*/ 1259566 h 1290705"/>
                  <a:gd name="connsiteX158" fmla="*/ 345851 w 692884"/>
                  <a:gd name="connsiteY158" fmla="*/ 1267336 h 1290705"/>
                  <a:gd name="connsiteX159" fmla="*/ 365002 w 692884"/>
                  <a:gd name="connsiteY159" fmla="*/ 1264069 h 1290705"/>
                  <a:gd name="connsiteX160" fmla="*/ 378251 w 692884"/>
                  <a:gd name="connsiteY160" fmla="*/ 1255320 h 1290705"/>
                  <a:gd name="connsiteX161" fmla="*/ 365002 w 692884"/>
                  <a:gd name="connsiteY161" fmla="*/ 1259388 h 1290705"/>
                  <a:gd name="connsiteX162" fmla="*/ 341155 w 692884"/>
                  <a:gd name="connsiteY162" fmla="*/ 1263456 h 1290705"/>
                  <a:gd name="connsiteX163" fmla="*/ 325257 w 692884"/>
                  <a:gd name="connsiteY163" fmla="*/ 1266168 h 1290705"/>
                  <a:gd name="connsiteX164" fmla="*/ 313334 w 692884"/>
                  <a:gd name="connsiteY164" fmla="*/ 1266168 h 1290705"/>
                  <a:gd name="connsiteX165" fmla="*/ 301410 w 692884"/>
                  <a:gd name="connsiteY165" fmla="*/ 1263456 h 1290705"/>
                  <a:gd name="connsiteX166" fmla="*/ 298760 w 692884"/>
                  <a:gd name="connsiteY166" fmla="*/ 1270236 h 1290705"/>
                  <a:gd name="connsiteX167" fmla="*/ 297435 w 692884"/>
                  <a:gd name="connsiteY167" fmla="*/ 1277016 h 1290705"/>
                  <a:gd name="connsiteX168" fmla="*/ 289486 w 692884"/>
                  <a:gd name="connsiteY168" fmla="*/ 1286508 h 1290705"/>
                  <a:gd name="connsiteX169" fmla="*/ 289393 w 692884"/>
                  <a:gd name="connsiteY169" fmla="*/ 1286572 h 1290705"/>
                  <a:gd name="connsiteX170" fmla="*/ 282583 w 692884"/>
                  <a:gd name="connsiteY170" fmla="*/ 1261036 h 1290705"/>
                  <a:gd name="connsiteX171" fmla="*/ 285512 w 692884"/>
                  <a:gd name="connsiteY171" fmla="*/ 1257289 h 1290705"/>
                  <a:gd name="connsiteX172" fmla="*/ 289486 w 692884"/>
                  <a:gd name="connsiteY172" fmla="*/ 1249153 h 1290705"/>
                  <a:gd name="connsiteX173" fmla="*/ 294786 w 692884"/>
                  <a:gd name="connsiteY173" fmla="*/ 1245085 h 1290705"/>
                  <a:gd name="connsiteX174" fmla="*/ 292499 w 692884"/>
                  <a:gd name="connsiteY174" fmla="*/ 1242160 h 1290705"/>
                  <a:gd name="connsiteX175" fmla="*/ 294786 w 692884"/>
                  <a:gd name="connsiteY175" fmla="*/ 1240404 h 1290705"/>
                  <a:gd name="connsiteX176" fmla="*/ 289486 w 692884"/>
                  <a:gd name="connsiteY176" fmla="*/ 1233624 h 1290705"/>
                  <a:gd name="connsiteX177" fmla="*/ 288619 w 692884"/>
                  <a:gd name="connsiteY177" fmla="*/ 1230961 h 1290705"/>
                  <a:gd name="connsiteX178" fmla="*/ 289486 w 692884"/>
                  <a:gd name="connsiteY178" fmla="*/ 1224746 h 1290705"/>
                  <a:gd name="connsiteX179" fmla="*/ 288162 w 692884"/>
                  <a:gd name="connsiteY179" fmla="*/ 1229556 h 1290705"/>
                  <a:gd name="connsiteX180" fmla="*/ 288619 w 692884"/>
                  <a:gd name="connsiteY180" fmla="*/ 1230961 h 1290705"/>
                  <a:gd name="connsiteX181" fmla="*/ 288162 w 692884"/>
                  <a:gd name="connsiteY181" fmla="*/ 1234237 h 1290705"/>
                  <a:gd name="connsiteX182" fmla="*/ 289486 w 692884"/>
                  <a:gd name="connsiteY182" fmla="*/ 1238305 h 1290705"/>
                  <a:gd name="connsiteX183" fmla="*/ 292499 w 692884"/>
                  <a:gd name="connsiteY183" fmla="*/ 1242160 h 1290705"/>
                  <a:gd name="connsiteX184" fmla="*/ 289486 w 692884"/>
                  <a:gd name="connsiteY184" fmla="*/ 1244472 h 1290705"/>
                  <a:gd name="connsiteX185" fmla="*/ 285512 w 692884"/>
                  <a:gd name="connsiteY185" fmla="*/ 1252608 h 1290705"/>
                  <a:gd name="connsiteX186" fmla="*/ 281652 w 692884"/>
                  <a:gd name="connsiteY186" fmla="*/ 1257546 h 1290705"/>
                  <a:gd name="connsiteX187" fmla="*/ 279808 w 692884"/>
                  <a:gd name="connsiteY187" fmla="*/ 1250631 h 1290705"/>
                  <a:gd name="connsiteX188" fmla="*/ 295683 w 692884"/>
                  <a:gd name="connsiteY188" fmla="*/ 1203006 h 1290705"/>
                  <a:gd name="connsiteX189" fmla="*/ 267108 w 692884"/>
                  <a:gd name="connsiteY189" fmla="*/ 1164906 h 1290705"/>
                  <a:gd name="connsiteX190" fmla="*/ 254385 w 692884"/>
                  <a:gd name="connsiteY190" fmla="*/ 1178378 h 1290705"/>
                  <a:gd name="connsiteX191" fmla="*/ 252391 w 692884"/>
                  <a:gd name="connsiteY191" fmla="*/ 1175317 h 1290705"/>
                  <a:gd name="connsiteX192" fmla="*/ 252391 w 692884"/>
                  <a:gd name="connsiteY192" fmla="*/ 1179998 h 1290705"/>
                  <a:gd name="connsiteX193" fmla="*/ 252580 w 692884"/>
                  <a:gd name="connsiteY193" fmla="*/ 1180289 h 1290705"/>
                  <a:gd name="connsiteX194" fmla="*/ 213133 w 692884"/>
                  <a:gd name="connsiteY194" fmla="*/ 1222056 h 1290705"/>
                  <a:gd name="connsiteX195" fmla="*/ 194083 w 692884"/>
                  <a:gd name="connsiteY195" fmla="*/ 1285556 h 1290705"/>
                  <a:gd name="connsiteX196" fmla="*/ 180110 w 692884"/>
                  <a:gd name="connsiteY196" fmla="*/ 1275076 h 1290705"/>
                  <a:gd name="connsiteX197" fmla="*/ 183499 w 692884"/>
                  <a:gd name="connsiteY197" fmla="*/ 1268137 h 1290705"/>
                  <a:gd name="connsiteX198" fmla="*/ 187473 w 692884"/>
                  <a:gd name="connsiteY198" fmla="*/ 1255933 h 1290705"/>
                  <a:gd name="connsiteX199" fmla="*/ 192773 w 692884"/>
                  <a:gd name="connsiteY199" fmla="*/ 1238305 h 1290705"/>
                  <a:gd name="connsiteX200" fmla="*/ 194098 w 692884"/>
                  <a:gd name="connsiteY200" fmla="*/ 1230170 h 1290705"/>
                  <a:gd name="connsiteX201" fmla="*/ 203372 w 692884"/>
                  <a:gd name="connsiteY201" fmla="*/ 1216610 h 1290705"/>
                  <a:gd name="connsiteX202" fmla="*/ 215295 w 692884"/>
                  <a:gd name="connsiteY202" fmla="*/ 1204406 h 1290705"/>
                  <a:gd name="connsiteX203" fmla="*/ 227219 w 692884"/>
                  <a:gd name="connsiteY203" fmla="*/ 1188134 h 1290705"/>
                  <a:gd name="connsiteX204" fmla="*/ 232518 w 692884"/>
                  <a:gd name="connsiteY204" fmla="*/ 1182710 h 1290705"/>
                  <a:gd name="connsiteX205" fmla="*/ 239142 w 692884"/>
                  <a:gd name="connsiteY205" fmla="*/ 1184066 h 1290705"/>
                  <a:gd name="connsiteX206" fmla="*/ 241792 w 692884"/>
                  <a:gd name="connsiteY206" fmla="*/ 1177286 h 1290705"/>
                  <a:gd name="connsiteX207" fmla="*/ 245767 w 692884"/>
                  <a:gd name="connsiteY207" fmla="*/ 1171862 h 1290705"/>
                  <a:gd name="connsiteX208" fmla="*/ 252391 w 692884"/>
                  <a:gd name="connsiteY208" fmla="*/ 1173218 h 1290705"/>
                  <a:gd name="connsiteX209" fmla="*/ 252391 w 692884"/>
                  <a:gd name="connsiteY209" fmla="*/ 1168537 h 1290705"/>
                  <a:gd name="connsiteX210" fmla="*/ 245767 w 692884"/>
                  <a:gd name="connsiteY210" fmla="*/ 1167181 h 1290705"/>
                  <a:gd name="connsiteX211" fmla="*/ 241792 w 692884"/>
                  <a:gd name="connsiteY211" fmla="*/ 1172605 h 1290705"/>
                  <a:gd name="connsiteX212" fmla="*/ 239142 w 692884"/>
                  <a:gd name="connsiteY212" fmla="*/ 1179385 h 1290705"/>
                  <a:gd name="connsiteX213" fmla="*/ 232518 w 692884"/>
                  <a:gd name="connsiteY213" fmla="*/ 1178029 h 1290705"/>
                  <a:gd name="connsiteX214" fmla="*/ 227219 w 692884"/>
                  <a:gd name="connsiteY214" fmla="*/ 1183453 h 1290705"/>
                  <a:gd name="connsiteX215" fmla="*/ 215295 w 692884"/>
                  <a:gd name="connsiteY215" fmla="*/ 1199725 h 1290705"/>
                  <a:gd name="connsiteX216" fmla="*/ 203372 w 692884"/>
                  <a:gd name="connsiteY216" fmla="*/ 1211929 h 1290705"/>
                  <a:gd name="connsiteX217" fmla="*/ 194098 w 692884"/>
                  <a:gd name="connsiteY217" fmla="*/ 1225489 h 1290705"/>
                  <a:gd name="connsiteX218" fmla="*/ 192773 w 692884"/>
                  <a:gd name="connsiteY218" fmla="*/ 1233624 h 1290705"/>
                  <a:gd name="connsiteX219" fmla="*/ 187473 w 692884"/>
                  <a:gd name="connsiteY219" fmla="*/ 1251252 h 1290705"/>
                  <a:gd name="connsiteX220" fmla="*/ 183499 w 692884"/>
                  <a:gd name="connsiteY220" fmla="*/ 1263456 h 1290705"/>
                  <a:gd name="connsiteX221" fmla="*/ 178436 w 692884"/>
                  <a:gd name="connsiteY221" fmla="*/ 1273821 h 1290705"/>
                  <a:gd name="connsiteX222" fmla="*/ 168683 w 692884"/>
                  <a:gd name="connsiteY222" fmla="*/ 1266506 h 1290705"/>
                  <a:gd name="connsiteX223" fmla="*/ 135369 w 692884"/>
                  <a:gd name="connsiteY223" fmla="*/ 1270013 h 1290705"/>
                  <a:gd name="connsiteX224" fmla="*/ 122556 w 692884"/>
                  <a:gd name="connsiteY224" fmla="*/ 1263456 h 1290705"/>
                  <a:gd name="connsiteX225" fmla="*/ 98709 w 692884"/>
                  <a:gd name="connsiteY225" fmla="*/ 1260744 h 1290705"/>
                  <a:gd name="connsiteX226" fmla="*/ 93218 w 692884"/>
                  <a:gd name="connsiteY226" fmla="*/ 1260744 h 1290705"/>
                  <a:gd name="connsiteX227" fmla="*/ 76608 w 692884"/>
                  <a:gd name="connsiteY227" fmla="*/ 1247456 h 1290705"/>
                  <a:gd name="connsiteX228" fmla="*/ 75525 w 692884"/>
                  <a:gd name="connsiteY228" fmla="*/ 1247524 h 1290705"/>
                  <a:gd name="connsiteX229" fmla="*/ 73537 w 692884"/>
                  <a:gd name="connsiteY229" fmla="*/ 1244472 h 1290705"/>
                  <a:gd name="connsiteX230" fmla="*/ 68238 w 692884"/>
                  <a:gd name="connsiteY230" fmla="*/ 1244472 h 1290705"/>
                  <a:gd name="connsiteX231" fmla="*/ 61613 w 692884"/>
                  <a:gd name="connsiteY231" fmla="*/ 1244472 h 1290705"/>
                  <a:gd name="connsiteX232" fmla="*/ 57639 w 692884"/>
                  <a:gd name="connsiteY232" fmla="*/ 1241760 h 1290705"/>
                  <a:gd name="connsiteX233" fmla="*/ 45715 w 692884"/>
                  <a:gd name="connsiteY233" fmla="*/ 1230912 h 1290705"/>
                  <a:gd name="connsiteX234" fmla="*/ 35668 w 692884"/>
                  <a:gd name="connsiteY234" fmla="*/ 1230912 h 1290705"/>
                  <a:gd name="connsiteX235" fmla="*/ 44858 w 692884"/>
                  <a:gd name="connsiteY235" fmla="*/ 1212531 h 1290705"/>
                  <a:gd name="connsiteX236" fmla="*/ 54383 w 692884"/>
                  <a:gd name="connsiteY236" fmla="*/ 1168081 h 1290705"/>
                  <a:gd name="connsiteX237" fmla="*/ 48178 w 692884"/>
                  <a:gd name="connsiteY237" fmla="*/ 1168081 h 1290705"/>
                  <a:gd name="connsiteX238" fmla="*/ 48365 w 692884"/>
                  <a:gd name="connsiteY238" fmla="*/ 1167794 h 1290705"/>
                  <a:gd name="connsiteX239" fmla="*/ 47243 w 692884"/>
                  <a:gd name="connsiteY239" fmla="*/ 1168081 h 1290705"/>
                  <a:gd name="connsiteX240" fmla="*/ 45715 w 692884"/>
                  <a:gd name="connsiteY240" fmla="*/ 1168081 h 1290705"/>
                  <a:gd name="connsiteX241" fmla="*/ 45715 w 692884"/>
                  <a:gd name="connsiteY241" fmla="*/ 1167181 h 1290705"/>
                  <a:gd name="connsiteX242" fmla="*/ 48365 w 692884"/>
                  <a:gd name="connsiteY242" fmla="*/ 1163113 h 1290705"/>
                  <a:gd name="connsiteX243" fmla="*/ 43066 w 692884"/>
                  <a:gd name="connsiteY243" fmla="*/ 1164469 h 1290705"/>
                  <a:gd name="connsiteX244" fmla="*/ 37762 w 692884"/>
                  <a:gd name="connsiteY244" fmla="*/ 1167726 h 1290705"/>
                  <a:gd name="connsiteX245" fmla="*/ 15441 w 692884"/>
                  <a:gd name="connsiteY245" fmla="*/ 1166610 h 1290705"/>
                  <a:gd name="connsiteX246" fmla="*/ 15441 w 692884"/>
                  <a:gd name="connsiteY246" fmla="*/ 1129132 h 1290705"/>
                  <a:gd name="connsiteX247" fmla="*/ 0 w 692884"/>
                  <a:gd name="connsiteY247" fmla="*/ 1090999 h 1290705"/>
                  <a:gd name="connsiteX248" fmla="*/ 0 w 692884"/>
                  <a:gd name="connsiteY248" fmla="*/ 1052410 h 1290705"/>
                  <a:gd name="connsiteX249" fmla="*/ 0 w 692884"/>
                  <a:gd name="connsiteY249" fmla="*/ 1014277 h 1290705"/>
                  <a:gd name="connsiteX250" fmla="*/ 0 w 692884"/>
                  <a:gd name="connsiteY250" fmla="*/ 976144 h 1290705"/>
                  <a:gd name="connsiteX251" fmla="*/ 15441 w 692884"/>
                  <a:gd name="connsiteY251" fmla="*/ 936492 h 1290705"/>
                  <a:gd name="connsiteX252" fmla="*/ 0 w 692884"/>
                  <a:gd name="connsiteY252" fmla="*/ 898815 h 1290705"/>
                  <a:gd name="connsiteX253" fmla="*/ 0 w 692884"/>
                  <a:gd name="connsiteY253" fmla="*/ 859618 h 1290705"/>
                  <a:gd name="connsiteX254" fmla="*/ 0 w 692884"/>
                  <a:gd name="connsiteY254" fmla="*/ 836931 h 1290705"/>
                  <a:gd name="connsiteX255" fmla="*/ 1995 w 692884"/>
                  <a:gd name="connsiteY255" fmla="*/ 836931 h 1290705"/>
                  <a:gd name="connsiteX256" fmla="*/ 3320 w 692884"/>
                  <a:gd name="connsiteY256" fmla="*/ 834219 h 1290705"/>
                  <a:gd name="connsiteX257" fmla="*/ 5970 w 692884"/>
                  <a:gd name="connsiteY257" fmla="*/ 831507 h 1290705"/>
                  <a:gd name="connsiteX258" fmla="*/ 5970 w 692884"/>
                  <a:gd name="connsiteY258" fmla="*/ 830151 h 1290705"/>
                  <a:gd name="connsiteX259" fmla="*/ 8620 w 692884"/>
                  <a:gd name="connsiteY259" fmla="*/ 830151 h 1290705"/>
                  <a:gd name="connsiteX260" fmla="*/ 8620 w 692884"/>
                  <a:gd name="connsiteY260" fmla="*/ 827439 h 1290705"/>
                  <a:gd name="connsiteX261" fmla="*/ 11269 w 692884"/>
                  <a:gd name="connsiteY261" fmla="*/ 826083 h 1290705"/>
                  <a:gd name="connsiteX262" fmla="*/ 11269 w 692884"/>
                  <a:gd name="connsiteY262" fmla="*/ 822015 h 1290705"/>
                  <a:gd name="connsiteX263" fmla="*/ 11269 w 692884"/>
                  <a:gd name="connsiteY263" fmla="*/ 816591 h 1290705"/>
                  <a:gd name="connsiteX264" fmla="*/ 12594 w 692884"/>
                  <a:gd name="connsiteY264" fmla="*/ 812523 h 1290705"/>
                  <a:gd name="connsiteX265" fmla="*/ 12594 w 692884"/>
                  <a:gd name="connsiteY265" fmla="*/ 808455 h 1290705"/>
                  <a:gd name="connsiteX266" fmla="*/ 12594 w 692884"/>
                  <a:gd name="connsiteY266" fmla="*/ 805861 h 1290705"/>
                  <a:gd name="connsiteX267" fmla="*/ 15441 w 692884"/>
                  <a:gd name="connsiteY267" fmla="*/ 802191 h 1290705"/>
                  <a:gd name="connsiteX268" fmla="*/ 23136 w 692884"/>
                  <a:gd name="connsiteY268" fmla="*/ 781395 h 1290705"/>
                  <a:gd name="connsiteX269" fmla="*/ 24518 w 692884"/>
                  <a:gd name="connsiteY269" fmla="*/ 779980 h 1290705"/>
                  <a:gd name="connsiteX270" fmla="*/ 27167 w 692884"/>
                  <a:gd name="connsiteY270" fmla="*/ 778624 h 1290705"/>
                  <a:gd name="connsiteX271" fmla="*/ 29817 w 692884"/>
                  <a:gd name="connsiteY271" fmla="*/ 775912 h 1290705"/>
                  <a:gd name="connsiteX272" fmla="*/ 31142 w 692884"/>
                  <a:gd name="connsiteY272" fmla="*/ 774556 h 1290705"/>
                  <a:gd name="connsiteX273" fmla="*/ 31142 w 692884"/>
                  <a:gd name="connsiteY273" fmla="*/ 771844 h 1290705"/>
                  <a:gd name="connsiteX274" fmla="*/ 31142 w 692884"/>
                  <a:gd name="connsiteY274" fmla="*/ 769132 h 1290705"/>
                  <a:gd name="connsiteX275" fmla="*/ 31142 w 692884"/>
                  <a:gd name="connsiteY275" fmla="*/ 767776 h 1290705"/>
                  <a:gd name="connsiteX276" fmla="*/ 33792 w 692884"/>
                  <a:gd name="connsiteY276" fmla="*/ 763708 h 1290705"/>
                  <a:gd name="connsiteX277" fmla="*/ 36441 w 692884"/>
                  <a:gd name="connsiteY277" fmla="*/ 759640 h 1290705"/>
                  <a:gd name="connsiteX278" fmla="*/ 36441 w 692884"/>
                  <a:gd name="connsiteY278" fmla="*/ 756928 h 1290705"/>
                  <a:gd name="connsiteX279" fmla="*/ 39091 w 692884"/>
                  <a:gd name="connsiteY279" fmla="*/ 752860 h 1290705"/>
                  <a:gd name="connsiteX280" fmla="*/ 40416 w 692884"/>
                  <a:gd name="connsiteY280" fmla="*/ 750148 h 1290705"/>
                  <a:gd name="connsiteX281" fmla="*/ 43066 w 692884"/>
                  <a:gd name="connsiteY281" fmla="*/ 746080 h 1290705"/>
                  <a:gd name="connsiteX282" fmla="*/ 45715 w 692884"/>
                  <a:gd name="connsiteY282" fmla="*/ 743368 h 1290705"/>
                  <a:gd name="connsiteX283" fmla="*/ 45715 w 692884"/>
                  <a:gd name="connsiteY283" fmla="*/ 742012 h 1290705"/>
                  <a:gd name="connsiteX284" fmla="*/ 45715 w 692884"/>
                  <a:gd name="connsiteY284" fmla="*/ 739300 h 1290705"/>
                  <a:gd name="connsiteX285" fmla="*/ 45715 w 692884"/>
                  <a:gd name="connsiteY285" fmla="*/ 737944 h 1290705"/>
                  <a:gd name="connsiteX286" fmla="*/ 48365 w 692884"/>
                  <a:gd name="connsiteY286" fmla="*/ 735232 h 1290705"/>
                  <a:gd name="connsiteX287" fmla="*/ 49690 w 692884"/>
                  <a:gd name="connsiteY287" fmla="*/ 731164 h 1290705"/>
                  <a:gd name="connsiteX288" fmla="*/ 49690 w 692884"/>
                  <a:gd name="connsiteY288" fmla="*/ 728452 h 1290705"/>
                  <a:gd name="connsiteX289" fmla="*/ 52339 w 692884"/>
                  <a:gd name="connsiteY289" fmla="*/ 727096 h 1290705"/>
                  <a:gd name="connsiteX290" fmla="*/ 54989 w 692884"/>
                  <a:gd name="connsiteY290" fmla="*/ 724384 h 1290705"/>
                  <a:gd name="connsiteX291" fmla="*/ 57639 w 692884"/>
                  <a:gd name="connsiteY291" fmla="*/ 723028 h 1290705"/>
                  <a:gd name="connsiteX292" fmla="*/ 54989 w 692884"/>
                  <a:gd name="connsiteY292" fmla="*/ 720316 h 1290705"/>
                  <a:gd name="connsiteX293" fmla="*/ 57639 w 692884"/>
                  <a:gd name="connsiteY293" fmla="*/ 717604 h 1290705"/>
                  <a:gd name="connsiteX294" fmla="*/ 57639 w 692884"/>
                  <a:gd name="connsiteY294" fmla="*/ 716248 h 1290705"/>
                  <a:gd name="connsiteX295" fmla="*/ 57639 w 692884"/>
                  <a:gd name="connsiteY295" fmla="*/ 713536 h 1290705"/>
                  <a:gd name="connsiteX296" fmla="*/ 58964 w 692884"/>
                  <a:gd name="connsiteY296" fmla="*/ 712180 h 1290705"/>
                  <a:gd name="connsiteX297" fmla="*/ 61613 w 692884"/>
                  <a:gd name="connsiteY297" fmla="*/ 708112 h 1290705"/>
                  <a:gd name="connsiteX298" fmla="*/ 61613 w 692884"/>
                  <a:gd name="connsiteY298" fmla="*/ 705400 h 1290705"/>
                  <a:gd name="connsiteX299" fmla="*/ 61756 w 692884"/>
                  <a:gd name="connsiteY299" fmla="*/ 705181 h 1290705"/>
                  <a:gd name="connsiteX300" fmla="*/ 73926 w 692884"/>
                  <a:gd name="connsiteY300" fmla="*/ 690153 h 1290705"/>
                  <a:gd name="connsiteX301" fmla="*/ 77599 w 692884"/>
                  <a:gd name="connsiteY301" fmla="*/ 690153 h 1290705"/>
                  <a:gd name="connsiteX302" fmla="*/ 92348 w 692884"/>
                  <a:gd name="connsiteY302" fmla="*/ 651482 h 1290705"/>
                  <a:gd name="connsiteX303" fmla="*/ 99392 w 692884"/>
                  <a:gd name="connsiteY303" fmla="*/ 634190 h 1290705"/>
                  <a:gd name="connsiteX304" fmla="*/ 101359 w 692884"/>
                  <a:gd name="connsiteY304" fmla="*/ 632176 h 1290705"/>
                  <a:gd name="connsiteX305" fmla="*/ 104008 w 692884"/>
                  <a:gd name="connsiteY305" fmla="*/ 628108 h 1290705"/>
                  <a:gd name="connsiteX306" fmla="*/ 104008 w 692884"/>
                  <a:gd name="connsiteY306" fmla="*/ 625396 h 1290705"/>
                  <a:gd name="connsiteX307" fmla="*/ 106658 w 692884"/>
                  <a:gd name="connsiteY307" fmla="*/ 624040 h 1290705"/>
                  <a:gd name="connsiteX308" fmla="*/ 110633 w 692884"/>
                  <a:gd name="connsiteY308" fmla="*/ 614548 h 1290705"/>
                  <a:gd name="connsiteX309" fmla="*/ 113282 w 692884"/>
                  <a:gd name="connsiteY309" fmla="*/ 613192 h 1290705"/>
                  <a:gd name="connsiteX310" fmla="*/ 115932 w 692884"/>
                  <a:gd name="connsiteY310" fmla="*/ 610480 h 1290705"/>
                  <a:gd name="connsiteX311" fmla="*/ 117257 w 692884"/>
                  <a:gd name="connsiteY311" fmla="*/ 609124 h 1290705"/>
                  <a:gd name="connsiteX312" fmla="*/ 119906 w 692884"/>
                  <a:gd name="connsiteY312" fmla="*/ 606412 h 1290705"/>
                  <a:gd name="connsiteX313" fmla="*/ 122556 w 692884"/>
                  <a:gd name="connsiteY313" fmla="*/ 603700 h 1290705"/>
                  <a:gd name="connsiteX314" fmla="*/ 126531 w 692884"/>
                  <a:gd name="connsiteY314" fmla="*/ 598276 h 1290705"/>
                  <a:gd name="connsiteX315" fmla="*/ 129180 w 692884"/>
                  <a:gd name="connsiteY315" fmla="*/ 595564 h 1290705"/>
                  <a:gd name="connsiteX316" fmla="*/ 134480 w 692884"/>
                  <a:gd name="connsiteY316" fmla="*/ 594208 h 1290705"/>
                  <a:gd name="connsiteX317" fmla="*/ 138454 w 692884"/>
                  <a:gd name="connsiteY317" fmla="*/ 591496 h 1290705"/>
                  <a:gd name="connsiteX318" fmla="*/ 138454 w 692884"/>
                  <a:gd name="connsiteY318" fmla="*/ 588784 h 1290705"/>
                  <a:gd name="connsiteX319" fmla="*/ 141104 w 692884"/>
                  <a:gd name="connsiteY319" fmla="*/ 588784 h 1290705"/>
                  <a:gd name="connsiteX320" fmla="*/ 147728 w 692884"/>
                  <a:gd name="connsiteY320" fmla="*/ 588784 h 1290705"/>
                  <a:gd name="connsiteX321" fmla="*/ 153028 w 692884"/>
                  <a:gd name="connsiteY321" fmla="*/ 587428 h 1290705"/>
                  <a:gd name="connsiteX322" fmla="*/ 155677 w 692884"/>
                  <a:gd name="connsiteY322" fmla="*/ 584716 h 1290705"/>
                  <a:gd name="connsiteX323" fmla="*/ 155677 w 692884"/>
                  <a:gd name="connsiteY323" fmla="*/ 583360 h 1290705"/>
                  <a:gd name="connsiteX324" fmla="*/ 157002 w 692884"/>
                  <a:gd name="connsiteY324" fmla="*/ 580648 h 1290705"/>
                  <a:gd name="connsiteX325" fmla="*/ 159652 w 692884"/>
                  <a:gd name="connsiteY325" fmla="*/ 576580 h 1290705"/>
                  <a:gd name="connsiteX326" fmla="*/ 159652 w 692884"/>
                  <a:gd name="connsiteY326" fmla="*/ 573869 h 1290705"/>
                  <a:gd name="connsiteX327" fmla="*/ 162301 w 692884"/>
                  <a:gd name="connsiteY327" fmla="*/ 572513 h 1290705"/>
                  <a:gd name="connsiteX328" fmla="*/ 162301 w 692884"/>
                  <a:gd name="connsiteY328" fmla="*/ 569801 h 1290705"/>
                  <a:gd name="connsiteX329" fmla="*/ 166276 w 692884"/>
                  <a:gd name="connsiteY329" fmla="*/ 568445 h 1290705"/>
                  <a:gd name="connsiteX330" fmla="*/ 166276 w 692884"/>
                  <a:gd name="connsiteY330" fmla="*/ 565733 h 1290705"/>
                  <a:gd name="connsiteX331" fmla="*/ 168926 w 692884"/>
                  <a:gd name="connsiteY331" fmla="*/ 563021 h 1290705"/>
                  <a:gd name="connsiteX332" fmla="*/ 168926 w 692884"/>
                  <a:gd name="connsiteY332" fmla="*/ 561665 h 1290705"/>
                  <a:gd name="connsiteX333" fmla="*/ 168926 w 692884"/>
                  <a:gd name="connsiteY333" fmla="*/ 558953 h 1290705"/>
                  <a:gd name="connsiteX334" fmla="*/ 171575 w 692884"/>
                  <a:gd name="connsiteY334" fmla="*/ 554885 h 1290705"/>
                  <a:gd name="connsiteX335" fmla="*/ 171575 w 692884"/>
                  <a:gd name="connsiteY335" fmla="*/ 552173 h 1290705"/>
                  <a:gd name="connsiteX336" fmla="*/ 174225 w 692884"/>
                  <a:gd name="connsiteY336" fmla="*/ 550817 h 1290705"/>
                  <a:gd name="connsiteX337" fmla="*/ 175550 w 692884"/>
                  <a:gd name="connsiteY337" fmla="*/ 548105 h 1290705"/>
                  <a:gd name="connsiteX338" fmla="*/ 175550 w 692884"/>
                  <a:gd name="connsiteY338" fmla="*/ 546749 h 1290705"/>
                  <a:gd name="connsiteX339" fmla="*/ 178200 w 692884"/>
                  <a:gd name="connsiteY339" fmla="*/ 544037 h 1290705"/>
                  <a:gd name="connsiteX340" fmla="*/ 180849 w 692884"/>
                  <a:gd name="connsiteY340" fmla="*/ 542681 h 1290705"/>
                  <a:gd name="connsiteX341" fmla="*/ 180849 w 692884"/>
                  <a:gd name="connsiteY341" fmla="*/ 539969 h 1290705"/>
                  <a:gd name="connsiteX342" fmla="*/ 183499 w 692884"/>
                  <a:gd name="connsiteY342" fmla="*/ 537257 h 1290705"/>
                  <a:gd name="connsiteX343" fmla="*/ 183499 w 692884"/>
                  <a:gd name="connsiteY343" fmla="*/ 535901 h 1290705"/>
                  <a:gd name="connsiteX344" fmla="*/ 183499 w 692884"/>
                  <a:gd name="connsiteY344" fmla="*/ 531833 h 1290705"/>
                  <a:gd name="connsiteX345" fmla="*/ 184824 w 692884"/>
                  <a:gd name="connsiteY345" fmla="*/ 529121 h 1290705"/>
                  <a:gd name="connsiteX346" fmla="*/ 184824 w 692884"/>
                  <a:gd name="connsiteY346" fmla="*/ 525053 h 1290705"/>
                  <a:gd name="connsiteX347" fmla="*/ 187473 w 692884"/>
                  <a:gd name="connsiteY347" fmla="*/ 522341 h 1290705"/>
                  <a:gd name="connsiteX348" fmla="*/ 187473 w 692884"/>
                  <a:gd name="connsiteY348" fmla="*/ 520985 h 1290705"/>
                  <a:gd name="connsiteX349" fmla="*/ 190123 w 692884"/>
                  <a:gd name="connsiteY349" fmla="*/ 520985 h 1290705"/>
                  <a:gd name="connsiteX350" fmla="*/ 192773 w 692884"/>
                  <a:gd name="connsiteY350" fmla="*/ 518273 h 1290705"/>
                  <a:gd name="connsiteX351" fmla="*/ 196747 w 692884"/>
                  <a:gd name="connsiteY351" fmla="*/ 514205 h 1290705"/>
                  <a:gd name="connsiteX352" fmla="*/ 202047 w 692884"/>
                  <a:gd name="connsiteY352" fmla="*/ 514205 h 1290705"/>
                  <a:gd name="connsiteX353" fmla="*/ 202047 w 692884"/>
                  <a:gd name="connsiteY353" fmla="*/ 511493 h 1290705"/>
                  <a:gd name="connsiteX354" fmla="*/ 203372 w 692884"/>
                  <a:gd name="connsiteY354" fmla="*/ 507425 h 1290705"/>
                  <a:gd name="connsiteX355" fmla="*/ 203372 w 692884"/>
                  <a:gd name="connsiteY355" fmla="*/ 506069 h 1290705"/>
                  <a:gd name="connsiteX356" fmla="*/ 206021 w 692884"/>
                  <a:gd name="connsiteY356" fmla="*/ 503357 h 1290705"/>
                  <a:gd name="connsiteX357" fmla="*/ 206021 w 692884"/>
                  <a:gd name="connsiteY357" fmla="*/ 500645 h 1290705"/>
                  <a:gd name="connsiteX358" fmla="*/ 206021 w 692884"/>
                  <a:gd name="connsiteY358" fmla="*/ 499289 h 1290705"/>
                  <a:gd name="connsiteX359" fmla="*/ 208671 w 692884"/>
                  <a:gd name="connsiteY359" fmla="*/ 495221 h 1290705"/>
                  <a:gd name="connsiteX360" fmla="*/ 208671 w 692884"/>
                  <a:gd name="connsiteY360" fmla="*/ 491153 h 1290705"/>
                  <a:gd name="connsiteX361" fmla="*/ 211321 w 692884"/>
                  <a:gd name="connsiteY361" fmla="*/ 488441 h 1290705"/>
                  <a:gd name="connsiteX362" fmla="*/ 211321 w 692884"/>
                  <a:gd name="connsiteY362" fmla="*/ 484373 h 1290705"/>
                  <a:gd name="connsiteX363" fmla="*/ 212645 w 692884"/>
                  <a:gd name="connsiteY363" fmla="*/ 481661 h 1290705"/>
                  <a:gd name="connsiteX364" fmla="*/ 215295 w 692884"/>
                  <a:gd name="connsiteY364" fmla="*/ 477593 h 1290705"/>
                  <a:gd name="connsiteX365" fmla="*/ 215295 w 692884"/>
                  <a:gd name="connsiteY365" fmla="*/ 474881 h 1290705"/>
                  <a:gd name="connsiteX366" fmla="*/ 215295 w 692884"/>
                  <a:gd name="connsiteY366" fmla="*/ 470813 h 1290705"/>
                  <a:gd name="connsiteX367" fmla="*/ 215295 w 692884"/>
                  <a:gd name="connsiteY367" fmla="*/ 469457 h 1290705"/>
                  <a:gd name="connsiteX368" fmla="*/ 217945 w 692884"/>
                  <a:gd name="connsiteY368" fmla="*/ 465389 h 1290705"/>
                  <a:gd name="connsiteX369" fmla="*/ 220595 w 692884"/>
                  <a:gd name="connsiteY369" fmla="*/ 462677 h 1290705"/>
                  <a:gd name="connsiteX370" fmla="*/ 220595 w 692884"/>
                  <a:gd name="connsiteY370" fmla="*/ 458609 h 1290705"/>
                  <a:gd name="connsiteX371" fmla="*/ 221919 w 692884"/>
                  <a:gd name="connsiteY371" fmla="*/ 451829 h 1290705"/>
                  <a:gd name="connsiteX372" fmla="*/ 220595 w 692884"/>
                  <a:gd name="connsiteY372" fmla="*/ 449117 h 1290705"/>
                  <a:gd name="connsiteX373" fmla="*/ 220595 w 692884"/>
                  <a:gd name="connsiteY373" fmla="*/ 445049 h 1290705"/>
                  <a:gd name="connsiteX374" fmla="*/ 220595 w 692884"/>
                  <a:gd name="connsiteY374" fmla="*/ 443693 h 1290705"/>
                  <a:gd name="connsiteX375" fmla="*/ 221919 w 692884"/>
                  <a:gd name="connsiteY375" fmla="*/ 440981 h 1290705"/>
                  <a:gd name="connsiteX376" fmla="*/ 224569 w 692884"/>
                  <a:gd name="connsiteY376" fmla="*/ 436913 h 1290705"/>
                  <a:gd name="connsiteX377" fmla="*/ 221919 w 692884"/>
                  <a:gd name="connsiteY377" fmla="*/ 434201 h 1290705"/>
                  <a:gd name="connsiteX378" fmla="*/ 224569 w 692884"/>
                  <a:gd name="connsiteY378" fmla="*/ 432845 h 1290705"/>
                  <a:gd name="connsiteX379" fmla="*/ 221919 w 692884"/>
                  <a:gd name="connsiteY379" fmla="*/ 430133 h 1290705"/>
                  <a:gd name="connsiteX380" fmla="*/ 221919 w 692884"/>
                  <a:gd name="connsiteY380" fmla="*/ 426065 h 1290705"/>
                  <a:gd name="connsiteX381" fmla="*/ 221919 w 692884"/>
                  <a:gd name="connsiteY381" fmla="*/ 423353 h 1290705"/>
                  <a:gd name="connsiteX382" fmla="*/ 221919 w 692884"/>
                  <a:gd name="connsiteY382" fmla="*/ 421997 h 1290705"/>
                  <a:gd name="connsiteX383" fmla="*/ 224569 w 692884"/>
                  <a:gd name="connsiteY383" fmla="*/ 419285 h 1290705"/>
                  <a:gd name="connsiteX384" fmla="*/ 227219 w 692884"/>
                  <a:gd name="connsiteY384" fmla="*/ 417929 h 1290705"/>
                  <a:gd name="connsiteX385" fmla="*/ 224569 w 692884"/>
                  <a:gd name="connsiteY385" fmla="*/ 415217 h 1290705"/>
                  <a:gd name="connsiteX386" fmla="*/ 221919 w 692884"/>
                  <a:gd name="connsiteY386" fmla="*/ 415217 h 1290705"/>
                  <a:gd name="connsiteX387" fmla="*/ 215295 w 692884"/>
                  <a:gd name="connsiteY387" fmla="*/ 413861 h 1290705"/>
                  <a:gd name="connsiteX388" fmla="*/ 215295 w 692884"/>
                  <a:gd name="connsiteY388" fmla="*/ 408437 h 1290705"/>
                  <a:gd name="connsiteX389" fmla="*/ 213833 w 692884"/>
                  <a:gd name="connsiteY389" fmla="*/ 407938 h 1290705"/>
                  <a:gd name="connsiteX390" fmla="*/ 213833 w 692884"/>
                  <a:gd name="connsiteY390" fmla="*/ 401879 h 1290705"/>
                  <a:gd name="connsiteX391" fmla="*/ 213833 w 692884"/>
                  <a:gd name="connsiteY391" fmla="*/ 363208 h 1290705"/>
                  <a:gd name="connsiteX392" fmla="*/ 230134 w 692884"/>
                  <a:gd name="connsiteY392" fmla="*/ 323983 h 1290705"/>
                  <a:gd name="connsiteX393" fmla="*/ 217945 w 692884"/>
                  <a:gd name="connsiteY393" fmla="*/ 294929 h 1290705"/>
                  <a:gd name="connsiteX394" fmla="*/ 217945 w 692884"/>
                  <a:gd name="connsiteY394" fmla="*/ 294534 h 1290705"/>
                  <a:gd name="connsiteX395" fmla="*/ 216774 w 692884"/>
                  <a:gd name="connsiteY395" fmla="*/ 292137 h 1290705"/>
                  <a:gd name="connsiteX396" fmla="*/ 215295 w 692884"/>
                  <a:gd name="connsiteY396" fmla="*/ 288612 h 1290705"/>
                  <a:gd name="connsiteX397" fmla="*/ 215295 w 692884"/>
                  <a:gd name="connsiteY397" fmla="*/ 286398 h 1290705"/>
                  <a:gd name="connsiteX398" fmla="*/ 215295 w 692884"/>
                  <a:gd name="connsiteY398" fmla="*/ 283686 h 1290705"/>
                  <a:gd name="connsiteX399" fmla="*/ 215295 w 692884"/>
                  <a:gd name="connsiteY399" fmla="*/ 282330 h 1290705"/>
                  <a:gd name="connsiteX400" fmla="*/ 217945 w 692884"/>
                  <a:gd name="connsiteY400" fmla="*/ 278262 h 1290705"/>
                  <a:gd name="connsiteX401" fmla="*/ 220595 w 692884"/>
                  <a:gd name="connsiteY401" fmla="*/ 275550 h 1290705"/>
                  <a:gd name="connsiteX402" fmla="*/ 224569 w 692884"/>
                  <a:gd name="connsiteY402" fmla="*/ 274194 h 1290705"/>
                  <a:gd name="connsiteX403" fmla="*/ 227219 w 692884"/>
                  <a:gd name="connsiteY403" fmla="*/ 271482 h 1290705"/>
                  <a:gd name="connsiteX404" fmla="*/ 232518 w 692884"/>
                  <a:gd name="connsiteY404" fmla="*/ 271482 h 1290705"/>
                  <a:gd name="connsiteX405" fmla="*/ 232518 w 692884"/>
                  <a:gd name="connsiteY405" fmla="*/ 268770 h 1290705"/>
                  <a:gd name="connsiteX406" fmla="*/ 236493 w 692884"/>
                  <a:gd name="connsiteY406" fmla="*/ 267414 h 1290705"/>
                  <a:gd name="connsiteX407" fmla="*/ 239142 w 692884"/>
                  <a:gd name="connsiteY407" fmla="*/ 264702 h 1290705"/>
                  <a:gd name="connsiteX408" fmla="*/ 251066 w 692884"/>
                  <a:gd name="connsiteY408" fmla="*/ 257922 h 1290705"/>
                  <a:gd name="connsiteX409" fmla="*/ 255040 w 692884"/>
                  <a:gd name="connsiteY409" fmla="*/ 256566 h 1290705"/>
                  <a:gd name="connsiteX410" fmla="*/ 260340 w 692884"/>
                  <a:gd name="connsiteY410" fmla="*/ 256566 h 1290705"/>
                  <a:gd name="connsiteX411" fmla="*/ 261665 w 692884"/>
                  <a:gd name="connsiteY411" fmla="*/ 253854 h 1290705"/>
                  <a:gd name="connsiteX412" fmla="*/ 266964 w 692884"/>
                  <a:gd name="connsiteY412" fmla="*/ 252498 h 1290705"/>
                  <a:gd name="connsiteX413" fmla="*/ 270939 w 692884"/>
                  <a:gd name="connsiteY413" fmla="*/ 252498 h 1290705"/>
                  <a:gd name="connsiteX414" fmla="*/ 276238 w 692884"/>
                  <a:gd name="connsiteY414" fmla="*/ 249786 h 1290705"/>
                  <a:gd name="connsiteX415" fmla="*/ 280212 w 692884"/>
                  <a:gd name="connsiteY415" fmla="*/ 249786 h 1290705"/>
                  <a:gd name="connsiteX416" fmla="*/ 282845 w 692884"/>
                  <a:gd name="connsiteY416" fmla="*/ 248439 h 1290705"/>
                  <a:gd name="connsiteX417" fmla="*/ 284318 w 692884"/>
                  <a:gd name="connsiteY417" fmla="*/ 248439 h 1290705"/>
                  <a:gd name="connsiteX418" fmla="*/ 285395 w 692884"/>
                  <a:gd name="connsiteY418" fmla="*/ 247134 h 1290705"/>
                  <a:gd name="connsiteX419" fmla="*/ 285636 w 692884"/>
                  <a:gd name="connsiteY419" fmla="*/ 247011 h 1290705"/>
                  <a:gd name="connsiteX420" fmla="*/ 290100 w 692884"/>
                  <a:gd name="connsiteY420" fmla="*/ 247011 h 1290705"/>
                  <a:gd name="connsiteX421" fmla="*/ 293395 w 692884"/>
                  <a:gd name="connsiteY421" fmla="*/ 243006 h 1290705"/>
                  <a:gd name="connsiteX422" fmla="*/ 294786 w 692884"/>
                  <a:gd name="connsiteY422" fmla="*/ 243006 h 1290705"/>
                  <a:gd name="connsiteX423" fmla="*/ 297435 w 692884"/>
                  <a:gd name="connsiteY423" fmla="*/ 243006 h 1290705"/>
                  <a:gd name="connsiteX424" fmla="*/ 297435 w 692884"/>
                  <a:gd name="connsiteY424" fmla="*/ 241650 h 1290705"/>
                  <a:gd name="connsiteX425" fmla="*/ 304060 w 692884"/>
                  <a:gd name="connsiteY425" fmla="*/ 237582 h 1290705"/>
                  <a:gd name="connsiteX426" fmla="*/ 306709 w 692884"/>
                  <a:gd name="connsiteY426" fmla="*/ 234870 h 1290705"/>
                  <a:gd name="connsiteX427" fmla="*/ 309359 w 692884"/>
                  <a:gd name="connsiteY427" fmla="*/ 234870 h 1290705"/>
                  <a:gd name="connsiteX428" fmla="*/ 310684 w 692884"/>
                  <a:gd name="connsiteY428" fmla="*/ 234870 h 1290705"/>
                  <a:gd name="connsiteX429" fmla="*/ 310684 w 692884"/>
                  <a:gd name="connsiteY429" fmla="*/ 232158 h 1290705"/>
                  <a:gd name="connsiteX430" fmla="*/ 310684 w 692884"/>
                  <a:gd name="connsiteY430" fmla="*/ 228090 h 1290705"/>
                  <a:gd name="connsiteX431" fmla="*/ 310684 w 692884"/>
                  <a:gd name="connsiteY431" fmla="*/ 226734 h 1290705"/>
                  <a:gd name="connsiteX432" fmla="*/ 309935 w 692884"/>
                  <a:gd name="connsiteY432" fmla="*/ 222899 h 1290705"/>
                  <a:gd name="connsiteX433" fmla="*/ 321150 w 692884"/>
                  <a:gd name="connsiteY433" fmla="*/ 209265 h 1290705"/>
                  <a:gd name="connsiteX434" fmla="*/ 324233 w 692884"/>
                  <a:gd name="connsiteY434" fmla="*/ 200970 h 1290705"/>
                  <a:gd name="connsiteX435" fmla="*/ 325257 w 692884"/>
                  <a:gd name="connsiteY435" fmla="*/ 200970 h 1290705"/>
                  <a:gd name="connsiteX436" fmla="*/ 329232 w 692884"/>
                  <a:gd name="connsiteY436" fmla="*/ 195546 h 1290705"/>
                  <a:gd name="connsiteX437" fmla="*/ 334531 w 692884"/>
                  <a:gd name="connsiteY437" fmla="*/ 194190 h 1290705"/>
                  <a:gd name="connsiteX438" fmla="*/ 338506 w 692884"/>
                  <a:gd name="connsiteY438" fmla="*/ 187410 h 1290705"/>
                  <a:gd name="connsiteX439" fmla="*/ 341155 w 692884"/>
                  <a:gd name="connsiteY439" fmla="*/ 187410 h 1290705"/>
                  <a:gd name="connsiteX440" fmla="*/ 346455 w 692884"/>
                  <a:gd name="connsiteY440" fmla="*/ 187410 h 1290705"/>
                  <a:gd name="connsiteX441" fmla="*/ 350429 w 692884"/>
                  <a:gd name="connsiteY441" fmla="*/ 187410 h 1290705"/>
                  <a:gd name="connsiteX442" fmla="*/ 353079 w 692884"/>
                  <a:gd name="connsiteY442" fmla="*/ 187410 h 1290705"/>
                  <a:gd name="connsiteX443" fmla="*/ 357053 w 692884"/>
                  <a:gd name="connsiteY443" fmla="*/ 190122 h 1290705"/>
                  <a:gd name="connsiteX444" fmla="*/ 359703 w 692884"/>
                  <a:gd name="connsiteY444" fmla="*/ 191478 h 1290705"/>
                  <a:gd name="connsiteX445" fmla="*/ 362353 w 692884"/>
                  <a:gd name="connsiteY445" fmla="*/ 190122 h 1290705"/>
                  <a:gd name="connsiteX446" fmla="*/ 362353 w 692884"/>
                  <a:gd name="connsiteY446" fmla="*/ 186054 h 1290705"/>
                  <a:gd name="connsiteX447" fmla="*/ 359703 w 692884"/>
                  <a:gd name="connsiteY447" fmla="*/ 183342 h 1290705"/>
                  <a:gd name="connsiteX448" fmla="*/ 357053 w 692884"/>
                  <a:gd name="connsiteY448" fmla="*/ 180630 h 1290705"/>
                  <a:gd name="connsiteX449" fmla="*/ 355729 w 692884"/>
                  <a:gd name="connsiteY449" fmla="*/ 179274 h 1290705"/>
                  <a:gd name="connsiteX450" fmla="*/ 353079 w 692884"/>
                  <a:gd name="connsiteY450" fmla="*/ 169782 h 1290705"/>
                  <a:gd name="connsiteX451" fmla="*/ 353079 w 692884"/>
                  <a:gd name="connsiteY451" fmla="*/ 168426 h 1290705"/>
                  <a:gd name="connsiteX452" fmla="*/ 350429 w 692884"/>
                  <a:gd name="connsiteY452" fmla="*/ 164358 h 1290705"/>
                  <a:gd name="connsiteX453" fmla="*/ 350429 w 692884"/>
                  <a:gd name="connsiteY453" fmla="*/ 161694 h 1290705"/>
                  <a:gd name="connsiteX454" fmla="*/ 350845 w 692884"/>
                  <a:gd name="connsiteY454" fmla="*/ 161433 h 1290705"/>
                  <a:gd name="connsiteX455" fmla="*/ 353079 w 692884"/>
                  <a:gd name="connsiteY455" fmla="*/ 160290 h 1290705"/>
                  <a:gd name="connsiteX456" fmla="*/ 353079 w 692884"/>
                  <a:gd name="connsiteY456" fmla="*/ 160035 h 1290705"/>
                  <a:gd name="connsiteX457" fmla="*/ 361341 w 692884"/>
                  <a:gd name="connsiteY457" fmla="*/ 154866 h 1290705"/>
                  <a:gd name="connsiteX458" fmla="*/ 362353 w 692884"/>
                  <a:gd name="connsiteY458" fmla="*/ 154866 h 1290705"/>
                  <a:gd name="connsiteX459" fmla="*/ 365002 w 692884"/>
                  <a:gd name="connsiteY459" fmla="*/ 154866 h 1290705"/>
                  <a:gd name="connsiteX460" fmla="*/ 366327 w 692884"/>
                  <a:gd name="connsiteY460" fmla="*/ 153510 h 1290705"/>
                  <a:gd name="connsiteX461" fmla="*/ 368977 w 692884"/>
                  <a:gd name="connsiteY461" fmla="*/ 153510 h 1290705"/>
                  <a:gd name="connsiteX462" fmla="*/ 371627 w 692884"/>
                  <a:gd name="connsiteY462" fmla="*/ 150798 h 1290705"/>
                  <a:gd name="connsiteX463" fmla="*/ 375601 w 692884"/>
                  <a:gd name="connsiteY463" fmla="*/ 149442 h 1290705"/>
                  <a:gd name="connsiteX464" fmla="*/ 378251 w 692884"/>
                  <a:gd name="connsiteY464" fmla="*/ 146730 h 1290705"/>
                  <a:gd name="connsiteX465" fmla="*/ 378251 w 692884"/>
                  <a:gd name="connsiteY465" fmla="*/ 144018 h 1290705"/>
                  <a:gd name="connsiteX466" fmla="*/ 375601 w 692884"/>
                  <a:gd name="connsiteY466" fmla="*/ 139950 h 1290705"/>
                  <a:gd name="connsiteX467" fmla="*/ 374276 w 692884"/>
                  <a:gd name="connsiteY467" fmla="*/ 138594 h 1290705"/>
                  <a:gd name="connsiteX468" fmla="*/ 371627 w 692884"/>
                  <a:gd name="connsiteY468" fmla="*/ 138594 h 1290705"/>
                  <a:gd name="connsiteX469" fmla="*/ 368977 w 692884"/>
                  <a:gd name="connsiteY469" fmla="*/ 135883 h 1290705"/>
                  <a:gd name="connsiteX470" fmla="*/ 366367 w 692884"/>
                  <a:gd name="connsiteY470" fmla="*/ 134548 h 1290705"/>
                  <a:gd name="connsiteX471" fmla="*/ 366367 w 692884"/>
                  <a:gd name="connsiteY471" fmla="*/ 134445 h 1290705"/>
                  <a:gd name="connsiteX472" fmla="*/ 368977 w 692884"/>
                  <a:gd name="connsiteY472" fmla="*/ 129103 h 1290705"/>
                  <a:gd name="connsiteX473" fmla="*/ 371627 w 692884"/>
                  <a:gd name="connsiteY473" fmla="*/ 127747 h 1290705"/>
                  <a:gd name="connsiteX474" fmla="*/ 374276 w 692884"/>
                  <a:gd name="connsiteY474" fmla="*/ 127747 h 1290705"/>
                  <a:gd name="connsiteX475" fmla="*/ 378251 w 692884"/>
                  <a:gd name="connsiteY475" fmla="*/ 127747 h 1290705"/>
                  <a:gd name="connsiteX476" fmla="*/ 380901 w 692884"/>
                  <a:gd name="connsiteY476" fmla="*/ 125035 h 1290705"/>
                  <a:gd name="connsiteX477" fmla="*/ 383550 w 692884"/>
                  <a:gd name="connsiteY477" fmla="*/ 125035 h 1290705"/>
                  <a:gd name="connsiteX478" fmla="*/ 384875 w 692884"/>
                  <a:gd name="connsiteY478" fmla="*/ 123679 h 1290705"/>
                  <a:gd name="connsiteX479" fmla="*/ 384875 w 692884"/>
                  <a:gd name="connsiteY479" fmla="*/ 120967 h 1290705"/>
                  <a:gd name="connsiteX480" fmla="*/ 384875 w 692884"/>
                  <a:gd name="connsiteY480" fmla="*/ 118255 h 1290705"/>
                  <a:gd name="connsiteX481" fmla="*/ 384875 w 692884"/>
                  <a:gd name="connsiteY481" fmla="*/ 116899 h 1290705"/>
                  <a:gd name="connsiteX482" fmla="*/ 378251 w 692884"/>
                  <a:gd name="connsiteY482" fmla="*/ 110119 h 1290705"/>
                  <a:gd name="connsiteX483" fmla="*/ 378251 w 692884"/>
                  <a:gd name="connsiteY483" fmla="*/ 108763 h 1290705"/>
                  <a:gd name="connsiteX484" fmla="*/ 375601 w 692884"/>
                  <a:gd name="connsiteY484" fmla="*/ 108763 h 1290705"/>
                  <a:gd name="connsiteX485" fmla="*/ 375601 w 692884"/>
                  <a:gd name="connsiteY485" fmla="*/ 103339 h 1290705"/>
                  <a:gd name="connsiteX486" fmla="*/ 374367 w 692884"/>
                  <a:gd name="connsiteY486" fmla="*/ 102076 h 1290705"/>
                  <a:gd name="connsiteX487" fmla="*/ 385891 w 692884"/>
                  <a:gd name="connsiteY487" fmla="*/ 87067 h 1290705"/>
                  <a:gd name="connsiteX488" fmla="*/ 387525 w 692884"/>
                  <a:gd name="connsiteY488" fmla="*/ 87067 h 1290705"/>
                  <a:gd name="connsiteX489" fmla="*/ 390174 w 692884"/>
                  <a:gd name="connsiteY489" fmla="*/ 87067 h 1290705"/>
                  <a:gd name="connsiteX490" fmla="*/ 392824 w 692884"/>
                  <a:gd name="connsiteY490" fmla="*/ 87067 h 1290705"/>
                  <a:gd name="connsiteX491" fmla="*/ 395474 w 692884"/>
                  <a:gd name="connsiteY491" fmla="*/ 87067 h 1290705"/>
                  <a:gd name="connsiteX492" fmla="*/ 396799 w 692884"/>
                  <a:gd name="connsiteY492" fmla="*/ 84355 h 1290705"/>
                  <a:gd name="connsiteX493" fmla="*/ 399448 w 692884"/>
                  <a:gd name="connsiteY493" fmla="*/ 82999 h 1290705"/>
                  <a:gd name="connsiteX494" fmla="*/ 402098 w 692884"/>
                  <a:gd name="connsiteY494" fmla="*/ 77575 h 1290705"/>
                  <a:gd name="connsiteX495" fmla="*/ 402098 w 692884"/>
                  <a:gd name="connsiteY495" fmla="*/ 73507 h 1290705"/>
                  <a:gd name="connsiteX496" fmla="*/ 399448 w 692884"/>
                  <a:gd name="connsiteY496" fmla="*/ 72151 h 1290705"/>
                  <a:gd name="connsiteX497" fmla="*/ 399448 w 692884"/>
                  <a:gd name="connsiteY497" fmla="*/ 69439 h 1290705"/>
                  <a:gd name="connsiteX498" fmla="*/ 396799 w 692884"/>
                  <a:gd name="connsiteY498" fmla="*/ 69439 h 1290705"/>
                  <a:gd name="connsiteX499" fmla="*/ 395474 w 692884"/>
                  <a:gd name="connsiteY499" fmla="*/ 65371 h 1290705"/>
                  <a:gd name="connsiteX500" fmla="*/ 392824 w 692884"/>
                  <a:gd name="connsiteY500" fmla="*/ 62659 h 1290705"/>
                  <a:gd name="connsiteX501" fmla="*/ 390174 w 692884"/>
                  <a:gd name="connsiteY501" fmla="*/ 62659 h 1290705"/>
                  <a:gd name="connsiteX502" fmla="*/ 384875 w 692884"/>
                  <a:gd name="connsiteY502" fmla="*/ 61303 h 1290705"/>
                  <a:gd name="connsiteX503" fmla="*/ 383550 w 692884"/>
                  <a:gd name="connsiteY503" fmla="*/ 61303 h 1290705"/>
                  <a:gd name="connsiteX504" fmla="*/ 378251 w 692884"/>
                  <a:gd name="connsiteY504" fmla="*/ 58591 h 1290705"/>
                  <a:gd name="connsiteX505" fmla="*/ 375601 w 692884"/>
                  <a:gd name="connsiteY505" fmla="*/ 58591 h 1290705"/>
                  <a:gd name="connsiteX506" fmla="*/ 374276 w 692884"/>
                  <a:gd name="connsiteY506" fmla="*/ 57235 h 1290705"/>
                  <a:gd name="connsiteX507" fmla="*/ 371627 w 692884"/>
                  <a:gd name="connsiteY507" fmla="*/ 51811 h 1290705"/>
                  <a:gd name="connsiteX508" fmla="*/ 368977 w 692884"/>
                  <a:gd name="connsiteY508" fmla="*/ 50455 h 1290705"/>
                  <a:gd name="connsiteX509" fmla="*/ 366327 w 692884"/>
                  <a:gd name="connsiteY509" fmla="*/ 47743 h 1290705"/>
                  <a:gd name="connsiteX510" fmla="*/ 366327 w 692884"/>
                  <a:gd name="connsiteY510" fmla="*/ 46387 h 1290705"/>
                  <a:gd name="connsiteX511" fmla="*/ 366327 w 692884"/>
                  <a:gd name="connsiteY511" fmla="*/ 43675 h 1290705"/>
                  <a:gd name="connsiteX512" fmla="*/ 366327 w 692884"/>
                  <a:gd name="connsiteY512" fmla="*/ 40963 h 1290705"/>
                  <a:gd name="connsiteX513" fmla="*/ 365002 w 692884"/>
                  <a:gd name="connsiteY513" fmla="*/ 39607 h 1290705"/>
                  <a:gd name="connsiteX514" fmla="*/ 359703 w 692884"/>
                  <a:gd name="connsiteY514" fmla="*/ 39607 h 1290705"/>
                  <a:gd name="connsiteX515" fmla="*/ 357053 w 692884"/>
                  <a:gd name="connsiteY515" fmla="*/ 39607 h 1290705"/>
                  <a:gd name="connsiteX516" fmla="*/ 350429 w 692884"/>
                  <a:gd name="connsiteY516" fmla="*/ 36895 h 1290705"/>
                  <a:gd name="connsiteX517" fmla="*/ 347779 w 692884"/>
                  <a:gd name="connsiteY517" fmla="*/ 36895 h 1290705"/>
                  <a:gd name="connsiteX518" fmla="*/ 346455 w 692884"/>
                  <a:gd name="connsiteY518" fmla="*/ 39607 h 1290705"/>
                  <a:gd name="connsiteX519" fmla="*/ 341155 w 692884"/>
                  <a:gd name="connsiteY519" fmla="*/ 39607 h 1290705"/>
                  <a:gd name="connsiteX520" fmla="*/ 338506 w 692884"/>
                  <a:gd name="connsiteY520" fmla="*/ 40963 h 1290705"/>
                  <a:gd name="connsiteX521" fmla="*/ 337181 w 692884"/>
                  <a:gd name="connsiteY521" fmla="*/ 40963 h 1290705"/>
                  <a:gd name="connsiteX522" fmla="*/ 334531 w 692884"/>
                  <a:gd name="connsiteY522" fmla="*/ 39607 h 1290705"/>
                  <a:gd name="connsiteX523" fmla="*/ 331881 w 692884"/>
                  <a:gd name="connsiteY523" fmla="*/ 39607 h 1290705"/>
                  <a:gd name="connsiteX524" fmla="*/ 327907 w 692884"/>
                  <a:gd name="connsiteY524" fmla="*/ 39607 h 1290705"/>
                  <a:gd name="connsiteX525" fmla="*/ 325257 w 692884"/>
                  <a:gd name="connsiteY525" fmla="*/ 36895 h 1290705"/>
                  <a:gd name="connsiteX526" fmla="*/ 325257 w 692884"/>
                  <a:gd name="connsiteY526" fmla="*/ 39607 h 1290705"/>
                  <a:gd name="connsiteX527" fmla="*/ 322607 w 692884"/>
                  <a:gd name="connsiteY527" fmla="*/ 36895 h 1290705"/>
                  <a:gd name="connsiteX528" fmla="*/ 318633 w 692884"/>
                  <a:gd name="connsiteY528" fmla="*/ 36895 h 1290705"/>
                  <a:gd name="connsiteX529" fmla="*/ 315983 w 692884"/>
                  <a:gd name="connsiteY529" fmla="*/ 36895 h 1290705"/>
                  <a:gd name="connsiteX530" fmla="*/ 315983 w 692884"/>
                  <a:gd name="connsiteY530" fmla="*/ 35539 h 1290705"/>
                  <a:gd name="connsiteX531" fmla="*/ 313334 w 692884"/>
                  <a:gd name="connsiteY531" fmla="*/ 35539 h 1290705"/>
                  <a:gd name="connsiteX532" fmla="*/ 310684 w 692884"/>
                  <a:gd name="connsiteY532" fmla="*/ 32827 h 1290705"/>
                  <a:gd name="connsiteX533" fmla="*/ 309359 w 692884"/>
                  <a:gd name="connsiteY533" fmla="*/ 31471 h 1290705"/>
                  <a:gd name="connsiteX534" fmla="*/ 306709 w 692884"/>
                  <a:gd name="connsiteY534" fmla="*/ 31471 h 1290705"/>
                  <a:gd name="connsiteX535" fmla="*/ 306709 w 692884"/>
                  <a:gd name="connsiteY535" fmla="*/ 28759 h 1290705"/>
                  <a:gd name="connsiteX536" fmla="*/ 306207 w 692884"/>
                  <a:gd name="connsiteY536" fmla="*/ 28759 h 1290705"/>
                  <a:gd name="connsiteX537" fmla="*/ 306207 w 692884"/>
                  <a:gd name="connsiteY537" fmla="*/ 26561 h 1290705"/>
                  <a:gd name="connsiteX538" fmla="*/ 306709 w 692884"/>
                  <a:gd name="connsiteY538" fmla="*/ 26047 h 1290705"/>
                  <a:gd name="connsiteX539" fmla="*/ 309359 w 692884"/>
                  <a:gd name="connsiteY539" fmla="*/ 24691 h 1290705"/>
                  <a:gd name="connsiteX540" fmla="*/ 310684 w 692884"/>
                  <a:gd name="connsiteY540" fmla="*/ 21979 h 1290705"/>
                  <a:gd name="connsiteX541" fmla="*/ 313334 w 692884"/>
                  <a:gd name="connsiteY541" fmla="*/ 21979 h 1290705"/>
                  <a:gd name="connsiteX542" fmla="*/ 315983 w 692884"/>
                  <a:gd name="connsiteY542" fmla="*/ 21979 h 1290705"/>
                  <a:gd name="connsiteX543" fmla="*/ 318633 w 692884"/>
                  <a:gd name="connsiteY543" fmla="*/ 24691 h 1290705"/>
                  <a:gd name="connsiteX544" fmla="*/ 319958 w 692884"/>
                  <a:gd name="connsiteY544" fmla="*/ 24691 h 1290705"/>
                  <a:gd name="connsiteX545" fmla="*/ 322607 w 692884"/>
                  <a:gd name="connsiteY545" fmla="*/ 24691 h 1290705"/>
                  <a:gd name="connsiteX546" fmla="*/ 325257 w 692884"/>
                  <a:gd name="connsiteY546" fmla="*/ 24691 h 1290705"/>
                  <a:gd name="connsiteX547" fmla="*/ 327907 w 692884"/>
                  <a:gd name="connsiteY547" fmla="*/ 20623 h 1290705"/>
                  <a:gd name="connsiteX548" fmla="*/ 329232 w 692884"/>
                  <a:gd name="connsiteY548" fmla="*/ 13843 h 1290705"/>
                  <a:gd name="connsiteX549" fmla="*/ 331881 w 692884"/>
                  <a:gd name="connsiteY549" fmla="*/ 11131 h 1290705"/>
                  <a:gd name="connsiteX550" fmla="*/ 331881 w 692884"/>
                  <a:gd name="connsiteY550" fmla="*/ 9775 h 1290705"/>
                  <a:gd name="connsiteX551" fmla="*/ 331881 w 692884"/>
                  <a:gd name="connsiteY551" fmla="*/ 7063 h 1290705"/>
                  <a:gd name="connsiteX552" fmla="*/ 334531 w 692884"/>
                  <a:gd name="connsiteY552" fmla="*/ 4351 h 1290705"/>
                  <a:gd name="connsiteX553" fmla="*/ 337181 w 692884"/>
                  <a:gd name="connsiteY553" fmla="*/ 4351 h 1290705"/>
                  <a:gd name="connsiteX554" fmla="*/ 338506 w 692884"/>
                  <a:gd name="connsiteY554" fmla="*/ 4351 h 1290705"/>
                  <a:gd name="connsiteX555" fmla="*/ 341155 w 692884"/>
                  <a:gd name="connsiteY555" fmla="*/ 4351 h 1290705"/>
                  <a:gd name="connsiteX556" fmla="*/ 346455 w 692884"/>
                  <a:gd name="connsiteY556" fmla="*/ 2995 h 1290705"/>
                  <a:gd name="connsiteX557" fmla="*/ 347779 w 692884"/>
                  <a:gd name="connsiteY557" fmla="*/ 283 h 1290705"/>
                  <a:gd name="connsiteX558" fmla="*/ 350429 w 692884"/>
                  <a:gd name="connsiteY558" fmla="*/ 283 h 1290705"/>
                  <a:gd name="connsiteX559" fmla="*/ 355729 w 692884"/>
                  <a:gd name="connsiteY559" fmla="*/ 283 h 1290705"/>
                  <a:gd name="connsiteX560" fmla="*/ 359703 w 692884"/>
                  <a:gd name="connsiteY560" fmla="*/ 283 h 1290705"/>
                  <a:gd name="connsiteX561" fmla="*/ 360256 w 692884"/>
                  <a:gd name="connsiteY561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96799 w 692884"/>
                  <a:gd name="connsiteY154" fmla="*/ 1252608 h 1290705"/>
                  <a:gd name="connsiteX155" fmla="*/ 395474 w 692884"/>
                  <a:gd name="connsiteY155" fmla="*/ 1259388 h 1290705"/>
                  <a:gd name="connsiteX156" fmla="*/ 396389 w 692884"/>
                  <a:gd name="connsiteY156" fmla="*/ 1259388 h 1290705"/>
                  <a:gd name="connsiteX157" fmla="*/ 345851 w 692884"/>
                  <a:gd name="connsiteY157" fmla="*/ 1267336 h 1290705"/>
                  <a:gd name="connsiteX158" fmla="*/ 365002 w 692884"/>
                  <a:gd name="connsiteY158" fmla="*/ 1264069 h 1290705"/>
                  <a:gd name="connsiteX159" fmla="*/ 378251 w 692884"/>
                  <a:gd name="connsiteY159" fmla="*/ 1255320 h 1290705"/>
                  <a:gd name="connsiteX160" fmla="*/ 365002 w 692884"/>
                  <a:gd name="connsiteY160" fmla="*/ 1259388 h 1290705"/>
                  <a:gd name="connsiteX161" fmla="*/ 341155 w 692884"/>
                  <a:gd name="connsiteY161" fmla="*/ 1263456 h 1290705"/>
                  <a:gd name="connsiteX162" fmla="*/ 325257 w 692884"/>
                  <a:gd name="connsiteY162" fmla="*/ 1266168 h 1290705"/>
                  <a:gd name="connsiteX163" fmla="*/ 313334 w 692884"/>
                  <a:gd name="connsiteY163" fmla="*/ 1266168 h 1290705"/>
                  <a:gd name="connsiteX164" fmla="*/ 301410 w 692884"/>
                  <a:gd name="connsiteY164" fmla="*/ 1263456 h 1290705"/>
                  <a:gd name="connsiteX165" fmla="*/ 298760 w 692884"/>
                  <a:gd name="connsiteY165" fmla="*/ 1270236 h 1290705"/>
                  <a:gd name="connsiteX166" fmla="*/ 297435 w 692884"/>
                  <a:gd name="connsiteY166" fmla="*/ 1277016 h 1290705"/>
                  <a:gd name="connsiteX167" fmla="*/ 289486 w 692884"/>
                  <a:gd name="connsiteY167" fmla="*/ 1286508 h 1290705"/>
                  <a:gd name="connsiteX168" fmla="*/ 289393 w 692884"/>
                  <a:gd name="connsiteY168" fmla="*/ 1286572 h 1290705"/>
                  <a:gd name="connsiteX169" fmla="*/ 282583 w 692884"/>
                  <a:gd name="connsiteY169" fmla="*/ 1261036 h 1290705"/>
                  <a:gd name="connsiteX170" fmla="*/ 285512 w 692884"/>
                  <a:gd name="connsiteY170" fmla="*/ 1257289 h 1290705"/>
                  <a:gd name="connsiteX171" fmla="*/ 289486 w 692884"/>
                  <a:gd name="connsiteY171" fmla="*/ 1249153 h 1290705"/>
                  <a:gd name="connsiteX172" fmla="*/ 294786 w 692884"/>
                  <a:gd name="connsiteY172" fmla="*/ 1245085 h 1290705"/>
                  <a:gd name="connsiteX173" fmla="*/ 292499 w 692884"/>
                  <a:gd name="connsiteY173" fmla="*/ 1242160 h 1290705"/>
                  <a:gd name="connsiteX174" fmla="*/ 294786 w 692884"/>
                  <a:gd name="connsiteY174" fmla="*/ 1240404 h 1290705"/>
                  <a:gd name="connsiteX175" fmla="*/ 289486 w 692884"/>
                  <a:gd name="connsiteY175" fmla="*/ 1233624 h 1290705"/>
                  <a:gd name="connsiteX176" fmla="*/ 288619 w 692884"/>
                  <a:gd name="connsiteY176" fmla="*/ 1230961 h 1290705"/>
                  <a:gd name="connsiteX177" fmla="*/ 289486 w 692884"/>
                  <a:gd name="connsiteY177" fmla="*/ 1224746 h 1290705"/>
                  <a:gd name="connsiteX178" fmla="*/ 288162 w 692884"/>
                  <a:gd name="connsiteY178" fmla="*/ 1229556 h 1290705"/>
                  <a:gd name="connsiteX179" fmla="*/ 288619 w 692884"/>
                  <a:gd name="connsiteY179" fmla="*/ 1230961 h 1290705"/>
                  <a:gd name="connsiteX180" fmla="*/ 288162 w 692884"/>
                  <a:gd name="connsiteY180" fmla="*/ 1234237 h 1290705"/>
                  <a:gd name="connsiteX181" fmla="*/ 289486 w 692884"/>
                  <a:gd name="connsiteY181" fmla="*/ 1238305 h 1290705"/>
                  <a:gd name="connsiteX182" fmla="*/ 292499 w 692884"/>
                  <a:gd name="connsiteY182" fmla="*/ 1242160 h 1290705"/>
                  <a:gd name="connsiteX183" fmla="*/ 289486 w 692884"/>
                  <a:gd name="connsiteY183" fmla="*/ 1244472 h 1290705"/>
                  <a:gd name="connsiteX184" fmla="*/ 285512 w 692884"/>
                  <a:gd name="connsiteY184" fmla="*/ 1252608 h 1290705"/>
                  <a:gd name="connsiteX185" fmla="*/ 281652 w 692884"/>
                  <a:gd name="connsiteY185" fmla="*/ 1257546 h 1290705"/>
                  <a:gd name="connsiteX186" fmla="*/ 279808 w 692884"/>
                  <a:gd name="connsiteY186" fmla="*/ 1250631 h 1290705"/>
                  <a:gd name="connsiteX187" fmla="*/ 295683 w 692884"/>
                  <a:gd name="connsiteY187" fmla="*/ 1203006 h 1290705"/>
                  <a:gd name="connsiteX188" fmla="*/ 267108 w 692884"/>
                  <a:gd name="connsiteY188" fmla="*/ 1164906 h 1290705"/>
                  <a:gd name="connsiteX189" fmla="*/ 254385 w 692884"/>
                  <a:gd name="connsiteY189" fmla="*/ 1178378 h 1290705"/>
                  <a:gd name="connsiteX190" fmla="*/ 252391 w 692884"/>
                  <a:gd name="connsiteY190" fmla="*/ 1175317 h 1290705"/>
                  <a:gd name="connsiteX191" fmla="*/ 252391 w 692884"/>
                  <a:gd name="connsiteY191" fmla="*/ 1179998 h 1290705"/>
                  <a:gd name="connsiteX192" fmla="*/ 252580 w 692884"/>
                  <a:gd name="connsiteY192" fmla="*/ 1180289 h 1290705"/>
                  <a:gd name="connsiteX193" fmla="*/ 213133 w 692884"/>
                  <a:gd name="connsiteY193" fmla="*/ 1222056 h 1290705"/>
                  <a:gd name="connsiteX194" fmla="*/ 194083 w 692884"/>
                  <a:gd name="connsiteY194" fmla="*/ 1285556 h 1290705"/>
                  <a:gd name="connsiteX195" fmla="*/ 180110 w 692884"/>
                  <a:gd name="connsiteY195" fmla="*/ 1275076 h 1290705"/>
                  <a:gd name="connsiteX196" fmla="*/ 183499 w 692884"/>
                  <a:gd name="connsiteY196" fmla="*/ 1268137 h 1290705"/>
                  <a:gd name="connsiteX197" fmla="*/ 187473 w 692884"/>
                  <a:gd name="connsiteY197" fmla="*/ 1255933 h 1290705"/>
                  <a:gd name="connsiteX198" fmla="*/ 192773 w 692884"/>
                  <a:gd name="connsiteY198" fmla="*/ 1238305 h 1290705"/>
                  <a:gd name="connsiteX199" fmla="*/ 194098 w 692884"/>
                  <a:gd name="connsiteY199" fmla="*/ 1230170 h 1290705"/>
                  <a:gd name="connsiteX200" fmla="*/ 203372 w 692884"/>
                  <a:gd name="connsiteY200" fmla="*/ 1216610 h 1290705"/>
                  <a:gd name="connsiteX201" fmla="*/ 215295 w 692884"/>
                  <a:gd name="connsiteY201" fmla="*/ 1204406 h 1290705"/>
                  <a:gd name="connsiteX202" fmla="*/ 227219 w 692884"/>
                  <a:gd name="connsiteY202" fmla="*/ 1188134 h 1290705"/>
                  <a:gd name="connsiteX203" fmla="*/ 232518 w 692884"/>
                  <a:gd name="connsiteY203" fmla="*/ 1182710 h 1290705"/>
                  <a:gd name="connsiteX204" fmla="*/ 239142 w 692884"/>
                  <a:gd name="connsiteY204" fmla="*/ 1184066 h 1290705"/>
                  <a:gd name="connsiteX205" fmla="*/ 241792 w 692884"/>
                  <a:gd name="connsiteY205" fmla="*/ 1177286 h 1290705"/>
                  <a:gd name="connsiteX206" fmla="*/ 245767 w 692884"/>
                  <a:gd name="connsiteY206" fmla="*/ 1171862 h 1290705"/>
                  <a:gd name="connsiteX207" fmla="*/ 252391 w 692884"/>
                  <a:gd name="connsiteY207" fmla="*/ 1173218 h 1290705"/>
                  <a:gd name="connsiteX208" fmla="*/ 252391 w 692884"/>
                  <a:gd name="connsiteY208" fmla="*/ 1168537 h 1290705"/>
                  <a:gd name="connsiteX209" fmla="*/ 245767 w 692884"/>
                  <a:gd name="connsiteY209" fmla="*/ 1167181 h 1290705"/>
                  <a:gd name="connsiteX210" fmla="*/ 241792 w 692884"/>
                  <a:gd name="connsiteY210" fmla="*/ 1172605 h 1290705"/>
                  <a:gd name="connsiteX211" fmla="*/ 239142 w 692884"/>
                  <a:gd name="connsiteY211" fmla="*/ 1179385 h 1290705"/>
                  <a:gd name="connsiteX212" fmla="*/ 232518 w 692884"/>
                  <a:gd name="connsiteY212" fmla="*/ 1178029 h 1290705"/>
                  <a:gd name="connsiteX213" fmla="*/ 227219 w 692884"/>
                  <a:gd name="connsiteY213" fmla="*/ 1183453 h 1290705"/>
                  <a:gd name="connsiteX214" fmla="*/ 215295 w 692884"/>
                  <a:gd name="connsiteY214" fmla="*/ 1199725 h 1290705"/>
                  <a:gd name="connsiteX215" fmla="*/ 203372 w 692884"/>
                  <a:gd name="connsiteY215" fmla="*/ 1211929 h 1290705"/>
                  <a:gd name="connsiteX216" fmla="*/ 194098 w 692884"/>
                  <a:gd name="connsiteY216" fmla="*/ 1225489 h 1290705"/>
                  <a:gd name="connsiteX217" fmla="*/ 192773 w 692884"/>
                  <a:gd name="connsiteY217" fmla="*/ 1233624 h 1290705"/>
                  <a:gd name="connsiteX218" fmla="*/ 187473 w 692884"/>
                  <a:gd name="connsiteY218" fmla="*/ 1251252 h 1290705"/>
                  <a:gd name="connsiteX219" fmla="*/ 183499 w 692884"/>
                  <a:gd name="connsiteY219" fmla="*/ 1263456 h 1290705"/>
                  <a:gd name="connsiteX220" fmla="*/ 178436 w 692884"/>
                  <a:gd name="connsiteY220" fmla="*/ 1273821 h 1290705"/>
                  <a:gd name="connsiteX221" fmla="*/ 168683 w 692884"/>
                  <a:gd name="connsiteY221" fmla="*/ 1266506 h 1290705"/>
                  <a:gd name="connsiteX222" fmla="*/ 135369 w 692884"/>
                  <a:gd name="connsiteY222" fmla="*/ 1270013 h 1290705"/>
                  <a:gd name="connsiteX223" fmla="*/ 122556 w 692884"/>
                  <a:gd name="connsiteY223" fmla="*/ 1263456 h 1290705"/>
                  <a:gd name="connsiteX224" fmla="*/ 98709 w 692884"/>
                  <a:gd name="connsiteY224" fmla="*/ 1260744 h 1290705"/>
                  <a:gd name="connsiteX225" fmla="*/ 93218 w 692884"/>
                  <a:gd name="connsiteY225" fmla="*/ 1260744 h 1290705"/>
                  <a:gd name="connsiteX226" fmla="*/ 76608 w 692884"/>
                  <a:gd name="connsiteY226" fmla="*/ 1247456 h 1290705"/>
                  <a:gd name="connsiteX227" fmla="*/ 75525 w 692884"/>
                  <a:gd name="connsiteY227" fmla="*/ 1247524 h 1290705"/>
                  <a:gd name="connsiteX228" fmla="*/ 73537 w 692884"/>
                  <a:gd name="connsiteY228" fmla="*/ 1244472 h 1290705"/>
                  <a:gd name="connsiteX229" fmla="*/ 68238 w 692884"/>
                  <a:gd name="connsiteY229" fmla="*/ 1244472 h 1290705"/>
                  <a:gd name="connsiteX230" fmla="*/ 61613 w 692884"/>
                  <a:gd name="connsiteY230" fmla="*/ 1244472 h 1290705"/>
                  <a:gd name="connsiteX231" fmla="*/ 57639 w 692884"/>
                  <a:gd name="connsiteY231" fmla="*/ 1241760 h 1290705"/>
                  <a:gd name="connsiteX232" fmla="*/ 45715 w 692884"/>
                  <a:gd name="connsiteY232" fmla="*/ 1230912 h 1290705"/>
                  <a:gd name="connsiteX233" fmla="*/ 35668 w 692884"/>
                  <a:gd name="connsiteY233" fmla="*/ 1230912 h 1290705"/>
                  <a:gd name="connsiteX234" fmla="*/ 44858 w 692884"/>
                  <a:gd name="connsiteY234" fmla="*/ 1212531 h 1290705"/>
                  <a:gd name="connsiteX235" fmla="*/ 54383 w 692884"/>
                  <a:gd name="connsiteY235" fmla="*/ 1168081 h 1290705"/>
                  <a:gd name="connsiteX236" fmla="*/ 48178 w 692884"/>
                  <a:gd name="connsiteY236" fmla="*/ 1168081 h 1290705"/>
                  <a:gd name="connsiteX237" fmla="*/ 48365 w 692884"/>
                  <a:gd name="connsiteY237" fmla="*/ 1167794 h 1290705"/>
                  <a:gd name="connsiteX238" fmla="*/ 47243 w 692884"/>
                  <a:gd name="connsiteY238" fmla="*/ 1168081 h 1290705"/>
                  <a:gd name="connsiteX239" fmla="*/ 45715 w 692884"/>
                  <a:gd name="connsiteY239" fmla="*/ 1168081 h 1290705"/>
                  <a:gd name="connsiteX240" fmla="*/ 45715 w 692884"/>
                  <a:gd name="connsiteY240" fmla="*/ 1167181 h 1290705"/>
                  <a:gd name="connsiteX241" fmla="*/ 48365 w 692884"/>
                  <a:gd name="connsiteY241" fmla="*/ 1163113 h 1290705"/>
                  <a:gd name="connsiteX242" fmla="*/ 43066 w 692884"/>
                  <a:gd name="connsiteY242" fmla="*/ 1164469 h 1290705"/>
                  <a:gd name="connsiteX243" fmla="*/ 37762 w 692884"/>
                  <a:gd name="connsiteY243" fmla="*/ 1167726 h 1290705"/>
                  <a:gd name="connsiteX244" fmla="*/ 15441 w 692884"/>
                  <a:gd name="connsiteY244" fmla="*/ 1166610 h 1290705"/>
                  <a:gd name="connsiteX245" fmla="*/ 15441 w 692884"/>
                  <a:gd name="connsiteY245" fmla="*/ 1129132 h 1290705"/>
                  <a:gd name="connsiteX246" fmla="*/ 0 w 692884"/>
                  <a:gd name="connsiteY246" fmla="*/ 1090999 h 1290705"/>
                  <a:gd name="connsiteX247" fmla="*/ 0 w 692884"/>
                  <a:gd name="connsiteY247" fmla="*/ 1052410 h 1290705"/>
                  <a:gd name="connsiteX248" fmla="*/ 0 w 692884"/>
                  <a:gd name="connsiteY248" fmla="*/ 1014277 h 1290705"/>
                  <a:gd name="connsiteX249" fmla="*/ 0 w 692884"/>
                  <a:gd name="connsiteY249" fmla="*/ 976144 h 1290705"/>
                  <a:gd name="connsiteX250" fmla="*/ 15441 w 692884"/>
                  <a:gd name="connsiteY250" fmla="*/ 936492 h 1290705"/>
                  <a:gd name="connsiteX251" fmla="*/ 0 w 692884"/>
                  <a:gd name="connsiteY251" fmla="*/ 898815 h 1290705"/>
                  <a:gd name="connsiteX252" fmla="*/ 0 w 692884"/>
                  <a:gd name="connsiteY252" fmla="*/ 859618 h 1290705"/>
                  <a:gd name="connsiteX253" fmla="*/ 0 w 692884"/>
                  <a:gd name="connsiteY253" fmla="*/ 836931 h 1290705"/>
                  <a:gd name="connsiteX254" fmla="*/ 1995 w 692884"/>
                  <a:gd name="connsiteY254" fmla="*/ 836931 h 1290705"/>
                  <a:gd name="connsiteX255" fmla="*/ 3320 w 692884"/>
                  <a:gd name="connsiteY255" fmla="*/ 834219 h 1290705"/>
                  <a:gd name="connsiteX256" fmla="*/ 5970 w 692884"/>
                  <a:gd name="connsiteY256" fmla="*/ 831507 h 1290705"/>
                  <a:gd name="connsiteX257" fmla="*/ 5970 w 692884"/>
                  <a:gd name="connsiteY257" fmla="*/ 830151 h 1290705"/>
                  <a:gd name="connsiteX258" fmla="*/ 8620 w 692884"/>
                  <a:gd name="connsiteY258" fmla="*/ 830151 h 1290705"/>
                  <a:gd name="connsiteX259" fmla="*/ 8620 w 692884"/>
                  <a:gd name="connsiteY259" fmla="*/ 827439 h 1290705"/>
                  <a:gd name="connsiteX260" fmla="*/ 11269 w 692884"/>
                  <a:gd name="connsiteY260" fmla="*/ 826083 h 1290705"/>
                  <a:gd name="connsiteX261" fmla="*/ 11269 w 692884"/>
                  <a:gd name="connsiteY261" fmla="*/ 822015 h 1290705"/>
                  <a:gd name="connsiteX262" fmla="*/ 11269 w 692884"/>
                  <a:gd name="connsiteY262" fmla="*/ 816591 h 1290705"/>
                  <a:gd name="connsiteX263" fmla="*/ 12594 w 692884"/>
                  <a:gd name="connsiteY263" fmla="*/ 812523 h 1290705"/>
                  <a:gd name="connsiteX264" fmla="*/ 12594 w 692884"/>
                  <a:gd name="connsiteY264" fmla="*/ 808455 h 1290705"/>
                  <a:gd name="connsiteX265" fmla="*/ 12594 w 692884"/>
                  <a:gd name="connsiteY265" fmla="*/ 805861 h 1290705"/>
                  <a:gd name="connsiteX266" fmla="*/ 15441 w 692884"/>
                  <a:gd name="connsiteY266" fmla="*/ 802191 h 1290705"/>
                  <a:gd name="connsiteX267" fmla="*/ 23136 w 692884"/>
                  <a:gd name="connsiteY267" fmla="*/ 781395 h 1290705"/>
                  <a:gd name="connsiteX268" fmla="*/ 24518 w 692884"/>
                  <a:gd name="connsiteY268" fmla="*/ 779980 h 1290705"/>
                  <a:gd name="connsiteX269" fmla="*/ 27167 w 692884"/>
                  <a:gd name="connsiteY269" fmla="*/ 778624 h 1290705"/>
                  <a:gd name="connsiteX270" fmla="*/ 29817 w 692884"/>
                  <a:gd name="connsiteY270" fmla="*/ 775912 h 1290705"/>
                  <a:gd name="connsiteX271" fmla="*/ 31142 w 692884"/>
                  <a:gd name="connsiteY271" fmla="*/ 774556 h 1290705"/>
                  <a:gd name="connsiteX272" fmla="*/ 31142 w 692884"/>
                  <a:gd name="connsiteY272" fmla="*/ 771844 h 1290705"/>
                  <a:gd name="connsiteX273" fmla="*/ 31142 w 692884"/>
                  <a:gd name="connsiteY273" fmla="*/ 769132 h 1290705"/>
                  <a:gd name="connsiteX274" fmla="*/ 31142 w 692884"/>
                  <a:gd name="connsiteY274" fmla="*/ 767776 h 1290705"/>
                  <a:gd name="connsiteX275" fmla="*/ 33792 w 692884"/>
                  <a:gd name="connsiteY275" fmla="*/ 763708 h 1290705"/>
                  <a:gd name="connsiteX276" fmla="*/ 36441 w 692884"/>
                  <a:gd name="connsiteY276" fmla="*/ 759640 h 1290705"/>
                  <a:gd name="connsiteX277" fmla="*/ 36441 w 692884"/>
                  <a:gd name="connsiteY277" fmla="*/ 756928 h 1290705"/>
                  <a:gd name="connsiteX278" fmla="*/ 39091 w 692884"/>
                  <a:gd name="connsiteY278" fmla="*/ 752860 h 1290705"/>
                  <a:gd name="connsiteX279" fmla="*/ 40416 w 692884"/>
                  <a:gd name="connsiteY279" fmla="*/ 750148 h 1290705"/>
                  <a:gd name="connsiteX280" fmla="*/ 43066 w 692884"/>
                  <a:gd name="connsiteY280" fmla="*/ 746080 h 1290705"/>
                  <a:gd name="connsiteX281" fmla="*/ 45715 w 692884"/>
                  <a:gd name="connsiteY281" fmla="*/ 743368 h 1290705"/>
                  <a:gd name="connsiteX282" fmla="*/ 45715 w 692884"/>
                  <a:gd name="connsiteY282" fmla="*/ 742012 h 1290705"/>
                  <a:gd name="connsiteX283" fmla="*/ 45715 w 692884"/>
                  <a:gd name="connsiteY283" fmla="*/ 739300 h 1290705"/>
                  <a:gd name="connsiteX284" fmla="*/ 45715 w 692884"/>
                  <a:gd name="connsiteY284" fmla="*/ 737944 h 1290705"/>
                  <a:gd name="connsiteX285" fmla="*/ 48365 w 692884"/>
                  <a:gd name="connsiteY285" fmla="*/ 735232 h 1290705"/>
                  <a:gd name="connsiteX286" fmla="*/ 49690 w 692884"/>
                  <a:gd name="connsiteY286" fmla="*/ 731164 h 1290705"/>
                  <a:gd name="connsiteX287" fmla="*/ 49690 w 692884"/>
                  <a:gd name="connsiteY287" fmla="*/ 728452 h 1290705"/>
                  <a:gd name="connsiteX288" fmla="*/ 52339 w 692884"/>
                  <a:gd name="connsiteY288" fmla="*/ 727096 h 1290705"/>
                  <a:gd name="connsiteX289" fmla="*/ 54989 w 692884"/>
                  <a:gd name="connsiteY289" fmla="*/ 724384 h 1290705"/>
                  <a:gd name="connsiteX290" fmla="*/ 57639 w 692884"/>
                  <a:gd name="connsiteY290" fmla="*/ 723028 h 1290705"/>
                  <a:gd name="connsiteX291" fmla="*/ 54989 w 692884"/>
                  <a:gd name="connsiteY291" fmla="*/ 720316 h 1290705"/>
                  <a:gd name="connsiteX292" fmla="*/ 57639 w 692884"/>
                  <a:gd name="connsiteY292" fmla="*/ 717604 h 1290705"/>
                  <a:gd name="connsiteX293" fmla="*/ 57639 w 692884"/>
                  <a:gd name="connsiteY293" fmla="*/ 716248 h 1290705"/>
                  <a:gd name="connsiteX294" fmla="*/ 57639 w 692884"/>
                  <a:gd name="connsiteY294" fmla="*/ 713536 h 1290705"/>
                  <a:gd name="connsiteX295" fmla="*/ 58964 w 692884"/>
                  <a:gd name="connsiteY295" fmla="*/ 712180 h 1290705"/>
                  <a:gd name="connsiteX296" fmla="*/ 61613 w 692884"/>
                  <a:gd name="connsiteY296" fmla="*/ 708112 h 1290705"/>
                  <a:gd name="connsiteX297" fmla="*/ 61613 w 692884"/>
                  <a:gd name="connsiteY297" fmla="*/ 705400 h 1290705"/>
                  <a:gd name="connsiteX298" fmla="*/ 61756 w 692884"/>
                  <a:gd name="connsiteY298" fmla="*/ 705181 h 1290705"/>
                  <a:gd name="connsiteX299" fmla="*/ 73926 w 692884"/>
                  <a:gd name="connsiteY299" fmla="*/ 690153 h 1290705"/>
                  <a:gd name="connsiteX300" fmla="*/ 77599 w 692884"/>
                  <a:gd name="connsiteY300" fmla="*/ 690153 h 1290705"/>
                  <a:gd name="connsiteX301" fmla="*/ 92348 w 692884"/>
                  <a:gd name="connsiteY301" fmla="*/ 651482 h 1290705"/>
                  <a:gd name="connsiteX302" fmla="*/ 99392 w 692884"/>
                  <a:gd name="connsiteY302" fmla="*/ 634190 h 1290705"/>
                  <a:gd name="connsiteX303" fmla="*/ 101359 w 692884"/>
                  <a:gd name="connsiteY303" fmla="*/ 632176 h 1290705"/>
                  <a:gd name="connsiteX304" fmla="*/ 104008 w 692884"/>
                  <a:gd name="connsiteY304" fmla="*/ 628108 h 1290705"/>
                  <a:gd name="connsiteX305" fmla="*/ 104008 w 692884"/>
                  <a:gd name="connsiteY305" fmla="*/ 625396 h 1290705"/>
                  <a:gd name="connsiteX306" fmla="*/ 106658 w 692884"/>
                  <a:gd name="connsiteY306" fmla="*/ 624040 h 1290705"/>
                  <a:gd name="connsiteX307" fmla="*/ 110633 w 692884"/>
                  <a:gd name="connsiteY307" fmla="*/ 614548 h 1290705"/>
                  <a:gd name="connsiteX308" fmla="*/ 113282 w 692884"/>
                  <a:gd name="connsiteY308" fmla="*/ 613192 h 1290705"/>
                  <a:gd name="connsiteX309" fmla="*/ 115932 w 692884"/>
                  <a:gd name="connsiteY309" fmla="*/ 610480 h 1290705"/>
                  <a:gd name="connsiteX310" fmla="*/ 117257 w 692884"/>
                  <a:gd name="connsiteY310" fmla="*/ 609124 h 1290705"/>
                  <a:gd name="connsiteX311" fmla="*/ 119906 w 692884"/>
                  <a:gd name="connsiteY311" fmla="*/ 606412 h 1290705"/>
                  <a:gd name="connsiteX312" fmla="*/ 122556 w 692884"/>
                  <a:gd name="connsiteY312" fmla="*/ 603700 h 1290705"/>
                  <a:gd name="connsiteX313" fmla="*/ 126531 w 692884"/>
                  <a:gd name="connsiteY313" fmla="*/ 598276 h 1290705"/>
                  <a:gd name="connsiteX314" fmla="*/ 129180 w 692884"/>
                  <a:gd name="connsiteY314" fmla="*/ 595564 h 1290705"/>
                  <a:gd name="connsiteX315" fmla="*/ 134480 w 692884"/>
                  <a:gd name="connsiteY315" fmla="*/ 594208 h 1290705"/>
                  <a:gd name="connsiteX316" fmla="*/ 138454 w 692884"/>
                  <a:gd name="connsiteY316" fmla="*/ 591496 h 1290705"/>
                  <a:gd name="connsiteX317" fmla="*/ 138454 w 692884"/>
                  <a:gd name="connsiteY317" fmla="*/ 588784 h 1290705"/>
                  <a:gd name="connsiteX318" fmla="*/ 141104 w 692884"/>
                  <a:gd name="connsiteY318" fmla="*/ 588784 h 1290705"/>
                  <a:gd name="connsiteX319" fmla="*/ 147728 w 692884"/>
                  <a:gd name="connsiteY319" fmla="*/ 588784 h 1290705"/>
                  <a:gd name="connsiteX320" fmla="*/ 153028 w 692884"/>
                  <a:gd name="connsiteY320" fmla="*/ 587428 h 1290705"/>
                  <a:gd name="connsiteX321" fmla="*/ 155677 w 692884"/>
                  <a:gd name="connsiteY321" fmla="*/ 584716 h 1290705"/>
                  <a:gd name="connsiteX322" fmla="*/ 155677 w 692884"/>
                  <a:gd name="connsiteY322" fmla="*/ 583360 h 1290705"/>
                  <a:gd name="connsiteX323" fmla="*/ 157002 w 692884"/>
                  <a:gd name="connsiteY323" fmla="*/ 580648 h 1290705"/>
                  <a:gd name="connsiteX324" fmla="*/ 159652 w 692884"/>
                  <a:gd name="connsiteY324" fmla="*/ 576580 h 1290705"/>
                  <a:gd name="connsiteX325" fmla="*/ 159652 w 692884"/>
                  <a:gd name="connsiteY325" fmla="*/ 573869 h 1290705"/>
                  <a:gd name="connsiteX326" fmla="*/ 162301 w 692884"/>
                  <a:gd name="connsiteY326" fmla="*/ 572513 h 1290705"/>
                  <a:gd name="connsiteX327" fmla="*/ 162301 w 692884"/>
                  <a:gd name="connsiteY327" fmla="*/ 569801 h 1290705"/>
                  <a:gd name="connsiteX328" fmla="*/ 166276 w 692884"/>
                  <a:gd name="connsiteY328" fmla="*/ 568445 h 1290705"/>
                  <a:gd name="connsiteX329" fmla="*/ 166276 w 692884"/>
                  <a:gd name="connsiteY329" fmla="*/ 565733 h 1290705"/>
                  <a:gd name="connsiteX330" fmla="*/ 168926 w 692884"/>
                  <a:gd name="connsiteY330" fmla="*/ 563021 h 1290705"/>
                  <a:gd name="connsiteX331" fmla="*/ 168926 w 692884"/>
                  <a:gd name="connsiteY331" fmla="*/ 561665 h 1290705"/>
                  <a:gd name="connsiteX332" fmla="*/ 168926 w 692884"/>
                  <a:gd name="connsiteY332" fmla="*/ 558953 h 1290705"/>
                  <a:gd name="connsiteX333" fmla="*/ 171575 w 692884"/>
                  <a:gd name="connsiteY333" fmla="*/ 554885 h 1290705"/>
                  <a:gd name="connsiteX334" fmla="*/ 171575 w 692884"/>
                  <a:gd name="connsiteY334" fmla="*/ 552173 h 1290705"/>
                  <a:gd name="connsiteX335" fmla="*/ 174225 w 692884"/>
                  <a:gd name="connsiteY335" fmla="*/ 550817 h 1290705"/>
                  <a:gd name="connsiteX336" fmla="*/ 175550 w 692884"/>
                  <a:gd name="connsiteY336" fmla="*/ 548105 h 1290705"/>
                  <a:gd name="connsiteX337" fmla="*/ 175550 w 692884"/>
                  <a:gd name="connsiteY337" fmla="*/ 546749 h 1290705"/>
                  <a:gd name="connsiteX338" fmla="*/ 178200 w 692884"/>
                  <a:gd name="connsiteY338" fmla="*/ 544037 h 1290705"/>
                  <a:gd name="connsiteX339" fmla="*/ 180849 w 692884"/>
                  <a:gd name="connsiteY339" fmla="*/ 542681 h 1290705"/>
                  <a:gd name="connsiteX340" fmla="*/ 180849 w 692884"/>
                  <a:gd name="connsiteY340" fmla="*/ 539969 h 1290705"/>
                  <a:gd name="connsiteX341" fmla="*/ 183499 w 692884"/>
                  <a:gd name="connsiteY341" fmla="*/ 537257 h 1290705"/>
                  <a:gd name="connsiteX342" fmla="*/ 183499 w 692884"/>
                  <a:gd name="connsiteY342" fmla="*/ 535901 h 1290705"/>
                  <a:gd name="connsiteX343" fmla="*/ 183499 w 692884"/>
                  <a:gd name="connsiteY343" fmla="*/ 531833 h 1290705"/>
                  <a:gd name="connsiteX344" fmla="*/ 184824 w 692884"/>
                  <a:gd name="connsiteY344" fmla="*/ 529121 h 1290705"/>
                  <a:gd name="connsiteX345" fmla="*/ 184824 w 692884"/>
                  <a:gd name="connsiteY345" fmla="*/ 525053 h 1290705"/>
                  <a:gd name="connsiteX346" fmla="*/ 187473 w 692884"/>
                  <a:gd name="connsiteY346" fmla="*/ 522341 h 1290705"/>
                  <a:gd name="connsiteX347" fmla="*/ 187473 w 692884"/>
                  <a:gd name="connsiteY347" fmla="*/ 520985 h 1290705"/>
                  <a:gd name="connsiteX348" fmla="*/ 190123 w 692884"/>
                  <a:gd name="connsiteY348" fmla="*/ 520985 h 1290705"/>
                  <a:gd name="connsiteX349" fmla="*/ 192773 w 692884"/>
                  <a:gd name="connsiteY349" fmla="*/ 518273 h 1290705"/>
                  <a:gd name="connsiteX350" fmla="*/ 196747 w 692884"/>
                  <a:gd name="connsiteY350" fmla="*/ 514205 h 1290705"/>
                  <a:gd name="connsiteX351" fmla="*/ 202047 w 692884"/>
                  <a:gd name="connsiteY351" fmla="*/ 514205 h 1290705"/>
                  <a:gd name="connsiteX352" fmla="*/ 202047 w 692884"/>
                  <a:gd name="connsiteY352" fmla="*/ 511493 h 1290705"/>
                  <a:gd name="connsiteX353" fmla="*/ 203372 w 692884"/>
                  <a:gd name="connsiteY353" fmla="*/ 507425 h 1290705"/>
                  <a:gd name="connsiteX354" fmla="*/ 203372 w 692884"/>
                  <a:gd name="connsiteY354" fmla="*/ 506069 h 1290705"/>
                  <a:gd name="connsiteX355" fmla="*/ 206021 w 692884"/>
                  <a:gd name="connsiteY355" fmla="*/ 503357 h 1290705"/>
                  <a:gd name="connsiteX356" fmla="*/ 206021 w 692884"/>
                  <a:gd name="connsiteY356" fmla="*/ 500645 h 1290705"/>
                  <a:gd name="connsiteX357" fmla="*/ 206021 w 692884"/>
                  <a:gd name="connsiteY357" fmla="*/ 499289 h 1290705"/>
                  <a:gd name="connsiteX358" fmla="*/ 208671 w 692884"/>
                  <a:gd name="connsiteY358" fmla="*/ 495221 h 1290705"/>
                  <a:gd name="connsiteX359" fmla="*/ 208671 w 692884"/>
                  <a:gd name="connsiteY359" fmla="*/ 491153 h 1290705"/>
                  <a:gd name="connsiteX360" fmla="*/ 211321 w 692884"/>
                  <a:gd name="connsiteY360" fmla="*/ 488441 h 1290705"/>
                  <a:gd name="connsiteX361" fmla="*/ 211321 w 692884"/>
                  <a:gd name="connsiteY361" fmla="*/ 484373 h 1290705"/>
                  <a:gd name="connsiteX362" fmla="*/ 212645 w 692884"/>
                  <a:gd name="connsiteY362" fmla="*/ 481661 h 1290705"/>
                  <a:gd name="connsiteX363" fmla="*/ 215295 w 692884"/>
                  <a:gd name="connsiteY363" fmla="*/ 477593 h 1290705"/>
                  <a:gd name="connsiteX364" fmla="*/ 215295 w 692884"/>
                  <a:gd name="connsiteY364" fmla="*/ 474881 h 1290705"/>
                  <a:gd name="connsiteX365" fmla="*/ 215295 w 692884"/>
                  <a:gd name="connsiteY365" fmla="*/ 470813 h 1290705"/>
                  <a:gd name="connsiteX366" fmla="*/ 215295 w 692884"/>
                  <a:gd name="connsiteY366" fmla="*/ 469457 h 1290705"/>
                  <a:gd name="connsiteX367" fmla="*/ 217945 w 692884"/>
                  <a:gd name="connsiteY367" fmla="*/ 465389 h 1290705"/>
                  <a:gd name="connsiteX368" fmla="*/ 220595 w 692884"/>
                  <a:gd name="connsiteY368" fmla="*/ 462677 h 1290705"/>
                  <a:gd name="connsiteX369" fmla="*/ 220595 w 692884"/>
                  <a:gd name="connsiteY369" fmla="*/ 458609 h 1290705"/>
                  <a:gd name="connsiteX370" fmla="*/ 221919 w 692884"/>
                  <a:gd name="connsiteY370" fmla="*/ 451829 h 1290705"/>
                  <a:gd name="connsiteX371" fmla="*/ 220595 w 692884"/>
                  <a:gd name="connsiteY371" fmla="*/ 449117 h 1290705"/>
                  <a:gd name="connsiteX372" fmla="*/ 220595 w 692884"/>
                  <a:gd name="connsiteY372" fmla="*/ 445049 h 1290705"/>
                  <a:gd name="connsiteX373" fmla="*/ 220595 w 692884"/>
                  <a:gd name="connsiteY373" fmla="*/ 443693 h 1290705"/>
                  <a:gd name="connsiteX374" fmla="*/ 221919 w 692884"/>
                  <a:gd name="connsiteY374" fmla="*/ 440981 h 1290705"/>
                  <a:gd name="connsiteX375" fmla="*/ 224569 w 692884"/>
                  <a:gd name="connsiteY375" fmla="*/ 436913 h 1290705"/>
                  <a:gd name="connsiteX376" fmla="*/ 221919 w 692884"/>
                  <a:gd name="connsiteY376" fmla="*/ 434201 h 1290705"/>
                  <a:gd name="connsiteX377" fmla="*/ 224569 w 692884"/>
                  <a:gd name="connsiteY377" fmla="*/ 432845 h 1290705"/>
                  <a:gd name="connsiteX378" fmla="*/ 221919 w 692884"/>
                  <a:gd name="connsiteY378" fmla="*/ 430133 h 1290705"/>
                  <a:gd name="connsiteX379" fmla="*/ 221919 w 692884"/>
                  <a:gd name="connsiteY379" fmla="*/ 426065 h 1290705"/>
                  <a:gd name="connsiteX380" fmla="*/ 221919 w 692884"/>
                  <a:gd name="connsiteY380" fmla="*/ 423353 h 1290705"/>
                  <a:gd name="connsiteX381" fmla="*/ 221919 w 692884"/>
                  <a:gd name="connsiteY381" fmla="*/ 421997 h 1290705"/>
                  <a:gd name="connsiteX382" fmla="*/ 224569 w 692884"/>
                  <a:gd name="connsiteY382" fmla="*/ 419285 h 1290705"/>
                  <a:gd name="connsiteX383" fmla="*/ 227219 w 692884"/>
                  <a:gd name="connsiteY383" fmla="*/ 417929 h 1290705"/>
                  <a:gd name="connsiteX384" fmla="*/ 224569 w 692884"/>
                  <a:gd name="connsiteY384" fmla="*/ 415217 h 1290705"/>
                  <a:gd name="connsiteX385" fmla="*/ 221919 w 692884"/>
                  <a:gd name="connsiteY385" fmla="*/ 415217 h 1290705"/>
                  <a:gd name="connsiteX386" fmla="*/ 215295 w 692884"/>
                  <a:gd name="connsiteY386" fmla="*/ 413861 h 1290705"/>
                  <a:gd name="connsiteX387" fmla="*/ 215295 w 692884"/>
                  <a:gd name="connsiteY387" fmla="*/ 408437 h 1290705"/>
                  <a:gd name="connsiteX388" fmla="*/ 213833 w 692884"/>
                  <a:gd name="connsiteY388" fmla="*/ 407938 h 1290705"/>
                  <a:gd name="connsiteX389" fmla="*/ 213833 w 692884"/>
                  <a:gd name="connsiteY389" fmla="*/ 401879 h 1290705"/>
                  <a:gd name="connsiteX390" fmla="*/ 213833 w 692884"/>
                  <a:gd name="connsiteY390" fmla="*/ 363208 h 1290705"/>
                  <a:gd name="connsiteX391" fmla="*/ 230134 w 692884"/>
                  <a:gd name="connsiteY391" fmla="*/ 323983 h 1290705"/>
                  <a:gd name="connsiteX392" fmla="*/ 217945 w 692884"/>
                  <a:gd name="connsiteY392" fmla="*/ 294929 h 1290705"/>
                  <a:gd name="connsiteX393" fmla="*/ 217945 w 692884"/>
                  <a:gd name="connsiteY393" fmla="*/ 294534 h 1290705"/>
                  <a:gd name="connsiteX394" fmla="*/ 216774 w 692884"/>
                  <a:gd name="connsiteY394" fmla="*/ 292137 h 1290705"/>
                  <a:gd name="connsiteX395" fmla="*/ 215295 w 692884"/>
                  <a:gd name="connsiteY395" fmla="*/ 288612 h 1290705"/>
                  <a:gd name="connsiteX396" fmla="*/ 215295 w 692884"/>
                  <a:gd name="connsiteY396" fmla="*/ 286398 h 1290705"/>
                  <a:gd name="connsiteX397" fmla="*/ 215295 w 692884"/>
                  <a:gd name="connsiteY397" fmla="*/ 283686 h 1290705"/>
                  <a:gd name="connsiteX398" fmla="*/ 215295 w 692884"/>
                  <a:gd name="connsiteY398" fmla="*/ 282330 h 1290705"/>
                  <a:gd name="connsiteX399" fmla="*/ 217945 w 692884"/>
                  <a:gd name="connsiteY399" fmla="*/ 278262 h 1290705"/>
                  <a:gd name="connsiteX400" fmla="*/ 220595 w 692884"/>
                  <a:gd name="connsiteY400" fmla="*/ 275550 h 1290705"/>
                  <a:gd name="connsiteX401" fmla="*/ 224569 w 692884"/>
                  <a:gd name="connsiteY401" fmla="*/ 274194 h 1290705"/>
                  <a:gd name="connsiteX402" fmla="*/ 227219 w 692884"/>
                  <a:gd name="connsiteY402" fmla="*/ 271482 h 1290705"/>
                  <a:gd name="connsiteX403" fmla="*/ 232518 w 692884"/>
                  <a:gd name="connsiteY403" fmla="*/ 271482 h 1290705"/>
                  <a:gd name="connsiteX404" fmla="*/ 232518 w 692884"/>
                  <a:gd name="connsiteY404" fmla="*/ 268770 h 1290705"/>
                  <a:gd name="connsiteX405" fmla="*/ 236493 w 692884"/>
                  <a:gd name="connsiteY405" fmla="*/ 267414 h 1290705"/>
                  <a:gd name="connsiteX406" fmla="*/ 239142 w 692884"/>
                  <a:gd name="connsiteY406" fmla="*/ 264702 h 1290705"/>
                  <a:gd name="connsiteX407" fmla="*/ 251066 w 692884"/>
                  <a:gd name="connsiteY407" fmla="*/ 257922 h 1290705"/>
                  <a:gd name="connsiteX408" fmla="*/ 255040 w 692884"/>
                  <a:gd name="connsiteY408" fmla="*/ 256566 h 1290705"/>
                  <a:gd name="connsiteX409" fmla="*/ 260340 w 692884"/>
                  <a:gd name="connsiteY409" fmla="*/ 256566 h 1290705"/>
                  <a:gd name="connsiteX410" fmla="*/ 261665 w 692884"/>
                  <a:gd name="connsiteY410" fmla="*/ 253854 h 1290705"/>
                  <a:gd name="connsiteX411" fmla="*/ 266964 w 692884"/>
                  <a:gd name="connsiteY411" fmla="*/ 252498 h 1290705"/>
                  <a:gd name="connsiteX412" fmla="*/ 270939 w 692884"/>
                  <a:gd name="connsiteY412" fmla="*/ 252498 h 1290705"/>
                  <a:gd name="connsiteX413" fmla="*/ 276238 w 692884"/>
                  <a:gd name="connsiteY413" fmla="*/ 249786 h 1290705"/>
                  <a:gd name="connsiteX414" fmla="*/ 280212 w 692884"/>
                  <a:gd name="connsiteY414" fmla="*/ 249786 h 1290705"/>
                  <a:gd name="connsiteX415" fmla="*/ 282845 w 692884"/>
                  <a:gd name="connsiteY415" fmla="*/ 248439 h 1290705"/>
                  <a:gd name="connsiteX416" fmla="*/ 284318 w 692884"/>
                  <a:gd name="connsiteY416" fmla="*/ 248439 h 1290705"/>
                  <a:gd name="connsiteX417" fmla="*/ 285395 w 692884"/>
                  <a:gd name="connsiteY417" fmla="*/ 247134 h 1290705"/>
                  <a:gd name="connsiteX418" fmla="*/ 285636 w 692884"/>
                  <a:gd name="connsiteY418" fmla="*/ 247011 h 1290705"/>
                  <a:gd name="connsiteX419" fmla="*/ 290100 w 692884"/>
                  <a:gd name="connsiteY419" fmla="*/ 247011 h 1290705"/>
                  <a:gd name="connsiteX420" fmla="*/ 293395 w 692884"/>
                  <a:gd name="connsiteY420" fmla="*/ 243006 h 1290705"/>
                  <a:gd name="connsiteX421" fmla="*/ 294786 w 692884"/>
                  <a:gd name="connsiteY421" fmla="*/ 243006 h 1290705"/>
                  <a:gd name="connsiteX422" fmla="*/ 297435 w 692884"/>
                  <a:gd name="connsiteY422" fmla="*/ 243006 h 1290705"/>
                  <a:gd name="connsiteX423" fmla="*/ 297435 w 692884"/>
                  <a:gd name="connsiteY423" fmla="*/ 241650 h 1290705"/>
                  <a:gd name="connsiteX424" fmla="*/ 304060 w 692884"/>
                  <a:gd name="connsiteY424" fmla="*/ 237582 h 1290705"/>
                  <a:gd name="connsiteX425" fmla="*/ 306709 w 692884"/>
                  <a:gd name="connsiteY425" fmla="*/ 234870 h 1290705"/>
                  <a:gd name="connsiteX426" fmla="*/ 309359 w 692884"/>
                  <a:gd name="connsiteY426" fmla="*/ 234870 h 1290705"/>
                  <a:gd name="connsiteX427" fmla="*/ 310684 w 692884"/>
                  <a:gd name="connsiteY427" fmla="*/ 234870 h 1290705"/>
                  <a:gd name="connsiteX428" fmla="*/ 310684 w 692884"/>
                  <a:gd name="connsiteY428" fmla="*/ 232158 h 1290705"/>
                  <a:gd name="connsiteX429" fmla="*/ 310684 w 692884"/>
                  <a:gd name="connsiteY429" fmla="*/ 228090 h 1290705"/>
                  <a:gd name="connsiteX430" fmla="*/ 310684 w 692884"/>
                  <a:gd name="connsiteY430" fmla="*/ 226734 h 1290705"/>
                  <a:gd name="connsiteX431" fmla="*/ 309935 w 692884"/>
                  <a:gd name="connsiteY431" fmla="*/ 222899 h 1290705"/>
                  <a:gd name="connsiteX432" fmla="*/ 321150 w 692884"/>
                  <a:gd name="connsiteY432" fmla="*/ 209265 h 1290705"/>
                  <a:gd name="connsiteX433" fmla="*/ 324233 w 692884"/>
                  <a:gd name="connsiteY433" fmla="*/ 200970 h 1290705"/>
                  <a:gd name="connsiteX434" fmla="*/ 325257 w 692884"/>
                  <a:gd name="connsiteY434" fmla="*/ 200970 h 1290705"/>
                  <a:gd name="connsiteX435" fmla="*/ 329232 w 692884"/>
                  <a:gd name="connsiteY435" fmla="*/ 195546 h 1290705"/>
                  <a:gd name="connsiteX436" fmla="*/ 334531 w 692884"/>
                  <a:gd name="connsiteY436" fmla="*/ 194190 h 1290705"/>
                  <a:gd name="connsiteX437" fmla="*/ 338506 w 692884"/>
                  <a:gd name="connsiteY437" fmla="*/ 187410 h 1290705"/>
                  <a:gd name="connsiteX438" fmla="*/ 341155 w 692884"/>
                  <a:gd name="connsiteY438" fmla="*/ 187410 h 1290705"/>
                  <a:gd name="connsiteX439" fmla="*/ 346455 w 692884"/>
                  <a:gd name="connsiteY439" fmla="*/ 187410 h 1290705"/>
                  <a:gd name="connsiteX440" fmla="*/ 350429 w 692884"/>
                  <a:gd name="connsiteY440" fmla="*/ 187410 h 1290705"/>
                  <a:gd name="connsiteX441" fmla="*/ 353079 w 692884"/>
                  <a:gd name="connsiteY441" fmla="*/ 187410 h 1290705"/>
                  <a:gd name="connsiteX442" fmla="*/ 357053 w 692884"/>
                  <a:gd name="connsiteY442" fmla="*/ 190122 h 1290705"/>
                  <a:gd name="connsiteX443" fmla="*/ 359703 w 692884"/>
                  <a:gd name="connsiteY443" fmla="*/ 191478 h 1290705"/>
                  <a:gd name="connsiteX444" fmla="*/ 362353 w 692884"/>
                  <a:gd name="connsiteY444" fmla="*/ 190122 h 1290705"/>
                  <a:gd name="connsiteX445" fmla="*/ 362353 w 692884"/>
                  <a:gd name="connsiteY445" fmla="*/ 186054 h 1290705"/>
                  <a:gd name="connsiteX446" fmla="*/ 359703 w 692884"/>
                  <a:gd name="connsiteY446" fmla="*/ 183342 h 1290705"/>
                  <a:gd name="connsiteX447" fmla="*/ 357053 w 692884"/>
                  <a:gd name="connsiteY447" fmla="*/ 180630 h 1290705"/>
                  <a:gd name="connsiteX448" fmla="*/ 355729 w 692884"/>
                  <a:gd name="connsiteY448" fmla="*/ 179274 h 1290705"/>
                  <a:gd name="connsiteX449" fmla="*/ 353079 w 692884"/>
                  <a:gd name="connsiteY449" fmla="*/ 169782 h 1290705"/>
                  <a:gd name="connsiteX450" fmla="*/ 353079 w 692884"/>
                  <a:gd name="connsiteY450" fmla="*/ 168426 h 1290705"/>
                  <a:gd name="connsiteX451" fmla="*/ 350429 w 692884"/>
                  <a:gd name="connsiteY451" fmla="*/ 164358 h 1290705"/>
                  <a:gd name="connsiteX452" fmla="*/ 350429 w 692884"/>
                  <a:gd name="connsiteY452" fmla="*/ 161694 h 1290705"/>
                  <a:gd name="connsiteX453" fmla="*/ 350845 w 692884"/>
                  <a:gd name="connsiteY453" fmla="*/ 161433 h 1290705"/>
                  <a:gd name="connsiteX454" fmla="*/ 353079 w 692884"/>
                  <a:gd name="connsiteY454" fmla="*/ 160290 h 1290705"/>
                  <a:gd name="connsiteX455" fmla="*/ 353079 w 692884"/>
                  <a:gd name="connsiteY455" fmla="*/ 160035 h 1290705"/>
                  <a:gd name="connsiteX456" fmla="*/ 361341 w 692884"/>
                  <a:gd name="connsiteY456" fmla="*/ 154866 h 1290705"/>
                  <a:gd name="connsiteX457" fmla="*/ 362353 w 692884"/>
                  <a:gd name="connsiteY457" fmla="*/ 154866 h 1290705"/>
                  <a:gd name="connsiteX458" fmla="*/ 365002 w 692884"/>
                  <a:gd name="connsiteY458" fmla="*/ 154866 h 1290705"/>
                  <a:gd name="connsiteX459" fmla="*/ 366327 w 692884"/>
                  <a:gd name="connsiteY459" fmla="*/ 153510 h 1290705"/>
                  <a:gd name="connsiteX460" fmla="*/ 368977 w 692884"/>
                  <a:gd name="connsiteY460" fmla="*/ 153510 h 1290705"/>
                  <a:gd name="connsiteX461" fmla="*/ 371627 w 692884"/>
                  <a:gd name="connsiteY461" fmla="*/ 150798 h 1290705"/>
                  <a:gd name="connsiteX462" fmla="*/ 375601 w 692884"/>
                  <a:gd name="connsiteY462" fmla="*/ 149442 h 1290705"/>
                  <a:gd name="connsiteX463" fmla="*/ 378251 w 692884"/>
                  <a:gd name="connsiteY463" fmla="*/ 146730 h 1290705"/>
                  <a:gd name="connsiteX464" fmla="*/ 378251 w 692884"/>
                  <a:gd name="connsiteY464" fmla="*/ 144018 h 1290705"/>
                  <a:gd name="connsiteX465" fmla="*/ 375601 w 692884"/>
                  <a:gd name="connsiteY465" fmla="*/ 139950 h 1290705"/>
                  <a:gd name="connsiteX466" fmla="*/ 374276 w 692884"/>
                  <a:gd name="connsiteY466" fmla="*/ 138594 h 1290705"/>
                  <a:gd name="connsiteX467" fmla="*/ 371627 w 692884"/>
                  <a:gd name="connsiteY467" fmla="*/ 138594 h 1290705"/>
                  <a:gd name="connsiteX468" fmla="*/ 368977 w 692884"/>
                  <a:gd name="connsiteY468" fmla="*/ 135883 h 1290705"/>
                  <a:gd name="connsiteX469" fmla="*/ 366367 w 692884"/>
                  <a:gd name="connsiteY469" fmla="*/ 134548 h 1290705"/>
                  <a:gd name="connsiteX470" fmla="*/ 366367 w 692884"/>
                  <a:gd name="connsiteY470" fmla="*/ 134445 h 1290705"/>
                  <a:gd name="connsiteX471" fmla="*/ 368977 w 692884"/>
                  <a:gd name="connsiteY471" fmla="*/ 129103 h 1290705"/>
                  <a:gd name="connsiteX472" fmla="*/ 371627 w 692884"/>
                  <a:gd name="connsiteY472" fmla="*/ 127747 h 1290705"/>
                  <a:gd name="connsiteX473" fmla="*/ 374276 w 692884"/>
                  <a:gd name="connsiteY473" fmla="*/ 127747 h 1290705"/>
                  <a:gd name="connsiteX474" fmla="*/ 378251 w 692884"/>
                  <a:gd name="connsiteY474" fmla="*/ 127747 h 1290705"/>
                  <a:gd name="connsiteX475" fmla="*/ 380901 w 692884"/>
                  <a:gd name="connsiteY475" fmla="*/ 125035 h 1290705"/>
                  <a:gd name="connsiteX476" fmla="*/ 383550 w 692884"/>
                  <a:gd name="connsiteY476" fmla="*/ 125035 h 1290705"/>
                  <a:gd name="connsiteX477" fmla="*/ 384875 w 692884"/>
                  <a:gd name="connsiteY477" fmla="*/ 123679 h 1290705"/>
                  <a:gd name="connsiteX478" fmla="*/ 384875 w 692884"/>
                  <a:gd name="connsiteY478" fmla="*/ 120967 h 1290705"/>
                  <a:gd name="connsiteX479" fmla="*/ 384875 w 692884"/>
                  <a:gd name="connsiteY479" fmla="*/ 118255 h 1290705"/>
                  <a:gd name="connsiteX480" fmla="*/ 384875 w 692884"/>
                  <a:gd name="connsiteY480" fmla="*/ 116899 h 1290705"/>
                  <a:gd name="connsiteX481" fmla="*/ 378251 w 692884"/>
                  <a:gd name="connsiteY481" fmla="*/ 110119 h 1290705"/>
                  <a:gd name="connsiteX482" fmla="*/ 378251 w 692884"/>
                  <a:gd name="connsiteY482" fmla="*/ 108763 h 1290705"/>
                  <a:gd name="connsiteX483" fmla="*/ 375601 w 692884"/>
                  <a:gd name="connsiteY483" fmla="*/ 108763 h 1290705"/>
                  <a:gd name="connsiteX484" fmla="*/ 375601 w 692884"/>
                  <a:gd name="connsiteY484" fmla="*/ 103339 h 1290705"/>
                  <a:gd name="connsiteX485" fmla="*/ 374367 w 692884"/>
                  <a:gd name="connsiteY485" fmla="*/ 102076 h 1290705"/>
                  <a:gd name="connsiteX486" fmla="*/ 385891 w 692884"/>
                  <a:gd name="connsiteY486" fmla="*/ 87067 h 1290705"/>
                  <a:gd name="connsiteX487" fmla="*/ 387525 w 692884"/>
                  <a:gd name="connsiteY487" fmla="*/ 87067 h 1290705"/>
                  <a:gd name="connsiteX488" fmla="*/ 390174 w 692884"/>
                  <a:gd name="connsiteY488" fmla="*/ 87067 h 1290705"/>
                  <a:gd name="connsiteX489" fmla="*/ 392824 w 692884"/>
                  <a:gd name="connsiteY489" fmla="*/ 87067 h 1290705"/>
                  <a:gd name="connsiteX490" fmla="*/ 395474 w 692884"/>
                  <a:gd name="connsiteY490" fmla="*/ 87067 h 1290705"/>
                  <a:gd name="connsiteX491" fmla="*/ 396799 w 692884"/>
                  <a:gd name="connsiteY491" fmla="*/ 84355 h 1290705"/>
                  <a:gd name="connsiteX492" fmla="*/ 399448 w 692884"/>
                  <a:gd name="connsiteY492" fmla="*/ 82999 h 1290705"/>
                  <a:gd name="connsiteX493" fmla="*/ 402098 w 692884"/>
                  <a:gd name="connsiteY493" fmla="*/ 77575 h 1290705"/>
                  <a:gd name="connsiteX494" fmla="*/ 402098 w 692884"/>
                  <a:gd name="connsiteY494" fmla="*/ 73507 h 1290705"/>
                  <a:gd name="connsiteX495" fmla="*/ 399448 w 692884"/>
                  <a:gd name="connsiteY495" fmla="*/ 72151 h 1290705"/>
                  <a:gd name="connsiteX496" fmla="*/ 399448 w 692884"/>
                  <a:gd name="connsiteY496" fmla="*/ 69439 h 1290705"/>
                  <a:gd name="connsiteX497" fmla="*/ 396799 w 692884"/>
                  <a:gd name="connsiteY497" fmla="*/ 69439 h 1290705"/>
                  <a:gd name="connsiteX498" fmla="*/ 395474 w 692884"/>
                  <a:gd name="connsiteY498" fmla="*/ 65371 h 1290705"/>
                  <a:gd name="connsiteX499" fmla="*/ 392824 w 692884"/>
                  <a:gd name="connsiteY499" fmla="*/ 62659 h 1290705"/>
                  <a:gd name="connsiteX500" fmla="*/ 390174 w 692884"/>
                  <a:gd name="connsiteY500" fmla="*/ 62659 h 1290705"/>
                  <a:gd name="connsiteX501" fmla="*/ 384875 w 692884"/>
                  <a:gd name="connsiteY501" fmla="*/ 61303 h 1290705"/>
                  <a:gd name="connsiteX502" fmla="*/ 383550 w 692884"/>
                  <a:gd name="connsiteY502" fmla="*/ 61303 h 1290705"/>
                  <a:gd name="connsiteX503" fmla="*/ 378251 w 692884"/>
                  <a:gd name="connsiteY503" fmla="*/ 58591 h 1290705"/>
                  <a:gd name="connsiteX504" fmla="*/ 375601 w 692884"/>
                  <a:gd name="connsiteY504" fmla="*/ 58591 h 1290705"/>
                  <a:gd name="connsiteX505" fmla="*/ 374276 w 692884"/>
                  <a:gd name="connsiteY505" fmla="*/ 57235 h 1290705"/>
                  <a:gd name="connsiteX506" fmla="*/ 371627 w 692884"/>
                  <a:gd name="connsiteY506" fmla="*/ 51811 h 1290705"/>
                  <a:gd name="connsiteX507" fmla="*/ 368977 w 692884"/>
                  <a:gd name="connsiteY507" fmla="*/ 50455 h 1290705"/>
                  <a:gd name="connsiteX508" fmla="*/ 366327 w 692884"/>
                  <a:gd name="connsiteY508" fmla="*/ 47743 h 1290705"/>
                  <a:gd name="connsiteX509" fmla="*/ 366327 w 692884"/>
                  <a:gd name="connsiteY509" fmla="*/ 46387 h 1290705"/>
                  <a:gd name="connsiteX510" fmla="*/ 366327 w 692884"/>
                  <a:gd name="connsiteY510" fmla="*/ 43675 h 1290705"/>
                  <a:gd name="connsiteX511" fmla="*/ 366327 w 692884"/>
                  <a:gd name="connsiteY511" fmla="*/ 40963 h 1290705"/>
                  <a:gd name="connsiteX512" fmla="*/ 365002 w 692884"/>
                  <a:gd name="connsiteY512" fmla="*/ 39607 h 1290705"/>
                  <a:gd name="connsiteX513" fmla="*/ 359703 w 692884"/>
                  <a:gd name="connsiteY513" fmla="*/ 39607 h 1290705"/>
                  <a:gd name="connsiteX514" fmla="*/ 357053 w 692884"/>
                  <a:gd name="connsiteY514" fmla="*/ 39607 h 1290705"/>
                  <a:gd name="connsiteX515" fmla="*/ 350429 w 692884"/>
                  <a:gd name="connsiteY515" fmla="*/ 36895 h 1290705"/>
                  <a:gd name="connsiteX516" fmla="*/ 347779 w 692884"/>
                  <a:gd name="connsiteY516" fmla="*/ 36895 h 1290705"/>
                  <a:gd name="connsiteX517" fmla="*/ 346455 w 692884"/>
                  <a:gd name="connsiteY517" fmla="*/ 39607 h 1290705"/>
                  <a:gd name="connsiteX518" fmla="*/ 341155 w 692884"/>
                  <a:gd name="connsiteY518" fmla="*/ 39607 h 1290705"/>
                  <a:gd name="connsiteX519" fmla="*/ 338506 w 692884"/>
                  <a:gd name="connsiteY519" fmla="*/ 40963 h 1290705"/>
                  <a:gd name="connsiteX520" fmla="*/ 337181 w 692884"/>
                  <a:gd name="connsiteY520" fmla="*/ 40963 h 1290705"/>
                  <a:gd name="connsiteX521" fmla="*/ 334531 w 692884"/>
                  <a:gd name="connsiteY521" fmla="*/ 39607 h 1290705"/>
                  <a:gd name="connsiteX522" fmla="*/ 331881 w 692884"/>
                  <a:gd name="connsiteY522" fmla="*/ 39607 h 1290705"/>
                  <a:gd name="connsiteX523" fmla="*/ 327907 w 692884"/>
                  <a:gd name="connsiteY523" fmla="*/ 39607 h 1290705"/>
                  <a:gd name="connsiteX524" fmla="*/ 325257 w 692884"/>
                  <a:gd name="connsiteY524" fmla="*/ 36895 h 1290705"/>
                  <a:gd name="connsiteX525" fmla="*/ 325257 w 692884"/>
                  <a:gd name="connsiteY525" fmla="*/ 39607 h 1290705"/>
                  <a:gd name="connsiteX526" fmla="*/ 322607 w 692884"/>
                  <a:gd name="connsiteY526" fmla="*/ 36895 h 1290705"/>
                  <a:gd name="connsiteX527" fmla="*/ 318633 w 692884"/>
                  <a:gd name="connsiteY527" fmla="*/ 36895 h 1290705"/>
                  <a:gd name="connsiteX528" fmla="*/ 315983 w 692884"/>
                  <a:gd name="connsiteY528" fmla="*/ 36895 h 1290705"/>
                  <a:gd name="connsiteX529" fmla="*/ 315983 w 692884"/>
                  <a:gd name="connsiteY529" fmla="*/ 35539 h 1290705"/>
                  <a:gd name="connsiteX530" fmla="*/ 313334 w 692884"/>
                  <a:gd name="connsiteY530" fmla="*/ 35539 h 1290705"/>
                  <a:gd name="connsiteX531" fmla="*/ 310684 w 692884"/>
                  <a:gd name="connsiteY531" fmla="*/ 32827 h 1290705"/>
                  <a:gd name="connsiteX532" fmla="*/ 309359 w 692884"/>
                  <a:gd name="connsiteY532" fmla="*/ 31471 h 1290705"/>
                  <a:gd name="connsiteX533" fmla="*/ 306709 w 692884"/>
                  <a:gd name="connsiteY533" fmla="*/ 31471 h 1290705"/>
                  <a:gd name="connsiteX534" fmla="*/ 306709 w 692884"/>
                  <a:gd name="connsiteY534" fmla="*/ 28759 h 1290705"/>
                  <a:gd name="connsiteX535" fmla="*/ 306207 w 692884"/>
                  <a:gd name="connsiteY535" fmla="*/ 28759 h 1290705"/>
                  <a:gd name="connsiteX536" fmla="*/ 306207 w 692884"/>
                  <a:gd name="connsiteY536" fmla="*/ 26561 h 1290705"/>
                  <a:gd name="connsiteX537" fmla="*/ 306709 w 692884"/>
                  <a:gd name="connsiteY537" fmla="*/ 26047 h 1290705"/>
                  <a:gd name="connsiteX538" fmla="*/ 309359 w 692884"/>
                  <a:gd name="connsiteY538" fmla="*/ 24691 h 1290705"/>
                  <a:gd name="connsiteX539" fmla="*/ 310684 w 692884"/>
                  <a:gd name="connsiteY539" fmla="*/ 21979 h 1290705"/>
                  <a:gd name="connsiteX540" fmla="*/ 313334 w 692884"/>
                  <a:gd name="connsiteY540" fmla="*/ 21979 h 1290705"/>
                  <a:gd name="connsiteX541" fmla="*/ 315983 w 692884"/>
                  <a:gd name="connsiteY541" fmla="*/ 21979 h 1290705"/>
                  <a:gd name="connsiteX542" fmla="*/ 318633 w 692884"/>
                  <a:gd name="connsiteY542" fmla="*/ 24691 h 1290705"/>
                  <a:gd name="connsiteX543" fmla="*/ 319958 w 692884"/>
                  <a:gd name="connsiteY543" fmla="*/ 24691 h 1290705"/>
                  <a:gd name="connsiteX544" fmla="*/ 322607 w 692884"/>
                  <a:gd name="connsiteY544" fmla="*/ 24691 h 1290705"/>
                  <a:gd name="connsiteX545" fmla="*/ 325257 w 692884"/>
                  <a:gd name="connsiteY545" fmla="*/ 24691 h 1290705"/>
                  <a:gd name="connsiteX546" fmla="*/ 327907 w 692884"/>
                  <a:gd name="connsiteY546" fmla="*/ 20623 h 1290705"/>
                  <a:gd name="connsiteX547" fmla="*/ 329232 w 692884"/>
                  <a:gd name="connsiteY547" fmla="*/ 13843 h 1290705"/>
                  <a:gd name="connsiteX548" fmla="*/ 331881 w 692884"/>
                  <a:gd name="connsiteY548" fmla="*/ 11131 h 1290705"/>
                  <a:gd name="connsiteX549" fmla="*/ 331881 w 692884"/>
                  <a:gd name="connsiteY549" fmla="*/ 9775 h 1290705"/>
                  <a:gd name="connsiteX550" fmla="*/ 331881 w 692884"/>
                  <a:gd name="connsiteY550" fmla="*/ 7063 h 1290705"/>
                  <a:gd name="connsiteX551" fmla="*/ 334531 w 692884"/>
                  <a:gd name="connsiteY551" fmla="*/ 4351 h 1290705"/>
                  <a:gd name="connsiteX552" fmla="*/ 337181 w 692884"/>
                  <a:gd name="connsiteY552" fmla="*/ 4351 h 1290705"/>
                  <a:gd name="connsiteX553" fmla="*/ 338506 w 692884"/>
                  <a:gd name="connsiteY553" fmla="*/ 4351 h 1290705"/>
                  <a:gd name="connsiteX554" fmla="*/ 341155 w 692884"/>
                  <a:gd name="connsiteY554" fmla="*/ 4351 h 1290705"/>
                  <a:gd name="connsiteX555" fmla="*/ 346455 w 692884"/>
                  <a:gd name="connsiteY555" fmla="*/ 2995 h 1290705"/>
                  <a:gd name="connsiteX556" fmla="*/ 347779 w 692884"/>
                  <a:gd name="connsiteY556" fmla="*/ 283 h 1290705"/>
                  <a:gd name="connsiteX557" fmla="*/ 350429 w 692884"/>
                  <a:gd name="connsiteY557" fmla="*/ 283 h 1290705"/>
                  <a:gd name="connsiteX558" fmla="*/ 355729 w 692884"/>
                  <a:gd name="connsiteY558" fmla="*/ 283 h 1290705"/>
                  <a:gd name="connsiteX559" fmla="*/ 359703 w 692884"/>
                  <a:gd name="connsiteY559" fmla="*/ 283 h 1290705"/>
                  <a:gd name="connsiteX560" fmla="*/ 360256 w 692884"/>
                  <a:gd name="connsiteY560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96799 w 692884"/>
                  <a:gd name="connsiteY154" fmla="*/ 1252608 h 1290705"/>
                  <a:gd name="connsiteX155" fmla="*/ 395474 w 692884"/>
                  <a:gd name="connsiteY155" fmla="*/ 1259388 h 1290705"/>
                  <a:gd name="connsiteX156" fmla="*/ 345851 w 692884"/>
                  <a:gd name="connsiteY156" fmla="*/ 1267336 h 1290705"/>
                  <a:gd name="connsiteX157" fmla="*/ 365002 w 692884"/>
                  <a:gd name="connsiteY157" fmla="*/ 1264069 h 1290705"/>
                  <a:gd name="connsiteX158" fmla="*/ 378251 w 692884"/>
                  <a:gd name="connsiteY158" fmla="*/ 1255320 h 1290705"/>
                  <a:gd name="connsiteX159" fmla="*/ 365002 w 692884"/>
                  <a:gd name="connsiteY159" fmla="*/ 1259388 h 1290705"/>
                  <a:gd name="connsiteX160" fmla="*/ 341155 w 692884"/>
                  <a:gd name="connsiteY160" fmla="*/ 1263456 h 1290705"/>
                  <a:gd name="connsiteX161" fmla="*/ 325257 w 692884"/>
                  <a:gd name="connsiteY161" fmla="*/ 1266168 h 1290705"/>
                  <a:gd name="connsiteX162" fmla="*/ 313334 w 692884"/>
                  <a:gd name="connsiteY162" fmla="*/ 1266168 h 1290705"/>
                  <a:gd name="connsiteX163" fmla="*/ 301410 w 692884"/>
                  <a:gd name="connsiteY163" fmla="*/ 1263456 h 1290705"/>
                  <a:gd name="connsiteX164" fmla="*/ 298760 w 692884"/>
                  <a:gd name="connsiteY164" fmla="*/ 1270236 h 1290705"/>
                  <a:gd name="connsiteX165" fmla="*/ 297435 w 692884"/>
                  <a:gd name="connsiteY165" fmla="*/ 1277016 h 1290705"/>
                  <a:gd name="connsiteX166" fmla="*/ 289486 w 692884"/>
                  <a:gd name="connsiteY166" fmla="*/ 1286508 h 1290705"/>
                  <a:gd name="connsiteX167" fmla="*/ 289393 w 692884"/>
                  <a:gd name="connsiteY167" fmla="*/ 1286572 h 1290705"/>
                  <a:gd name="connsiteX168" fmla="*/ 282583 w 692884"/>
                  <a:gd name="connsiteY168" fmla="*/ 1261036 h 1290705"/>
                  <a:gd name="connsiteX169" fmla="*/ 285512 w 692884"/>
                  <a:gd name="connsiteY169" fmla="*/ 1257289 h 1290705"/>
                  <a:gd name="connsiteX170" fmla="*/ 289486 w 692884"/>
                  <a:gd name="connsiteY170" fmla="*/ 1249153 h 1290705"/>
                  <a:gd name="connsiteX171" fmla="*/ 294786 w 692884"/>
                  <a:gd name="connsiteY171" fmla="*/ 1245085 h 1290705"/>
                  <a:gd name="connsiteX172" fmla="*/ 292499 w 692884"/>
                  <a:gd name="connsiteY172" fmla="*/ 1242160 h 1290705"/>
                  <a:gd name="connsiteX173" fmla="*/ 294786 w 692884"/>
                  <a:gd name="connsiteY173" fmla="*/ 1240404 h 1290705"/>
                  <a:gd name="connsiteX174" fmla="*/ 289486 w 692884"/>
                  <a:gd name="connsiteY174" fmla="*/ 1233624 h 1290705"/>
                  <a:gd name="connsiteX175" fmla="*/ 288619 w 692884"/>
                  <a:gd name="connsiteY175" fmla="*/ 1230961 h 1290705"/>
                  <a:gd name="connsiteX176" fmla="*/ 289486 w 692884"/>
                  <a:gd name="connsiteY176" fmla="*/ 1224746 h 1290705"/>
                  <a:gd name="connsiteX177" fmla="*/ 288162 w 692884"/>
                  <a:gd name="connsiteY177" fmla="*/ 1229556 h 1290705"/>
                  <a:gd name="connsiteX178" fmla="*/ 288619 w 692884"/>
                  <a:gd name="connsiteY178" fmla="*/ 1230961 h 1290705"/>
                  <a:gd name="connsiteX179" fmla="*/ 288162 w 692884"/>
                  <a:gd name="connsiteY179" fmla="*/ 1234237 h 1290705"/>
                  <a:gd name="connsiteX180" fmla="*/ 289486 w 692884"/>
                  <a:gd name="connsiteY180" fmla="*/ 1238305 h 1290705"/>
                  <a:gd name="connsiteX181" fmla="*/ 292499 w 692884"/>
                  <a:gd name="connsiteY181" fmla="*/ 1242160 h 1290705"/>
                  <a:gd name="connsiteX182" fmla="*/ 289486 w 692884"/>
                  <a:gd name="connsiteY182" fmla="*/ 1244472 h 1290705"/>
                  <a:gd name="connsiteX183" fmla="*/ 285512 w 692884"/>
                  <a:gd name="connsiteY183" fmla="*/ 1252608 h 1290705"/>
                  <a:gd name="connsiteX184" fmla="*/ 281652 w 692884"/>
                  <a:gd name="connsiteY184" fmla="*/ 1257546 h 1290705"/>
                  <a:gd name="connsiteX185" fmla="*/ 279808 w 692884"/>
                  <a:gd name="connsiteY185" fmla="*/ 1250631 h 1290705"/>
                  <a:gd name="connsiteX186" fmla="*/ 295683 w 692884"/>
                  <a:gd name="connsiteY186" fmla="*/ 1203006 h 1290705"/>
                  <a:gd name="connsiteX187" fmla="*/ 267108 w 692884"/>
                  <a:gd name="connsiteY187" fmla="*/ 1164906 h 1290705"/>
                  <a:gd name="connsiteX188" fmla="*/ 254385 w 692884"/>
                  <a:gd name="connsiteY188" fmla="*/ 1178378 h 1290705"/>
                  <a:gd name="connsiteX189" fmla="*/ 252391 w 692884"/>
                  <a:gd name="connsiteY189" fmla="*/ 1175317 h 1290705"/>
                  <a:gd name="connsiteX190" fmla="*/ 252391 w 692884"/>
                  <a:gd name="connsiteY190" fmla="*/ 1179998 h 1290705"/>
                  <a:gd name="connsiteX191" fmla="*/ 252580 w 692884"/>
                  <a:gd name="connsiteY191" fmla="*/ 1180289 h 1290705"/>
                  <a:gd name="connsiteX192" fmla="*/ 213133 w 692884"/>
                  <a:gd name="connsiteY192" fmla="*/ 1222056 h 1290705"/>
                  <a:gd name="connsiteX193" fmla="*/ 194083 w 692884"/>
                  <a:gd name="connsiteY193" fmla="*/ 1285556 h 1290705"/>
                  <a:gd name="connsiteX194" fmla="*/ 180110 w 692884"/>
                  <a:gd name="connsiteY194" fmla="*/ 1275076 h 1290705"/>
                  <a:gd name="connsiteX195" fmla="*/ 183499 w 692884"/>
                  <a:gd name="connsiteY195" fmla="*/ 1268137 h 1290705"/>
                  <a:gd name="connsiteX196" fmla="*/ 187473 w 692884"/>
                  <a:gd name="connsiteY196" fmla="*/ 1255933 h 1290705"/>
                  <a:gd name="connsiteX197" fmla="*/ 192773 w 692884"/>
                  <a:gd name="connsiteY197" fmla="*/ 1238305 h 1290705"/>
                  <a:gd name="connsiteX198" fmla="*/ 194098 w 692884"/>
                  <a:gd name="connsiteY198" fmla="*/ 1230170 h 1290705"/>
                  <a:gd name="connsiteX199" fmla="*/ 203372 w 692884"/>
                  <a:gd name="connsiteY199" fmla="*/ 1216610 h 1290705"/>
                  <a:gd name="connsiteX200" fmla="*/ 215295 w 692884"/>
                  <a:gd name="connsiteY200" fmla="*/ 1204406 h 1290705"/>
                  <a:gd name="connsiteX201" fmla="*/ 227219 w 692884"/>
                  <a:gd name="connsiteY201" fmla="*/ 1188134 h 1290705"/>
                  <a:gd name="connsiteX202" fmla="*/ 232518 w 692884"/>
                  <a:gd name="connsiteY202" fmla="*/ 1182710 h 1290705"/>
                  <a:gd name="connsiteX203" fmla="*/ 239142 w 692884"/>
                  <a:gd name="connsiteY203" fmla="*/ 1184066 h 1290705"/>
                  <a:gd name="connsiteX204" fmla="*/ 241792 w 692884"/>
                  <a:gd name="connsiteY204" fmla="*/ 1177286 h 1290705"/>
                  <a:gd name="connsiteX205" fmla="*/ 245767 w 692884"/>
                  <a:gd name="connsiteY205" fmla="*/ 1171862 h 1290705"/>
                  <a:gd name="connsiteX206" fmla="*/ 252391 w 692884"/>
                  <a:gd name="connsiteY206" fmla="*/ 1173218 h 1290705"/>
                  <a:gd name="connsiteX207" fmla="*/ 252391 w 692884"/>
                  <a:gd name="connsiteY207" fmla="*/ 1168537 h 1290705"/>
                  <a:gd name="connsiteX208" fmla="*/ 245767 w 692884"/>
                  <a:gd name="connsiteY208" fmla="*/ 1167181 h 1290705"/>
                  <a:gd name="connsiteX209" fmla="*/ 241792 w 692884"/>
                  <a:gd name="connsiteY209" fmla="*/ 1172605 h 1290705"/>
                  <a:gd name="connsiteX210" fmla="*/ 239142 w 692884"/>
                  <a:gd name="connsiteY210" fmla="*/ 1179385 h 1290705"/>
                  <a:gd name="connsiteX211" fmla="*/ 232518 w 692884"/>
                  <a:gd name="connsiteY211" fmla="*/ 1178029 h 1290705"/>
                  <a:gd name="connsiteX212" fmla="*/ 227219 w 692884"/>
                  <a:gd name="connsiteY212" fmla="*/ 1183453 h 1290705"/>
                  <a:gd name="connsiteX213" fmla="*/ 215295 w 692884"/>
                  <a:gd name="connsiteY213" fmla="*/ 1199725 h 1290705"/>
                  <a:gd name="connsiteX214" fmla="*/ 203372 w 692884"/>
                  <a:gd name="connsiteY214" fmla="*/ 1211929 h 1290705"/>
                  <a:gd name="connsiteX215" fmla="*/ 194098 w 692884"/>
                  <a:gd name="connsiteY215" fmla="*/ 1225489 h 1290705"/>
                  <a:gd name="connsiteX216" fmla="*/ 192773 w 692884"/>
                  <a:gd name="connsiteY216" fmla="*/ 1233624 h 1290705"/>
                  <a:gd name="connsiteX217" fmla="*/ 187473 w 692884"/>
                  <a:gd name="connsiteY217" fmla="*/ 1251252 h 1290705"/>
                  <a:gd name="connsiteX218" fmla="*/ 183499 w 692884"/>
                  <a:gd name="connsiteY218" fmla="*/ 1263456 h 1290705"/>
                  <a:gd name="connsiteX219" fmla="*/ 178436 w 692884"/>
                  <a:gd name="connsiteY219" fmla="*/ 1273821 h 1290705"/>
                  <a:gd name="connsiteX220" fmla="*/ 168683 w 692884"/>
                  <a:gd name="connsiteY220" fmla="*/ 1266506 h 1290705"/>
                  <a:gd name="connsiteX221" fmla="*/ 135369 w 692884"/>
                  <a:gd name="connsiteY221" fmla="*/ 1270013 h 1290705"/>
                  <a:gd name="connsiteX222" fmla="*/ 122556 w 692884"/>
                  <a:gd name="connsiteY222" fmla="*/ 1263456 h 1290705"/>
                  <a:gd name="connsiteX223" fmla="*/ 98709 w 692884"/>
                  <a:gd name="connsiteY223" fmla="*/ 1260744 h 1290705"/>
                  <a:gd name="connsiteX224" fmla="*/ 93218 w 692884"/>
                  <a:gd name="connsiteY224" fmla="*/ 1260744 h 1290705"/>
                  <a:gd name="connsiteX225" fmla="*/ 76608 w 692884"/>
                  <a:gd name="connsiteY225" fmla="*/ 1247456 h 1290705"/>
                  <a:gd name="connsiteX226" fmla="*/ 75525 w 692884"/>
                  <a:gd name="connsiteY226" fmla="*/ 1247524 h 1290705"/>
                  <a:gd name="connsiteX227" fmla="*/ 73537 w 692884"/>
                  <a:gd name="connsiteY227" fmla="*/ 1244472 h 1290705"/>
                  <a:gd name="connsiteX228" fmla="*/ 68238 w 692884"/>
                  <a:gd name="connsiteY228" fmla="*/ 1244472 h 1290705"/>
                  <a:gd name="connsiteX229" fmla="*/ 61613 w 692884"/>
                  <a:gd name="connsiteY229" fmla="*/ 1244472 h 1290705"/>
                  <a:gd name="connsiteX230" fmla="*/ 57639 w 692884"/>
                  <a:gd name="connsiteY230" fmla="*/ 1241760 h 1290705"/>
                  <a:gd name="connsiteX231" fmla="*/ 45715 w 692884"/>
                  <a:gd name="connsiteY231" fmla="*/ 1230912 h 1290705"/>
                  <a:gd name="connsiteX232" fmla="*/ 35668 w 692884"/>
                  <a:gd name="connsiteY232" fmla="*/ 1230912 h 1290705"/>
                  <a:gd name="connsiteX233" fmla="*/ 44858 w 692884"/>
                  <a:gd name="connsiteY233" fmla="*/ 1212531 h 1290705"/>
                  <a:gd name="connsiteX234" fmla="*/ 54383 w 692884"/>
                  <a:gd name="connsiteY234" fmla="*/ 1168081 h 1290705"/>
                  <a:gd name="connsiteX235" fmla="*/ 48178 w 692884"/>
                  <a:gd name="connsiteY235" fmla="*/ 1168081 h 1290705"/>
                  <a:gd name="connsiteX236" fmla="*/ 48365 w 692884"/>
                  <a:gd name="connsiteY236" fmla="*/ 1167794 h 1290705"/>
                  <a:gd name="connsiteX237" fmla="*/ 47243 w 692884"/>
                  <a:gd name="connsiteY237" fmla="*/ 1168081 h 1290705"/>
                  <a:gd name="connsiteX238" fmla="*/ 45715 w 692884"/>
                  <a:gd name="connsiteY238" fmla="*/ 1168081 h 1290705"/>
                  <a:gd name="connsiteX239" fmla="*/ 45715 w 692884"/>
                  <a:gd name="connsiteY239" fmla="*/ 1167181 h 1290705"/>
                  <a:gd name="connsiteX240" fmla="*/ 48365 w 692884"/>
                  <a:gd name="connsiteY240" fmla="*/ 1163113 h 1290705"/>
                  <a:gd name="connsiteX241" fmla="*/ 43066 w 692884"/>
                  <a:gd name="connsiteY241" fmla="*/ 1164469 h 1290705"/>
                  <a:gd name="connsiteX242" fmla="*/ 37762 w 692884"/>
                  <a:gd name="connsiteY242" fmla="*/ 1167726 h 1290705"/>
                  <a:gd name="connsiteX243" fmla="*/ 15441 w 692884"/>
                  <a:gd name="connsiteY243" fmla="*/ 1166610 h 1290705"/>
                  <a:gd name="connsiteX244" fmla="*/ 15441 w 692884"/>
                  <a:gd name="connsiteY244" fmla="*/ 1129132 h 1290705"/>
                  <a:gd name="connsiteX245" fmla="*/ 0 w 692884"/>
                  <a:gd name="connsiteY245" fmla="*/ 1090999 h 1290705"/>
                  <a:gd name="connsiteX246" fmla="*/ 0 w 692884"/>
                  <a:gd name="connsiteY246" fmla="*/ 1052410 h 1290705"/>
                  <a:gd name="connsiteX247" fmla="*/ 0 w 692884"/>
                  <a:gd name="connsiteY247" fmla="*/ 1014277 h 1290705"/>
                  <a:gd name="connsiteX248" fmla="*/ 0 w 692884"/>
                  <a:gd name="connsiteY248" fmla="*/ 976144 h 1290705"/>
                  <a:gd name="connsiteX249" fmla="*/ 15441 w 692884"/>
                  <a:gd name="connsiteY249" fmla="*/ 936492 h 1290705"/>
                  <a:gd name="connsiteX250" fmla="*/ 0 w 692884"/>
                  <a:gd name="connsiteY250" fmla="*/ 898815 h 1290705"/>
                  <a:gd name="connsiteX251" fmla="*/ 0 w 692884"/>
                  <a:gd name="connsiteY251" fmla="*/ 859618 h 1290705"/>
                  <a:gd name="connsiteX252" fmla="*/ 0 w 692884"/>
                  <a:gd name="connsiteY252" fmla="*/ 836931 h 1290705"/>
                  <a:gd name="connsiteX253" fmla="*/ 1995 w 692884"/>
                  <a:gd name="connsiteY253" fmla="*/ 836931 h 1290705"/>
                  <a:gd name="connsiteX254" fmla="*/ 3320 w 692884"/>
                  <a:gd name="connsiteY254" fmla="*/ 834219 h 1290705"/>
                  <a:gd name="connsiteX255" fmla="*/ 5970 w 692884"/>
                  <a:gd name="connsiteY255" fmla="*/ 831507 h 1290705"/>
                  <a:gd name="connsiteX256" fmla="*/ 5970 w 692884"/>
                  <a:gd name="connsiteY256" fmla="*/ 830151 h 1290705"/>
                  <a:gd name="connsiteX257" fmla="*/ 8620 w 692884"/>
                  <a:gd name="connsiteY257" fmla="*/ 830151 h 1290705"/>
                  <a:gd name="connsiteX258" fmla="*/ 8620 w 692884"/>
                  <a:gd name="connsiteY258" fmla="*/ 827439 h 1290705"/>
                  <a:gd name="connsiteX259" fmla="*/ 11269 w 692884"/>
                  <a:gd name="connsiteY259" fmla="*/ 826083 h 1290705"/>
                  <a:gd name="connsiteX260" fmla="*/ 11269 w 692884"/>
                  <a:gd name="connsiteY260" fmla="*/ 822015 h 1290705"/>
                  <a:gd name="connsiteX261" fmla="*/ 11269 w 692884"/>
                  <a:gd name="connsiteY261" fmla="*/ 816591 h 1290705"/>
                  <a:gd name="connsiteX262" fmla="*/ 12594 w 692884"/>
                  <a:gd name="connsiteY262" fmla="*/ 812523 h 1290705"/>
                  <a:gd name="connsiteX263" fmla="*/ 12594 w 692884"/>
                  <a:gd name="connsiteY263" fmla="*/ 808455 h 1290705"/>
                  <a:gd name="connsiteX264" fmla="*/ 12594 w 692884"/>
                  <a:gd name="connsiteY264" fmla="*/ 805861 h 1290705"/>
                  <a:gd name="connsiteX265" fmla="*/ 15441 w 692884"/>
                  <a:gd name="connsiteY265" fmla="*/ 802191 h 1290705"/>
                  <a:gd name="connsiteX266" fmla="*/ 23136 w 692884"/>
                  <a:gd name="connsiteY266" fmla="*/ 781395 h 1290705"/>
                  <a:gd name="connsiteX267" fmla="*/ 24518 w 692884"/>
                  <a:gd name="connsiteY267" fmla="*/ 779980 h 1290705"/>
                  <a:gd name="connsiteX268" fmla="*/ 27167 w 692884"/>
                  <a:gd name="connsiteY268" fmla="*/ 778624 h 1290705"/>
                  <a:gd name="connsiteX269" fmla="*/ 29817 w 692884"/>
                  <a:gd name="connsiteY269" fmla="*/ 775912 h 1290705"/>
                  <a:gd name="connsiteX270" fmla="*/ 31142 w 692884"/>
                  <a:gd name="connsiteY270" fmla="*/ 774556 h 1290705"/>
                  <a:gd name="connsiteX271" fmla="*/ 31142 w 692884"/>
                  <a:gd name="connsiteY271" fmla="*/ 771844 h 1290705"/>
                  <a:gd name="connsiteX272" fmla="*/ 31142 w 692884"/>
                  <a:gd name="connsiteY272" fmla="*/ 769132 h 1290705"/>
                  <a:gd name="connsiteX273" fmla="*/ 31142 w 692884"/>
                  <a:gd name="connsiteY273" fmla="*/ 767776 h 1290705"/>
                  <a:gd name="connsiteX274" fmla="*/ 33792 w 692884"/>
                  <a:gd name="connsiteY274" fmla="*/ 763708 h 1290705"/>
                  <a:gd name="connsiteX275" fmla="*/ 36441 w 692884"/>
                  <a:gd name="connsiteY275" fmla="*/ 759640 h 1290705"/>
                  <a:gd name="connsiteX276" fmla="*/ 36441 w 692884"/>
                  <a:gd name="connsiteY276" fmla="*/ 756928 h 1290705"/>
                  <a:gd name="connsiteX277" fmla="*/ 39091 w 692884"/>
                  <a:gd name="connsiteY277" fmla="*/ 752860 h 1290705"/>
                  <a:gd name="connsiteX278" fmla="*/ 40416 w 692884"/>
                  <a:gd name="connsiteY278" fmla="*/ 750148 h 1290705"/>
                  <a:gd name="connsiteX279" fmla="*/ 43066 w 692884"/>
                  <a:gd name="connsiteY279" fmla="*/ 746080 h 1290705"/>
                  <a:gd name="connsiteX280" fmla="*/ 45715 w 692884"/>
                  <a:gd name="connsiteY280" fmla="*/ 743368 h 1290705"/>
                  <a:gd name="connsiteX281" fmla="*/ 45715 w 692884"/>
                  <a:gd name="connsiteY281" fmla="*/ 742012 h 1290705"/>
                  <a:gd name="connsiteX282" fmla="*/ 45715 w 692884"/>
                  <a:gd name="connsiteY282" fmla="*/ 739300 h 1290705"/>
                  <a:gd name="connsiteX283" fmla="*/ 45715 w 692884"/>
                  <a:gd name="connsiteY283" fmla="*/ 737944 h 1290705"/>
                  <a:gd name="connsiteX284" fmla="*/ 48365 w 692884"/>
                  <a:gd name="connsiteY284" fmla="*/ 735232 h 1290705"/>
                  <a:gd name="connsiteX285" fmla="*/ 49690 w 692884"/>
                  <a:gd name="connsiteY285" fmla="*/ 731164 h 1290705"/>
                  <a:gd name="connsiteX286" fmla="*/ 49690 w 692884"/>
                  <a:gd name="connsiteY286" fmla="*/ 728452 h 1290705"/>
                  <a:gd name="connsiteX287" fmla="*/ 52339 w 692884"/>
                  <a:gd name="connsiteY287" fmla="*/ 727096 h 1290705"/>
                  <a:gd name="connsiteX288" fmla="*/ 54989 w 692884"/>
                  <a:gd name="connsiteY288" fmla="*/ 724384 h 1290705"/>
                  <a:gd name="connsiteX289" fmla="*/ 57639 w 692884"/>
                  <a:gd name="connsiteY289" fmla="*/ 723028 h 1290705"/>
                  <a:gd name="connsiteX290" fmla="*/ 54989 w 692884"/>
                  <a:gd name="connsiteY290" fmla="*/ 720316 h 1290705"/>
                  <a:gd name="connsiteX291" fmla="*/ 57639 w 692884"/>
                  <a:gd name="connsiteY291" fmla="*/ 717604 h 1290705"/>
                  <a:gd name="connsiteX292" fmla="*/ 57639 w 692884"/>
                  <a:gd name="connsiteY292" fmla="*/ 716248 h 1290705"/>
                  <a:gd name="connsiteX293" fmla="*/ 57639 w 692884"/>
                  <a:gd name="connsiteY293" fmla="*/ 713536 h 1290705"/>
                  <a:gd name="connsiteX294" fmla="*/ 58964 w 692884"/>
                  <a:gd name="connsiteY294" fmla="*/ 712180 h 1290705"/>
                  <a:gd name="connsiteX295" fmla="*/ 61613 w 692884"/>
                  <a:gd name="connsiteY295" fmla="*/ 708112 h 1290705"/>
                  <a:gd name="connsiteX296" fmla="*/ 61613 w 692884"/>
                  <a:gd name="connsiteY296" fmla="*/ 705400 h 1290705"/>
                  <a:gd name="connsiteX297" fmla="*/ 61756 w 692884"/>
                  <a:gd name="connsiteY297" fmla="*/ 705181 h 1290705"/>
                  <a:gd name="connsiteX298" fmla="*/ 73926 w 692884"/>
                  <a:gd name="connsiteY298" fmla="*/ 690153 h 1290705"/>
                  <a:gd name="connsiteX299" fmla="*/ 77599 w 692884"/>
                  <a:gd name="connsiteY299" fmla="*/ 690153 h 1290705"/>
                  <a:gd name="connsiteX300" fmla="*/ 92348 w 692884"/>
                  <a:gd name="connsiteY300" fmla="*/ 651482 h 1290705"/>
                  <a:gd name="connsiteX301" fmla="*/ 99392 w 692884"/>
                  <a:gd name="connsiteY301" fmla="*/ 634190 h 1290705"/>
                  <a:gd name="connsiteX302" fmla="*/ 101359 w 692884"/>
                  <a:gd name="connsiteY302" fmla="*/ 632176 h 1290705"/>
                  <a:gd name="connsiteX303" fmla="*/ 104008 w 692884"/>
                  <a:gd name="connsiteY303" fmla="*/ 628108 h 1290705"/>
                  <a:gd name="connsiteX304" fmla="*/ 104008 w 692884"/>
                  <a:gd name="connsiteY304" fmla="*/ 625396 h 1290705"/>
                  <a:gd name="connsiteX305" fmla="*/ 106658 w 692884"/>
                  <a:gd name="connsiteY305" fmla="*/ 624040 h 1290705"/>
                  <a:gd name="connsiteX306" fmla="*/ 110633 w 692884"/>
                  <a:gd name="connsiteY306" fmla="*/ 614548 h 1290705"/>
                  <a:gd name="connsiteX307" fmla="*/ 113282 w 692884"/>
                  <a:gd name="connsiteY307" fmla="*/ 613192 h 1290705"/>
                  <a:gd name="connsiteX308" fmla="*/ 115932 w 692884"/>
                  <a:gd name="connsiteY308" fmla="*/ 610480 h 1290705"/>
                  <a:gd name="connsiteX309" fmla="*/ 117257 w 692884"/>
                  <a:gd name="connsiteY309" fmla="*/ 609124 h 1290705"/>
                  <a:gd name="connsiteX310" fmla="*/ 119906 w 692884"/>
                  <a:gd name="connsiteY310" fmla="*/ 606412 h 1290705"/>
                  <a:gd name="connsiteX311" fmla="*/ 122556 w 692884"/>
                  <a:gd name="connsiteY311" fmla="*/ 603700 h 1290705"/>
                  <a:gd name="connsiteX312" fmla="*/ 126531 w 692884"/>
                  <a:gd name="connsiteY312" fmla="*/ 598276 h 1290705"/>
                  <a:gd name="connsiteX313" fmla="*/ 129180 w 692884"/>
                  <a:gd name="connsiteY313" fmla="*/ 595564 h 1290705"/>
                  <a:gd name="connsiteX314" fmla="*/ 134480 w 692884"/>
                  <a:gd name="connsiteY314" fmla="*/ 594208 h 1290705"/>
                  <a:gd name="connsiteX315" fmla="*/ 138454 w 692884"/>
                  <a:gd name="connsiteY315" fmla="*/ 591496 h 1290705"/>
                  <a:gd name="connsiteX316" fmla="*/ 138454 w 692884"/>
                  <a:gd name="connsiteY316" fmla="*/ 588784 h 1290705"/>
                  <a:gd name="connsiteX317" fmla="*/ 141104 w 692884"/>
                  <a:gd name="connsiteY317" fmla="*/ 588784 h 1290705"/>
                  <a:gd name="connsiteX318" fmla="*/ 147728 w 692884"/>
                  <a:gd name="connsiteY318" fmla="*/ 588784 h 1290705"/>
                  <a:gd name="connsiteX319" fmla="*/ 153028 w 692884"/>
                  <a:gd name="connsiteY319" fmla="*/ 587428 h 1290705"/>
                  <a:gd name="connsiteX320" fmla="*/ 155677 w 692884"/>
                  <a:gd name="connsiteY320" fmla="*/ 584716 h 1290705"/>
                  <a:gd name="connsiteX321" fmla="*/ 155677 w 692884"/>
                  <a:gd name="connsiteY321" fmla="*/ 583360 h 1290705"/>
                  <a:gd name="connsiteX322" fmla="*/ 157002 w 692884"/>
                  <a:gd name="connsiteY322" fmla="*/ 580648 h 1290705"/>
                  <a:gd name="connsiteX323" fmla="*/ 159652 w 692884"/>
                  <a:gd name="connsiteY323" fmla="*/ 576580 h 1290705"/>
                  <a:gd name="connsiteX324" fmla="*/ 159652 w 692884"/>
                  <a:gd name="connsiteY324" fmla="*/ 573869 h 1290705"/>
                  <a:gd name="connsiteX325" fmla="*/ 162301 w 692884"/>
                  <a:gd name="connsiteY325" fmla="*/ 572513 h 1290705"/>
                  <a:gd name="connsiteX326" fmla="*/ 162301 w 692884"/>
                  <a:gd name="connsiteY326" fmla="*/ 569801 h 1290705"/>
                  <a:gd name="connsiteX327" fmla="*/ 166276 w 692884"/>
                  <a:gd name="connsiteY327" fmla="*/ 568445 h 1290705"/>
                  <a:gd name="connsiteX328" fmla="*/ 166276 w 692884"/>
                  <a:gd name="connsiteY328" fmla="*/ 565733 h 1290705"/>
                  <a:gd name="connsiteX329" fmla="*/ 168926 w 692884"/>
                  <a:gd name="connsiteY329" fmla="*/ 563021 h 1290705"/>
                  <a:gd name="connsiteX330" fmla="*/ 168926 w 692884"/>
                  <a:gd name="connsiteY330" fmla="*/ 561665 h 1290705"/>
                  <a:gd name="connsiteX331" fmla="*/ 168926 w 692884"/>
                  <a:gd name="connsiteY331" fmla="*/ 558953 h 1290705"/>
                  <a:gd name="connsiteX332" fmla="*/ 171575 w 692884"/>
                  <a:gd name="connsiteY332" fmla="*/ 554885 h 1290705"/>
                  <a:gd name="connsiteX333" fmla="*/ 171575 w 692884"/>
                  <a:gd name="connsiteY333" fmla="*/ 552173 h 1290705"/>
                  <a:gd name="connsiteX334" fmla="*/ 174225 w 692884"/>
                  <a:gd name="connsiteY334" fmla="*/ 550817 h 1290705"/>
                  <a:gd name="connsiteX335" fmla="*/ 175550 w 692884"/>
                  <a:gd name="connsiteY335" fmla="*/ 548105 h 1290705"/>
                  <a:gd name="connsiteX336" fmla="*/ 175550 w 692884"/>
                  <a:gd name="connsiteY336" fmla="*/ 546749 h 1290705"/>
                  <a:gd name="connsiteX337" fmla="*/ 178200 w 692884"/>
                  <a:gd name="connsiteY337" fmla="*/ 544037 h 1290705"/>
                  <a:gd name="connsiteX338" fmla="*/ 180849 w 692884"/>
                  <a:gd name="connsiteY338" fmla="*/ 542681 h 1290705"/>
                  <a:gd name="connsiteX339" fmla="*/ 180849 w 692884"/>
                  <a:gd name="connsiteY339" fmla="*/ 539969 h 1290705"/>
                  <a:gd name="connsiteX340" fmla="*/ 183499 w 692884"/>
                  <a:gd name="connsiteY340" fmla="*/ 537257 h 1290705"/>
                  <a:gd name="connsiteX341" fmla="*/ 183499 w 692884"/>
                  <a:gd name="connsiteY341" fmla="*/ 535901 h 1290705"/>
                  <a:gd name="connsiteX342" fmla="*/ 183499 w 692884"/>
                  <a:gd name="connsiteY342" fmla="*/ 531833 h 1290705"/>
                  <a:gd name="connsiteX343" fmla="*/ 184824 w 692884"/>
                  <a:gd name="connsiteY343" fmla="*/ 529121 h 1290705"/>
                  <a:gd name="connsiteX344" fmla="*/ 184824 w 692884"/>
                  <a:gd name="connsiteY344" fmla="*/ 525053 h 1290705"/>
                  <a:gd name="connsiteX345" fmla="*/ 187473 w 692884"/>
                  <a:gd name="connsiteY345" fmla="*/ 522341 h 1290705"/>
                  <a:gd name="connsiteX346" fmla="*/ 187473 w 692884"/>
                  <a:gd name="connsiteY346" fmla="*/ 520985 h 1290705"/>
                  <a:gd name="connsiteX347" fmla="*/ 190123 w 692884"/>
                  <a:gd name="connsiteY347" fmla="*/ 520985 h 1290705"/>
                  <a:gd name="connsiteX348" fmla="*/ 192773 w 692884"/>
                  <a:gd name="connsiteY348" fmla="*/ 518273 h 1290705"/>
                  <a:gd name="connsiteX349" fmla="*/ 196747 w 692884"/>
                  <a:gd name="connsiteY349" fmla="*/ 514205 h 1290705"/>
                  <a:gd name="connsiteX350" fmla="*/ 202047 w 692884"/>
                  <a:gd name="connsiteY350" fmla="*/ 514205 h 1290705"/>
                  <a:gd name="connsiteX351" fmla="*/ 202047 w 692884"/>
                  <a:gd name="connsiteY351" fmla="*/ 511493 h 1290705"/>
                  <a:gd name="connsiteX352" fmla="*/ 203372 w 692884"/>
                  <a:gd name="connsiteY352" fmla="*/ 507425 h 1290705"/>
                  <a:gd name="connsiteX353" fmla="*/ 203372 w 692884"/>
                  <a:gd name="connsiteY353" fmla="*/ 506069 h 1290705"/>
                  <a:gd name="connsiteX354" fmla="*/ 206021 w 692884"/>
                  <a:gd name="connsiteY354" fmla="*/ 503357 h 1290705"/>
                  <a:gd name="connsiteX355" fmla="*/ 206021 w 692884"/>
                  <a:gd name="connsiteY355" fmla="*/ 500645 h 1290705"/>
                  <a:gd name="connsiteX356" fmla="*/ 206021 w 692884"/>
                  <a:gd name="connsiteY356" fmla="*/ 499289 h 1290705"/>
                  <a:gd name="connsiteX357" fmla="*/ 208671 w 692884"/>
                  <a:gd name="connsiteY357" fmla="*/ 495221 h 1290705"/>
                  <a:gd name="connsiteX358" fmla="*/ 208671 w 692884"/>
                  <a:gd name="connsiteY358" fmla="*/ 491153 h 1290705"/>
                  <a:gd name="connsiteX359" fmla="*/ 211321 w 692884"/>
                  <a:gd name="connsiteY359" fmla="*/ 488441 h 1290705"/>
                  <a:gd name="connsiteX360" fmla="*/ 211321 w 692884"/>
                  <a:gd name="connsiteY360" fmla="*/ 484373 h 1290705"/>
                  <a:gd name="connsiteX361" fmla="*/ 212645 w 692884"/>
                  <a:gd name="connsiteY361" fmla="*/ 481661 h 1290705"/>
                  <a:gd name="connsiteX362" fmla="*/ 215295 w 692884"/>
                  <a:gd name="connsiteY362" fmla="*/ 477593 h 1290705"/>
                  <a:gd name="connsiteX363" fmla="*/ 215295 w 692884"/>
                  <a:gd name="connsiteY363" fmla="*/ 474881 h 1290705"/>
                  <a:gd name="connsiteX364" fmla="*/ 215295 w 692884"/>
                  <a:gd name="connsiteY364" fmla="*/ 470813 h 1290705"/>
                  <a:gd name="connsiteX365" fmla="*/ 215295 w 692884"/>
                  <a:gd name="connsiteY365" fmla="*/ 469457 h 1290705"/>
                  <a:gd name="connsiteX366" fmla="*/ 217945 w 692884"/>
                  <a:gd name="connsiteY366" fmla="*/ 465389 h 1290705"/>
                  <a:gd name="connsiteX367" fmla="*/ 220595 w 692884"/>
                  <a:gd name="connsiteY367" fmla="*/ 462677 h 1290705"/>
                  <a:gd name="connsiteX368" fmla="*/ 220595 w 692884"/>
                  <a:gd name="connsiteY368" fmla="*/ 458609 h 1290705"/>
                  <a:gd name="connsiteX369" fmla="*/ 221919 w 692884"/>
                  <a:gd name="connsiteY369" fmla="*/ 451829 h 1290705"/>
                  <a:gd name="connsiteX370" fmla="*/ 220595 w 692884"/>
                  <a:gd name="connsiteY370" fmla="*/ 449117 h 1290705"/>
                  <a:gd name="connsiteX371" fmla="*/ 220595 w 692884"/>
                  <a:gd name="connsiteY371" fmla="*/ 445049 h 1290705"/>
                  <a:gd name="connsiteX372" fmla="*/ 220595 w 692884"/>
                  <a:gd name="connsiteY372" fmla="*/ 443693 h 1290705"/>
                  <a:gd name="connsiteX373" fmla="*/ 221919 w 692884"/>
                  <a:gd name="connsiteY373" fmla="*/ 440981 h 1290705"/>
                  <a:gd name="connsiteX374" fmla="*/ 224569 w 692884"/>
                  <a:gd name="connsiteY374" fmla="*/ 436913 h 1290705"/>
                  <a:gd name="connsiteX375" fmla="*/ 221919 w 692884"/>
                  <a:gd name="connsiteY375" fmla="*/ 434201 h 1290705"/>
                  <a:gd name="connsiteX376" fmla="*/ 224569 w 692884"/>
                  <a:gd name="connsiteY376" fmla="*/ 432845 h 1290705"/>
                  <a:gd name="connsiteX377" fmla="*/ 221919 w 692884"/>
                  <a:gd name="connsiteY377" fmla="*/ 430133 h 1290705"/>
                  <a:gd name="connsiteX378" fmla="*/ 221919 w 692884"/>
                  <a:gd name="connsiteY378" fmla="*/ 426065 h 1290705"/>
                  <a:gd name="connsiteX379" fmla="*/ 221919 w 692884"/>
                  <a:gd name="connsiteY379" fmla="*/ 423353 h 1290705"/>
                  <a:gd name="connsiteX380" fmla="*/ 221919 w 692884"/>
                  <a:gd name="connsiteY380" fmla="*/ 421997 h 1290705"/>
                  <a:gd name="connsiteX381" fmla="*/ 224569 w 692884"/>
                  <a:gd name="connsiteY381" fmla="*/ 419285 h 1290705"/>
                  <a:gd name="connsiteX382" fmla="*/ 227219 w 692884"/>
                  <a:gd name="connsiteY382" fmla="*/ 417929 h 1290705"/>
                  <a:gd name="connsiteX383" fmla="*/ 224569 w 692884"/>
                  <a:gd name="connsiteY383" fmla="*/ 415217 h 1290705"/>
                  <a:gd name="connsiteX384" fmla="*/ 221919 w 692884"/>
                  <a:gd name="connsiteY384" fmla="*/ 415217 h 1290705"/>
                  <a:gd name="connsiteX385" fmla="*/ 215295 w 692884"/>
                  <a:gd name="connsiteY385" fmla="*/ 413861 h 1290705"/>
                  <a:gd name="connsiteX386" fmla="*/ 215295 w 692884"/>
                  <a:gd name="connsiteY386" fmla="*/ 408437 h 1290705"/>
                  <a:gd name="connsiteX387" fmla="*/ 213833 w 692884"/>
                  <a:gd name="connsiteY387" fmla="*/ 407938 h 1290705"/>
                  <a:gd name="connsiteX388" fmla="*/ 213833 w 692884"/>
                  <a:gd name="connsiteY388" fmla="*/ 401879 h 1290705"/>
                  <a:gd name="connsiteX389" fmla="*/ 213833 w 692884"/>
                  <a:gd name="connsiteY389" fmla="*/ 363208 h 1290705"/>
                  <a:gd name="connsiteX390" fmla="*/ 230134 w 692884"/>
                  <a:gd name="connsiteY390" fmla="*/ 323983 h 1290705"/>
                  <a:gd name="connsiteX391" fmla="*/ 217945 w 692884"/>
                  <a:gd name="connsiteY391" fmla="*/ 294929 h 1290705"/>
                  <a:gd name="connsiteX392" fmla="*/ 217945 w 692884"/>
                  <a:gd name="connsiteY392" fmla="*/ 294534 h 1290705"/>
                  <a:gd name="connsiteX393" fmla="*/ 216774 w 692884"/>
                  <a:gd name="connsiteY393" fmla="*/ 292137 h 1290705"/>
                  <a:gd name="connsiteX394" fmla="*/ 215295 w 692884"/>
                  <a:gd name="connsiteY394" fmla="*/ 288612 h 1290705"/>
                  <a:gd name="connsiteX395" fmla="*/ 215295 w 692884"/>
                  <a:gd name="connsiteY395" fmla="*/ 286398 h 1290705"/>
                  <a:gd name="connsiteX396" fmla="*/ 215295 w 692884"/>
                  <a:gd name="connsiteY396" fmla="*/ 283686 h 1290705"/>
                  <a:gd name="connsiteX397" fmla="*/ 215295 w 692884"/>
                  <a:gd name="connsiteY397" fmla="*/ 282330 h 1290705"/>
                  <a:gd name="connsiteX398" fmla="*/ 217945 w 692884"/>
                  <a:gd name="connsiteY398" fmla="*/ 278262 h 1290705"/>
                  <a:gd name="connsiteX399" fmla="*/ 220595 w 692884"/>
                  <a:gd name="connsiteY399" fmla="*/ 275550 h 1290705"/>
                  <a:gd name="connsiteX400" fmla="*/ 224569 w 692884"/>
                  <a:gd name="connsiteY400" fmla="*/ 274194 h 1290705"/>
                  <a:gd name="connsiteX401" fmla="*/ 227219 w 692884"/>
                  <a:gd name="connsiteY401" fmla="*/ 271482 h 1290705"/>
                  <a:gd name="connsiteX402" fmla="*/ 232518 w 692884"/>
                  <a:gd name="connsiteY402" fmla="*/ 271482 h 1290705"/>
                  <a:gd name="connsiteX403" fmla="*/ 232518 w 692884"/>
                  <a:gd name="connsiteY403" fmla="*/ 268770 h 1290705"/>
                  <a:gd name="connsiteX404" fmla="*/ 236493 w 692884"/>
                  <a:gd name="connsiteY404" fmla="*/ 267414 h 1290705"/>
                  <a:gd name="connsiteX405" fmla="*/ 239142 w 692884"/>
                  <a:gd name="connsiteY405" fmla="*/ 264702 h 1290705"/>
                  <a:gd name="connsiteX406" fmla="*/ 251066 w 692884"/>
                  <a:gd name="connsiteY406" fmla="*/ 257922 h 1290705"/>
                  <a:gd name="connsiteX407" fmla="*/ 255040 w 692884"/>
                  <a:gd name="connsiteY407" fmla="*/ 256566 h 1290705"/>
                  <a:gd name="connsiteX408" fmla="*/ 260340 w 692884"/>
                  <a:gd name="connsiteY408" fmla="*/ 256566 h 1290705"/>
                  <a:gd name="connsiteX409" fmla="*/ 261665 w 692884"/>
                  <a:gd name="connsiteY409" fmla="*/ 253854 h 1290705"/>
                  <a:gd name="connsiteX410" fmla="*/ 266964 w 692884"/>
                  <a:gd name="connsiteY410" fmla="*/ 252498 h 1290705"/>
                  <a:gd name="connsiteX411" fmla="*/ 270939 w 692884"/>
                  <a:gd name="connsiteY411" fmla="*/ 252498 h 1290705"/>
                  <a:gd name="connsiteX412" fmla="*/ 276238 w 692884"/>
                  <a:gd name="connsiteY412" fmla="*/ 249786 h 1290705"/>
                  <a:gd name="connsiteX413" fmla="*/ 280212 w 692884"/>
                  <a:gd name="connsiteY413" fmla="*/ 249786 h 1290705"/>
                  <a:gd name="connsiteX414" fmla="*/ 282845 w 692884"/>
                  <a:gd name="connsiteY414" fmla="*/ 248439 h 1290705"/>
                  <a:gd name="connsiteX415" fmla="*/ 284318 w 692884"/>
                  <a:gd name="connsiteY415" fmla="*/ 248439 h 1290705"/>
                  <a:gd name="connsiteX416" fmla="*/ 285395 w 692884"/>
                  <a:gd name="connsiteY416" fmla="*/ 247134 h 1290705"/>
                  <a:gd name="connsiteX417" fmla="*/ 285636 w 692884"/>
                  <a:gd name="connsiteY417" fmla="*/ 247011 h 1290705"/>
                  <a:gd name="connsiteX418" fmla="*/ 290100 w 692884"/>
                  <a:gd name="connsiteY418" fmla="*/ 247011 h 1290705"/>
                  <a:gd name="connsiteX419" fmla="*/ 293395 w 692884"/>
                  <a:gd name="connsiteY419" fmla="*/ 243006 h 1290705"/>
                  <a:gd name="connsiteX420" fmla="*/ 294786 w 692884"/>
                  <a:gd name="connsiteY420" fmla="*/ 243006 h 1290705"/>
                  <a:gd name="connsiteX421" fmla="*/ 297435 w 692884"/>
                  <a:gd name="connsiteY421" fmla="*/ 243006 h 1290705"/>
                  <a:gd name="connsiteX422" fmla="*/ 297435 w 692884"/>
                  <a:gd name="connsiteY422" fmla="*/ 241650 h 1290705"/>
                  <a:gd name="connsiteX423" fmla="*/ 304060 w 692884"/>
                  <a:gd name="connsiteY423" fmla="*/ 237582 h 1290705"/>
                  <a:gd name="connsiteX424" fmla="*/ 306709 w 692884"/>
                  <a:gd name="connsiteY424" fmla="*/ 234870 h 1290705"/>
                  <a:gd name="connsiteX425" fmla="*/ 309359 w 692884"/>
                  <a:gd name="connsiteY425" fmla="*/ 234870 h 1290705"/>
                  <a:gd name="connsiteX426" fmla="*/ 310684 w 692884"/>
                  <a:gd name="connsiteY426" fmla="*/ 234870 h 1290705"/>
                  <a:gd name="connsiteX427" fmla="*/ 310684 w 692884"/>
                  <a:gd name="connsiteY427" fmla="*/ 232158 h 1290705"/>
                  <a:gd name="connsiteX428" fmla="*/ 310684 w 692884"/>
                  <a:gd name="connsiteY428" fmla="*/ 228090 h 1290705"/>
                  <a:gd name="connsiteX429" fmla="*/ 310684 w 692884"/>
                  <a:gd name="connsiteY429" fmla="*/ 226734 h 1290705"/>
                  <a:gd name="connsiteX430" fmla="*/ 309935 w 692884"/>
                  <a:gd name="connsiteY430" fmla="*/ 222899 h 1290705"/>
                  <a:gd name="connsiteX431" fmla="*/ 321150 w 692884"/>
                  <a:gd name="connsiteY431" fmla="*/ 209265 h 1290705"/>
                  <a:gd name="connsiteX432" fmla="*/ 324233 w 692884"/>
                  <a:gd name="connsiteY432" fmla="*/ 200970 h 1290705"/>
                  <a:gd name="connsiteX433" fmla="*/ 325257 w 692884"/>
                  <a:gd name="connsiteY433" fmla="*/ 200970 h 1290705"/>
                  <a:gd name="connsiteX434" fmla="*/ 329232 w 692884"/>
                  <a:gd name="connsiteY434" fmla="*/ 195546 h 1290705"/>
                  <a:gd name="connsiteX435" fmla="*/ 334531 w 692884"/>
                  <a:gd name="connsiteY435" fmla="*/ 194190 h 1290705"/>
                  <a:gd name="connsiteX436" fmla="*/ 338506 w 692884"/>
                  <a:gd name="connsiteY436" fmla="*/ 187410 h 1290705"/>
                  <a:gd name="connsiteX437" fmla="*/ 341155 w 692884"/>
                  <a:gd name="connsiteY437" fmla="*/ 187410 h 1290705"/>
                  <a:gd name="connsiteX438" fmla="*/ 346455 w 692884"/>
                  <a:gd name="connsiteY438" fmla="*/ 187410 h 1290705"/>
                  <a:gd name="connsiteX439" fmla="*/ 350429 w 692884"/>
                  <a:gd name="connsiteY439" fmla="*/ 187410 h 1290705"/>
                  <a:gd name="connsiteX440" fmla="*/ 353079 w 692884"/>
                  <a:gd name="connsiteY440" fmla="*/ 187410 h 1290705"/>
                  <a:gd name="connsiteX441" fmla="*/ 357053 w 692884"/>
                  <a:gd name="connsiteY441" fmla="*/ 190122 h 1290705"/>
                  <a:gd name="connsiteX442" fmla="*/ 359703 w 692884"/>
                  <a:gd name="connsiteY442" fmla="*/ 191478 h 1290705"/>
                  <a:gd name="connsiteX443" fmla="*/ 362353 w 692884"/>
                  <a:gd name="connsiteY443" fmla="*/ 190122 h 1290705"/>
                  <a:gd name="connsiteX444" fmla="*/ 362353 w 692884"/>
                  <a:gd name="connsiteY444" fmla="*/ 186054 h 1290705"/>
                  <a:gd name="connsiteX445" fmla="*/ 359703 w 692884"/>
                  <a:gd name="connsiteY445" fmla="*/ 183342 h 1290705"/>
                  <a:gd name="connsiteX446" fmla="*/ 357053 w 692884"/>
                  <a:gd name="connsiteY446" fmla="*/ 180630 h 1290705"/>
                  <a:gd name="connsiteX447" fmla="*/ 355729 w 692884"/>
                  <a:gd name="connsiteY447" fmla="*/ 179274 h 1290705"/>
                  <a:gd name="connsiteX448" fmla="*/ 353079 w 692884"/>
                  <a:gd name="connsiteY448" fmla="*/ 169782 h 1290705"/>
                  <a:gd name="connsiteX449" fmla="*/ 353079 w 692884"/>
                  <a:gd name="connsiteY449" fmla="*/ 168426 h 1290705"/>
                  <a:gd name="connsiteX450" fmla="*/ 350429 w 692884"/>
                  <a:gd name="connsiteY450" fmla="*/ 164358 h 1290705"/>
                  <a:gd name="connsiteX451" fmla="*/ 350429 w 692884"/>
                  <a:gd name="connsiteY451" fmla="*/ 161694 h 1290705"/>
                  <a:gd name="connsiteX452" fmla="*/ 350845 w 692884"/>
                  <a:gd name="connsiteY452" fmla="*/ 161433 h 1290705"/>
                  <a:gd name="connsiteX453" fmla="*/ 353079 w 692884"/>
                  <a:gd name="connsiteY453" fmla="*/ 160290 h 1290705"/>
                  <a:gd name="connsiteX454" fmla="*/ 353079 w 692884"/>
                  <a:gd name="connsiteY454" fmla="*/ 160035 h 1290705"/>
                  <a:gd name="connsiteX455" fmla="*/ 361341 w 692884"/>
                  <a:gd name="connsiteY455" fmla="*/ 154866 h 1290705"/>
                  <a:gd name="connsiteX456" fmla="*/ 362353 w 692884"/>
                  <a:gd name="connsiteY456" fmla="*/ 154866 h 1290705"/>
                  <a:gd name="connsiteX457" fmla="*/ 365002 w 692884"/>
                  <a:gd name="connsiteY457" fmla="*/ 154866 h 1290705"/>
                  <a:gd name="connsiteX458" fmla="*/ 366327 w 692884"/>
                  <a:gd name="connsiteY458" fmla="*/ 153510 h 1290705"/>
                  <a:gd name="connsiteX459" fmla="*/ 368977 w 692884"/>
                  <a:gd name="connsiteY459" fmla="*/ 153510 h 1290705"/>
                  <a:gd name="connsiteX460" fmla="*/ 371627 w 692884"/>
                  <a:gd name="connsiteY460" fmla="*/ 150798 h 1290705"/>
                  <a:gd name="connsiteX461" fmla="*/ 375601 w 692884"/>
                  <a:gd name="connsiteY461" fmla="*/ 149442 h 1290705"/>
                  <a:gd name="connsiteX462" fmla="*/ 378251 w 692884"/>
                  <a:gd name="connsiteY462" fmla="*/ 146730 h 1290705"/>
                  <a:gd name="connsiteX463" fmla="*/ 378251 w 692884"/>
                  <a:gd name="connsiteY463" fmla="*/ 144018 h 1290705"/>
                  <a:gd name="connsiteX464" fmla="*/ 375601 w 692884"/>
                  <a:gd name="connsiteY464" fmla="*/ 139950 h 1290705"/>
                  <a:gd name="connsiteX465" fmla="*/ 374276 w 692884"/>
                  <a:gd name="connsiteY465" fmla="*/ 138594 h 1290705"/>
                  <a:gd name="connsiteX466" fmla="*/ 371627 w 692884"/>
                  <a:gd name="connsiteY466" fmla="*/ 138594 h 1290705"/>
                  <a:gd name="connsiteX467" fmla="*/ 368977 w 692884"/>
                  <a:gd name="connsiteY467" fmla="*/ 135883 h 1290705"/>
                  <a:gd name="connsiteX468" fmla="*/ 366367 w 692884"/>
                  <a:gd name="connsiteY468" fmla="*/ 134548 h 1290705"/>
                  <a:gd name="connsiteX469" fmla="*/ 366367 w 692884"/>
                  <a:gd name="connsiteY469" fmla="*/ 134445 h 1290705"/>
                  <a:gd name="connsiteX470" fmla="*/ 368977 w 692884"/>
                  <a:gd name="connsiteY470" fmla="*/ 129103 h 1290705"/>
                  <a:gd name="connsiteX471" fmla="*/ 371627 w 692884"/>
                  <a:gd name="connsiteY471" fmla="*/ 127747 h 1290705"/>
                  <a:gd name="connsiteX472" fmla="*/ 374276 w 692884"/>
                  <a:gd name="connsiteY472" fmla="*/ 127747 h 1290705"/>
                  <a:gd name="connsiteX473" fmla="*/ 378251 w 692884"/>
                  <a:gd name="connsiteY473" fmla="*/ 127747 h 1290705"/>
                  <a:gd name="connsiteX474" fmla="*/ 380901 w 692884"/>
                  <a:gd name="connsiteY474" fmla="*/ 125035 h 1290705"/>
                  <a:gd name="connsiteX475" fmla="*/ 383550 w 692884"/>
                  <a:gd name="connsiteY475" fmla="*/ 125035 h 1290705"/>
                  <a:gd name="connsiteX476" fmla="*/ 384875 w 692884"/>
                  <a:gd name="connsiteY476" fmla="*/ 123679 h 1290705"/>
                  <a:gd name="connsiteX477" fmla="*/ 384875 w 692884"/>
                  <a:gd name="connsiteY477" fmla="*/ 120967 h 1290705"/>
                  <a:gd name="connsiteX478" fmla="*/ 384875 w 692884"/>
                  <a:gd name="connsiteY478" fmla="*/ 118255 h 1290705"/>
                  <a:gd name="connsiteX479" fmla="*/ 384875 w 692884"/>
                  <a:gd name="connsiteY479" fmla="*/ 116899 h 1290705"/>
                  <a:gd name="connsiteX480" fmla="*/ 378251 w 692884"/>
                  <a:gd name="connsiteY480" fmla="*/ 110119 h 1290705"/>
                  <a:gd name="connsiteX481" fmla="*/ 378251 w 692884"/>
                  <a:gd name="connsiteY481" fmla="*/ 108763 h 1290705"/>
                  <a:gd name="connsiteX482" fmla="*/ 375601 w 692884"/>
                  <a:gd name="connsiteY482" fmla="*/ 108763 h 1290705"/>
                  <a:gd name="connsiteX483" fmla="*/ 375601 w 692884"/>
                  <a:gd name="connsiteY483" fmla="*/ 103339 h 1290705"/>
                  <a:gd name="connsiteX484" fmla="*/ 374367 w 692884"/>
                  <a:gd name="connsiteY484" fmla="*/ 102076 h 1290705"/>
                  <a:gd name="connsiteX485" fmla="*/ 385891 w 692884"/>
                  <a:gd name="connsiteY485" fmla="*/ 87067 h 1290705"/>
                  <a:gd name="connsiteX486" fmla="*/ 387525 w 692884"/>
                  <a:gd name="connsiteY486" fmla="*/ 87067 h 1290705"/>
                  <a:gd name="connsiteX487" fmla="*/ 390174 w 692884"/>
                  <a:gd name="connsiteY487" fmla="*/ 87067 h 1290705"/>
                  <a:gd name="connsiteX488" fmla="*/ 392824 w 692884"/>
                  <a:gd name="connsiteY488" fmla="*/ 87067 h 1290705"/>
                  <a:gd name="connsiteX489" fmla="*/ 395474 w 692884"/>
                  <a:gd name="connsiteY489" fmla="*/ 87067 h 1290705"/>
                  <a:gd name="connsiteX490" fmla="*/ 396799 w 692884"/>
                  <a:gd name="connsiteY490" fmla="*/ 84355 h 1290705"/>
                  <a:gd name="connsiteX491" fmla="*/ 399448 w 692884"/>
                  <a:gd name="connsiteY491" fmla="*/ 82999 h 1290705"/>
                  <a:gd name="connsiteX492" fmla="*/ 402098 w 692884"/>
                  <a:gd name="connsiteY492" fmla="*/ 77575 h 1290705"/>
                  <a:gd name="connsiteX493" fmla="*/ 402098 w 692884"/>
                  <a:gd name="connsiteY493" fmla="*/ 73507 h 1290705"/>
                  <a:gd name="connsiteX494" fmla="*/ 399448 w 692884"/>
                  <a:gd name="connsiteY494" fmla="*/ 72151 h 1290705"/>
                  <a:gd name="connsiteX495" fmla="*/ 399448 w 692884"/>
                  <a:gd name="connsiteY495" fmla="*/ 69439 h 1290705"/>
                  <a:gd name="connsiteX496" fmla="*/ 396799 w 692884"/>
                  <a:gd name="connsiteY496" fmla="*/ 69439 h 1290705"/>
                  <a:gd name="connsiteX497" fmla="*/ 395474 w 692884"/>
                  <a:gd name="connsiteY497" fmla="*/ 65371 h 1290705"/>
                  <a:gd name="connsiteX498" fmla="*/ 392824 w 692884"/>
                  <a:gd name="connsiteY498" fmla="*/ 62659 h 1290705"/>
                  <a:gd name="connsiteX499" fmla="*/ 390174 w 692884"/>
                  <a:gd name="connsiteY499" fmla="*/ 62659 h 1290705"/>
                  <a:gd name="connsiteX500" fmla="*/ 384875 w 692884"/>
                  <a:gd name="connsiteY500" fmla="*/ 61303 h 1290705"/>
                  <a:gd name="connsiteX501" fmla="*/ 383550 w 692884"/>
                  <a:gd name="connsiteY501" fmla="*/ 61303 h 1290705"/>
                  <a:gd name="connsiteX502" fmla="*/ 378251 w 692884"/>
                  <a:gd name="connsiteY502" fmla="*/ 58591 h 1290705"/>
                  <a:gd name="connsiteX503" fmla="*/ 375601 w 692884"/>
                  <a:gd name="connsiteY503" fmla="*/ 58591 h 1290705"/>
                  <a:gd name="connsiteX504" fmla="*/ 374276 w 692884"/>
                  <a:gd name="connsiteY504" fmla="*/ 57235 h 1290705"/>
                  <a:gd name="connsiteX505" fmla="*/ 371627 w 692884"/>
                  <a:gd name="connsiteY505" fmla="*/ 51811 h 1290705"/>
                  <a:gd name="connsiteX506" fmla="*/ 368977 w 692884"/>
                  <a:gd name="connsiteY506" fmla="*/ 50455 h 1290705"/>
                  <a:gd name="connsiteX507" fmla="*/ 366327 w 692884"/>
                  <a:gd name="connsiteY507" fmla="*/ 47743 h 1290705"/>
                  <a:gd name="connsiteX508" fmla="*/ 366327 w 692884"/>
                  <a:gd name="connsiteY508" fmla="*/ 46387 h 1290705"/>
                  <a:gd name="connsiteX509" fmla="*/ 366327 w 692884"/>
                  <a:gd name="connsiteY509" fmla="*/ 43675 h 1290705"/>
                  <a:gd name="connsiteX510" fmla="*/ 366327 w 692884"/>
                  <a:gd name="connsiteY510" fmla="*/ 40963 h 1290705"/>
                  <a:gd name="connsiteX511" fmla="*/ 365002 w 692884"/>
                  <a:gd name="connsiteY511" fmla="*/ 39607 h 1290705"/>
                  <a:gd name="connsiteX512" fmla="*/ 359703 w 692884"/>
                  <a:gd name="connsiteY512" fmla="*/ 39607 h 1290705"/>
                  <a:gd name="connsiteX513" fmla="*/ 357053 w 692884"/>
                  <a:gd name="connsiteY513" fmla="*/ 39607 h 1290705"/>
                  <a:gd name="connsiteX514" fmla="*/ 350429 w 692884"/>
                  <a:gd name="connsiteY514" fmla="*/ 36895 h 1290705"/>
                  <a:gd name="connsiteX515" fmla="*/ 347779 w 692884"/>
                  <a:gd name="connsiteY515" fmla="*/ 36895 h 1290705"/>
                  <a:gd name="connsiteX516" fmla="*/ 346455 w 692884"/>
                  <a:gd name="connsiteY516" fmla="*/ 39607 h 1290705"/>
                  <a:gd name="connsiteX517" fmla="*/ 341155 w 692884"/>
                  <a:gd name="connsiteY517" fmla="*/ 39607 h 1290705"/>
                  <a:gd name="connsiteX518" fmla="*/ 338506 w 692884"/>
                  <a:gd name="connsiteY518" fmla="*/ 40963 h 1290705"/>
                  <a:gd name="connsiteX519" fmla="*/ 337181 w 692884"/>
                  <a:gd name="connsiteY519" fmla="*/ 40963 h 1290705"/>
                  <a:gd name="connsiteX520" fmla="*/ 334531 w 692884"/>
                  <a:gd name="connsiteY520" fmla="*/ 39607 h 1290705"/>
                  <a:gd name="connsiteX521" fmla="*/ 331881 w 692884"/>
                  <a:gd name="connsiteY521" fmla="*/ 39607 h 1290705"/>
                  <a:gd name="connsiteX522" fmla="*/ 327907 w 692884"/>
                  <a:gd name="connsiteY522" fmla="*/ 39607 h 1290705"/>
                  <a:gd name="connsiteX523" fmla="*/ 325257 w 692884"/>
                  <a:gd name="connsiteY523" fmla="*/ 36895 h 1290705"/>
                  <a:gd name="connsiteX524" fmla="*/ 325257 w 692884"/>
                  <a:gd name="connsiteY524" fmla="*/ 39607 h 1290705"/>
                  <a:gd name="connsiteX525" fmla="*/ 322607 w 692884"/>
                  <a:gd name="connsiteY525" fmla="*/ 36895 h 1290705"/>
                  <a:gd name="connsiteX526" fmla="*/ 318633 w 692884"/>
                  <a:gd name="connsiteY526" fmla="*/ 36895 h 1290705"/>
                  <a:gd name="connsiteX527" fmla="*/ 315983 w 692884"/>
                  <a:gd name="connsiteY527" fmla="*/ 36895 h 1290705"/>
                  <a:gd name="connsiteX528" fmla="*/ 315983 w 692884"/>
                  <a:gd name="connsiteY528" fmla="*/ 35539 h 1290705"/>
                  <a:gd name="connsiteX529" fmla="*/ 313334 w 692884"/>
                  <a:gd name="connsiteY529" fmla="*/ 35539 h 1290705"/>
                  <a:gd name="connsiteX530" fmla="*/ 310684 w 692884"/>
                  <a:gd name="connsiteY530" fmla="*/ 32827 h 1290705"/>
                  <a:gd name="connsiteX531" fmla="*/ 309359 w 692884"/>
                  <a:gd name="connsiteY531" fmla="*/ 31471 h 1290705"/>
                  <a:gd name="connsiteX532" fmla="*/ 306709 w 692884"/>
                  <a:gd name="connsiteY532" fmla="*/ 31471 h 1290705"/>
                  <a:gd name="connsiteX533" fmla="*/ 306709 w 692884"/>
                  <a:gd name="connsiteY533" fmla="*/ 28759 h 1290705"/>
                  <a:gd name="connsiteX534" fmla="*/ 306207 w 692884"/>
                  <a:gd name="connsiteY534" fmla="*/ 28759 h 1290705"/>
                  <a:gd name="connsiteX535" fmla="*/ 306207 w 692884"/>
                  <a:gd name="connsiteY535" fmla="*/ 26561 h 1290705"/>
                  <a:gd name="connsiteX536" fmla="*/ 306709 w 692884"/>
                  <a:gd name="connsiteY536" fmla="*/ 26047 h 1290705"/>
                  <a:gd name="connsiteX537" fmla="*/ 309359 w 692884"/>
                  <a:gd name="connsiteY537" fmla="*/ 24691 h 1290705"/>
                  <a:gd name="connsiteX538" fmla="*/ 310684 w 692884"/>
                  <a:gd name="connsiteY538" fmla="*/ 21979 h 1290705"/>
                  <a:gd name="connsiteX539" fmla="*/ 313334 w 692884"/>
                  <a:gd name="connsiteY539" fmla="*/ 21979 h 1290705"/>
                  <a:gd name="connsiteX540" fmla="*/ 315983 w 692884"/>
                  <a:gd name="connsiteY540" fmla="*/ 21979 h 1290705"/>
                  <a:gd name="connsiteX541" fmla="*/ 318633 w 692884"/>
                  <a:gd name="connsiteY541" fmla="*/ 24691 h 1290705"/>
                  <a:gd name="connsiteX542" fmla="*/ 319958 w 692884"/>
                  <a:gd name="connsiteY542" fmla="*/ 24691 h 1290705"/>
                  <a:gd name="connsiteX543" fmla="*/ 322607 w 692884"/>
                  <a:gd name="connsiteY543" fmla="*/ 24691 h 1290705"/>
                  <a:gd name="connsiteX544" fmla="*/ 325257 w 692884"/>
                  <a:gd name="connsiteY544" fmla="*/ 24691 h 1290705"/>
                  <a:gd name="connsiteX545" fmla="*/ 327907 w 692884"/>
                  <a:gd name="connsiteY545" fmla="*/ 20623 h 1290705"/>
                  <a:gd name="connsiteX546" fmla="*/ 329232 w 692884"/>
                  <a:gd name="connsiteY546" fmla="*/ 13843 h 1290705"/>
                  <a:gd name="connsiteX547" fmla="*/ 331881 w 692884"/>
                  <a:gd name="connsiteY547" fmla="*/ 11131 h 1290705"/>
                  <a:gd name="connsiteX548" fmla="*/ 331881 w 692884"/>
                  <a:gd name="connsiteY548" fmla="*/ 9775 h 1290705"/>
                  <a:gd name="connsiteX549" fmla="*/ 331881 w 692884"/>
                  <a:gd name="connsiteY549" fmla="*/ 7063 h 1290705"/>
                  <a:gd name="connsiteX550" fmla="*/ 334531 w 692884"/>
                  <a:gd name="connsiteY550" fmla="*/ 4351 h 1290705"/>
                  <a:gd name="connsiteX551" fmla="*/ 337181 w 692884"/>
                  <a:gd name="connsiteY551" fmla="*/ 4351 h 1290705"/>
                  <a:gd name="connsiteX552" fmla="*/ 338506 w 692884"/>
                  <a:gd name="connsiteY552" fmla="*/ 4351 h 1290705"/>
                  <a:gd name="connsiteX553" fmla="*/ 341155 w 692884"/>
                  <a:gd name="connsiteY553" fmla="*/ 4351 h 1290705"/>
                  <a:gd name="connsiteX554" fmla="*/ 346455 w 692884"/>
                  <a:gd name="connsiteY554" fmla="*/ 2995 h 1290705"/>
                  <a:gd name="connsiteX555" fmla="*/ 347779 w 692884"/>
                  <a:gd name="connsiteY555" fmla="*/ 283 h 1290705"/>
                  <a:gd name="connsiteX556" fmla="*/ 350429 w 692884"/>
                  <a:gd name="connsiteY556" fmla="*/ 283 h 1290705"/>
                  <a:gd name="connsiteX557" fmla="*/ 355729 w 692884"/>
                  <a:gd name="connsiteY557" fmla="*/ 283 h 1290705"/>
                  <a:gd name="connsiteX558" fmla="*/ 359703 w 692884"/>
                  <a:gd name="connsiteY558" fmla="*/ 283 h 1290705"/>
                  <a:gd name="connsiteX559" fmla="*/ 360256 w 692884"/>
                  <a:gd name="connsiteY559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96799 w 692884"/>
                  <a:gd name="connsiteY154" fmla="*/ 1252608 h 1290705"/>
                  <a:gd name="connsiteX155" fmla="*/ 345851 w 692884"/>
                  <a:gd name="connsiteY155" fmla="*/ 1267336 h 1290705"/>
                  <a:gd name="connsiteX156" fmla="*/ 365002 w 692884"/>
                  <a:gd name="connsiteY156" fmla="*/ 1264069 h 1290705"/>
                  <a:gd name="connsiteX157" fmla="*/ 378251 w 692884"/>
                  <a:gd name="connsiteY157" fmla="*/ 1255320 h 1290705"/>
                  <a:gd name="connsiteX158" fmla="*/ 365002 w 692884"/>
                  <a:gd name="connsiteY158" fmla="*/ 1259388 h 1290705"/>
                  <a:gd name="connsiteX159" fmla="*/ 341155 w 692884"/>
                  <a:gd name="connsiteY159" fmla="*/ 1263456 h 1290705"/>
                  <a:gd name="connsiteX160" fmla="*/ 325257 w 692884"/>
                  <a:gd name="connsiteY160" fmla="*/ 1266168 h 1290705"/>
                  <a:gd name="connsiteX161" fmla="*/ 313334 w 692884"/>
                  <a:gd name="connsiteY161" fmla="*/ 1266168 h 1290705"/>
                  <a:gd name="connsiteX162" fmla="*/ 301410 w 692884"/>
                  <a:gd name="connsiteY162" fmla="*/ 1263456 h 1290705"/>
                  <a:gd name="connsiteX163" fmla="*/ 298760 w 692884"/>
                  <a:gd name="connsiteY163" fmla="*/ 1270236 h 1290705"/>
                  <a:gd name="connsiteX164" fmla="*/ 297435 w 692884"/>
                  <a:gd name="connsiteY164" fmla="*/ 1277016 h 1290705"/>
                  <a:gd name="connsiteX165" fmla="*/ 289486 w 692884"/>
                  <a:gd name="connsiteY165" fmla="*/ 1286508 h 1290705"/>
                  <a:gd name="connsiteX166" fmla="*/ 289393 w 692884"/>
                  <a:gd name="connsiteY166" fmla="*/ 1286572 h 1290705"/>
                  <a:gd name="connsiteX167" fmla="*/ 282583 w 692884"/>
                  <a:gd name="connsiteY167" fmla="*/ 1261036 h 1290705"/>
                  <a:gd name="connsiteX168" fmla="*/ 285512 w 692884"/>
                  <a:gd name="connsiteY168" fmla="*/ 1257289 h 1290705"/>
                  <a:gd name="connsiteX169" fmla="*/ 289486 w 692884"/>
                  <a:gd name="connsiteY169" fmla="*/ 1249153 h 1290705"/>
                  <a:gd name="connsiteX170" fmla="*/ 294786 w 692884"/>
                  <a:gd name="connsiteY170" fmla="*/ 1245085 h 1290705"/>
                  <a:gd name="connsiteX171" fmla="*/ 292499 w 692884"/>
                  <a:gd name="connsiteY171" fmla="*/ 1242160 h 1290705"/>
                  <a:gd name="connsiteX172" fmla="*/ 294786 w 692884"/>
                  <a:gd name="connsiteY172" fmla="*/ 1240404 h 1290705"/>
                  <a:gd name="connsiteX173" fmla="*/ 289486 w 692884"/>
                  <a:gd name="connsiteY173" fmla="*/ 1233624 h 1290705"/>
                  <a:gd name="connsiteX174" fmla="*/ 288619 w 692884"/>
                  <a:gd name="connsiteY174" fmla="*/ 1230961 h 1290705"/>
                  <a:gd name="connsiteX175" fmla="*/ 289486 w 692884"/>
                  <a:gd name="connsiteY175" fmla="*/ 1224746 h 1290705"/>
                  <a:gd name="connsiteX176" fmla="*/ 288162 w 692884"/>
                  <a:gd name="connsiteY176" fmla="*/ 1229556 h 1290705"/>
                  <a:gd name="connsiteX177" fmla="*/ 288619 w 692884"/>
                  <a:gd name="connsiteY177" fmla="*/ 1230961 h 1290705"/>
                  <a:gd name="connsiteX178" fmla="*/ 288162 w 692884"/>
                  <a:gd name="connsiteY178" fmla="*/ 1234237 h 1290705"/>
                  <a:gd name="connsiteX179" fmla="*/ 289486 w 692884"/>
                  <a:gd name="connsiteY179" fmla="*/ 1238305 h 1290705"/>
                  <a:gd name="connsiteX180" fmla="*/ 292499 w 692884"/>
                  <a:gd name="connsiteY180" fmla="*/ 1242160 h 1290705"/>
                  <a:gd name="connsiteX181" fmla="*/ 289486 w 692884"/>
                  <a:gd name="connsiteY181" fmla="*/ 1244472 h 1290705"/>
                  <a:gd name="connsiteX182" fmla="*/ 285512 w 692884"/>
                  <a:gd name="connsiteY182" fmla="*/ 1252608 h 1290705"/>
                  <a:gd name="connsiteX183" fmla="*/ 281652 w 692884"/>
                  <a:gd name="connsiteY183" fmla="*/ 1257546 h 1290705"/>
                  <a:gd name="connsiteX184" fmla="*/ 279808 w 692884"/>
                  <a:gd name="connsiteY184" fmla="*/ 1250631 h 1290705"/>
                  <a:gd name="connsiteX185" fmla="*/ 295683 w 692884"/>
                  <a:gd name="connsiteY185" fmla="*/ 1203006 h 1290705"/>
                  <a:gd name="connsiteX186" fmla="*/ 267108 w 692884"/>
                  <a:gd name="connsiteY186" fmla="*/ 1164906 h 1290705"/>
                  <a:gd name="connsiteX187" fmla="*/ 254385 w 692884"/>
                  <a:gd name="connsiteY187" fmla="*/ 1178378 h 1290705"/>
                  <a:gd name="connsiteX188" fmla="*/ 252391 w 692884"/>
                  <a:gd name="connsiteY188" fmla="*/ 1175317 h 1290705"/>
                  <a:gd name="connsiteX189" fmla="*/ 252391 w 692884"/>
                  <a:gd name="connsiteY189" fmla="*/ 1179998 h 1290705"/>
                  <a:gd name="connsiteX190" fmla="*/ 252580 w 692884"/>
                  <a:gd name="connsiteY190" fmla="*/ 1180289 h 1290705"/>
                  <a:gd name="connsiteX191" fmla="*/ 213133 w 692884"/>
                  <a:gd name="connsiteY191" fmla="*/ 1222056 h 1290705"/>
                  <a:gd name="connsiteX192" fmla="*/ 194083 w 692884"/>
                  <a:gd name="connsiteY192" fmla="*/ 1285556 h 1290705"/>
                  <a:gd name="connsiteX193" fmla="*/ 180110 w 692884"/>
                  <a:gd name="connsiteY193" fmla="*/ 1275076 h 1290705"/>
                  <a:gd name="connsiteX194" fmla="*/ 183499 w 692884"/>
                  <a:gd name="connsiteY194" fmla="*/ 1268137 h 1290705"/>
                  <a:gd name="connsiteX195" fmla="*/ 187473 w 692884"/>
                  <a:gd name="connsiteY195" fmla="*/ 1255933 h 1290705"/>
                  <a:gd name="connsiteX196" fmla="*/ 192773 w 692884"/>
                  <a:gd name="connsiteY196" fmla="*/ 1238305 h 1290705"/>
                  <a:gd name="connsiteX197" fmla="*/ 194098 w 692884"/>
                  <a:gd name="connsiteY197" fmla="*/ 1230170 h 1290705"/>
                  <a:gd name="connsiteX198" fmla="*/ 203372 w 692884"/>
                  <a:gd name="connsiteY198" fmla="*/ 1216610 h 1290705"/>
                  <a:gd name="connsiteX199" fmla="*/ 215295 w 692884"/>
                  <a:gd name="connsiteY199" fmla="*/ 1204406 h 1290705"/>
                  <a:gd name="connsiteX200" fmla="*/ 227219 w 692884"/>
                  <a:gd name="connsiteY200" fmla="*/ 1188134 h 1290705"/>
                  <a:gd name="connsiteX201" fmla="*/ 232518 w 692884"/>
                  <a:gd name="connsiteY201" fmla="*/ 1182710 h 1290705"/>
                  <a:gd name="connsiteX202" fmla="*/ 239142 w 692884"/>
                  <a:gd name="connsiteY202" fmla="*/ 1184066 h 1290705"/>
                  <a:gd name="connsiteX203" fmla="*/ 241792 w 692884"/>
                  <a:gd name="connsiteY203" fmla="*/ 1177286 h 1290705"/>
                  <a:gd name="connsiteX204" fmla="*/ 245767 w 692884"/>
                  <a:gd name="connsiteY204" fmla="*/ 1171862 h 1290705"/>
                  <a:gd name="connsiteX205" fmla="*/ 252391 w 692884"/>
                  <a:gd name="connsiteY205" fmla="*/ 1173218 h 1290705"/>
                  <a:gd name="connsiteX206" fmla="*/ 252391 w 692884"/>
                  <a:gd name="connsiteY206" fmla="*/ 1168537 h 1290705"/>
                  <a:gd name="connsiteX207" fmla="*/ 245767 w 692884"/>
                  <a:gd name="connsiteY207" fmla="*/ 1167181 h 1290705"/>
                  <a:gd name="connsiteX208" fmla="*/ 241792 w 692884"/>
                  <a:gd name="connsiteY208" fmla="*/ 1172605 h 1290705"/>
                  <a:gd name="connsiteX209" fmla="*/ 239142 w 692884"/>
                  <a:gd name="connsiteY209" fmla="*/ 1179385 h 1290705"/>
                  <a:gd name="connsiteX210" fmla="*/ 232518 w 692884"/>
                  <a:gd name="connsiteY210" fmla="*/ 1178029 h 1290705"/>
                  <a:gd name="connsiteX211" fmla="*/ 227219 w 692884"/>
                  <a:gd name="connsiteY211" fmla="*/ 1183453 h 1290705"/>
                  <a:gd name="connsiteX212" fmla="*/ 215295 w 692884"/>
                  <a:gd name="connsiteY212" fmla="*/ 1199725 h 1290705"/>
                  <a:gd name="connsiteX213" fmla="*/ 203372 w 692884"/>
                  <a:gd name="connsiteY213" fmla="*/ 1211929 h 1290705"/>
                  <a:gd name="connsiteX214" fmla="*/ 194098 w 692884"/>
                  <a:gd name="connsiteY214" fmla="*/ 1225489 h 1290705"/>
                  <a:gd name="connsiteX215" fmla="*/ 192773 w 692884"/>
                  <a:gd name="connsiteY215" fmla="*/ 1233624 h 1290705"/>
                  <a:gd name="connsiteX216" fmla="*/ 187473 w 692884"/>
                  <a:gd name="connsiteY216" fmla="*/ 1251252 h 1290705"/>
                  <a:gd name="connsiteX217" fmla="*/ 183499 w 692884"/>
                  <a:gd name="connsiteY217" fmla="*/ 1263456 h 1290705"/>
                  <a:gd name="connsiteX218" fmla="*/ 178436 w 692884"/>
                  <a:gd name="connsiteY218" fmla="*/ 1273821 h 1290705"/>
                  <a:gd name="connsiteX219" fmla="*/ 168683 w 692884"/>
                  <a:gd name="connsiteY219" fmla="*/ 1266506 h 1290705"/>
                  <a:gd name="connsiteX220" fmla="*/ 135369 w 692884"/>
                  <a:gd name="connsiteY220" fmla="*/ 1270013 h 1290705"/>
                  <a:gd name="connsiteX221" fmla="*/ 122556 w 692884"/>
                  <a:gd name="connsiteY221" fmla="*/ 1263456 h 1290705"/>
                  <a:gd name="connsiteX222" fmla="*/ 98709 w 692884"/>
                  <a:gd name="connsiteY222" fmla="*/ 1260744 h 1290705"/>
                  <a:gd name="connsiteX223" fmla="*/ 93218 w 692884"/>
                  <a:gd name="connsiteY223" fmla="*/ 1260744 h 1290705"/>
                  <a:gd name="connsiteX224" fmla="*/ 76608 w 692884"/>
                  <a:gd name="connsiteY224" fmla="*/ 1247456 h 1290705"/>
                  <a:gd name="connsiteX225" fmla="*/ 75525 w 692884"/>
                  <a:gd name="connsiteY225" fmla="*/ 1247524 h 1290705"/>
                  <a:gd name="connsiteX226" fmla="*/ 73537 w 692884"/>
                  <a:gd name="connsiteY226" fmla="*/ 1244472 h 1290705"/>
                  <a:gd name="connsiteX227" fmla="*/ 68238 w 692884"/>
                  <a:gd name="connsiteY227" fmla="*/ 1244472 h 1290705"/>
                  <a:gd name="connsiteX228" fmla="*/ 61613 w 692884"/>
                  <a:gd name="connsiteY228" fmla="*/ 1244472 h 1290705"/>
                  <a:gd name="connsiteX229" fmla="*/ 57639 w 692884"/>
                  <a:gd name="connsiteY229" fmla="*/ 1241760 h 1290705"/>
                  <a:gd name="connsiteX230" fmla="*/ 45715 w 692884"/>
                  <a:gd name="connsiteY230" fmla="*/ 1230912 h 1290705"/>
                  <a:gd name="connsiteX231" fmla="*/ 35668 w 692884"/>
                  <a:gd name="connsiteY231" fmla="*/ 1230912 h 1290705"/>
                  <a:gd name="connsiteX232" fmla="*/ 44858 w 692884"/>
                  <a:gd name="connsiteY232" fmla="*/ 1212531 h 1290705"/>
                  <a:gd name="connsiteX233" fmla="*/ 54383 w 692884"/>
                  <a:gd name="connsiteY233" fmla="*/ 1168081 h 1290705"/>
                  <a:gd name="connsiteX234" fmla="*/ 48178 w 692884"/>
                  <a:gd name="connsiteY234" fmla="*/ 1168081 h 1290705"/>
                  <a:gd name="connsiteX235" fmla="*/ 48365 w 692884"/>
                  <a:gd name="connsiteY235" fmla="*/ 1167794 h 1290705"/>
                  <a:gd name="connsiteX236" fmla="*/ 47243 w 692884"/>
                  <a:gd name="connsiteY236" fmla="*/ 1168081 h 1290705"/>
                  <a:gd name="connsiteX237" fmla="*/ 45715 w 692884"/>
                  <a:gd name="connsiteY237" fmla="*/ 1168081 h 1290705"/>
                  <a:gd name="connsiteX238" fmla="*/ 45715 w 692884"/>
                  <a:gd name="connsiteY238" fmla="*/ 1167181 h 1290705"/>
                  <a:gd name="connsiteX239" fmla="*/ 48365 w 692884"/>
                  <a:gd name="connsiteY239" fmla="*/ 1163113 h 1290705"/>
                  <a:gd name="connsiteX240" fmla="*/ 43066 w 692884"/>
                  <a:gd name="connsiteY240" fmla="*/ 1164469 h 1290705"/>
                  <a:gd name="connsiteX241" fmla="*/ 37762 w 692884"/>
                  <a:gd name="connsiteY241" fmla="*/ 1167726 h 1290705"/>
                  <a:gd name="connsiteX242" fmla="*/ 15441 w 692884"/>
                  <a:gd name="connsiteY242" fmla="*/ 1166610 h 1290705"/>
                  <a:gd name="connsiteX243" fmla="*/ 15441 w 692884"/>
                  <a:gd name="connsiteY243" fmla="*/ 1129132 h 1290705"/>
                  <a:gd name="connsiteX244" fmla="*/ 0 w 692884"/>
                  <a:gd name="connsiteY244" fmla="*/ 1090999 h 1290705"/>
                  <a:gd name="connsiteX245" fmla="*/ 0 w 692884"/>
                  <a:gd name="connsiteY245" fmla="*/ 1052410 h 1290705"/>
                  <a:gd name="connsiteX246" fmla="*/ 0 w 692884"/>
                  <a:gd name="connsiteY246" fmla="*/ 1014277 h 1290705"/>
                  <a:gd name="connsiteX247" fmla="*/ 0 w 692884"/>
                  <a:gd name="connsiteY247" fmla="*/ 976144 h 1290705"/>
                  <a:gd name="connsiteX248" fmla="*/ 15441 w 692884"/>
                  <a:gd name="connsiteY248" fmla="*/ 936492 h 1290705"/>
                  <a:gd name="connsiteX249" fmla="*/ 0 w 692884"/>
                  <a:gd name="connsiteY249" fmla="*/ 898815 h 1290705"/>
                  <a:gd name="connsiteX250" fmla="*/ 0 w 692884"/>
                  <a:gd name="connsiteY250" fmla="*/ 859618 h 1290705"/>
                  <a:gd name="connsiteX251" fmla="*/ 0 w 692884"/>
                  <a:gd name="connsiteY251" fmla="*/ 836931 h 1290705"/>
                  <a:gd name="connsiteX252" fmla="*/ 1995 w 692884"/>
                  <a:gd name="connsiteY252" fmla="*/ 836931 h 1290705"/>
                  <a:gd name="connsiteX253" fmla="*/ 3320 w 692884"/>
                  <a:gd name="connsiteY253" fmla="*/ 834219 h 1290705"/>
                  <a:gd name="connsiteX254" fmla="*/ 5970 w 692884"/>
                  <a:gd name="connsiteY254" fmla="*/ 831507 h 1290705"/>
                  <a:gd name="connsiteX255" fmla="*/ 5970 w 692884"/>
                  <a:gd name="connsiteY255" fmla="*/ 830151 h 1290705"/>
                  <a:gd name="connsiteX256" fmla="*/ 8620 w 692884"/>
                  <a:gd name="connsiteY256" fmla="*/ 830151 h 1290705"/>
                  <a:gd name="connsiteX257" fmla="*/ 8620 w 692884"/>
                  <a:gd name="connsiteY257" fmla="*/ 827439 h 1290705"/>
                  <a:gd name="connsiteX258" fmla="*/ 11269 w 692884"/>
                  <a:gd name="connsiteY258" fmla="*/ 826083 h 1290705"/>
                  <a:gd name="connsiteX259" fmla="*/ 11269 w 692884"/>
                  <a:gd name="connsiteY259" fmla="*/ 822015 h 1290705"/>
                  <a:gd name="connsiteX260" fmla="*/ 11269 w 692884"/>
                  <a:gd name="connsiteY260" fmla="*/ 816591 h 1290705"/>
                  <a:gd name="connsiteX261" fmla="*/ 12594 w 692884"/>
                  <a:gd name="connsiteY261" fmla="*/ 812523 h 1290705"/>
                  <a:gd name="connsiteX262" fmla="*/ 12594 w 692884"/>
                  <a:gd name="connsiteY262" fmla="*/ 808455 h 1290705"/>
                  <a:gd name="connsiteX263" fmla="*/ 12594 w 692884"/>
                  <a:gd name="connsiteY263" fmla="*/ 805861 h 1290705"/>
                  <a:gd name="connsiteX264" fmla="*/ 15441 w 692884"/>
                  <a:gd name="connsiteY264" fmla="*/ 802191 h 1290705"/>
                  <a:gd name="connsiteX265" fmla="*/ 23136 w 692884"/>
                  <a:gd name="connsiteY265" fmla="*/ 781395 h 1290705"/>
                  <a:gd name="connsiteX266" fmla="*/ 24518 w 692884"/>
                  <a:gd name="connsiteY266" fmla="*/ 779980 h 1290705"/>
                  <a:gd name="connsiteX267" fmla="*/ 27167 w 692884"/>
                  <a:gd name="connsiteY267" fmla="*/ 778624 h 1290705"/>
                  <a:gd name="connsiteX268" fmla="*/ 29817 w 692884"/>
                  <a:gd name="connsiteY268" fmla="*/ 775912 h 1290705"/>
                  <a:gd name="connsiteX269" fmla="*/ 31142 w 692884"/>
                  <a:gd name="connsiteY269" fmla="*/ 774556 h 1290705"/>
                  <a:gd name="connsiteX270" fmla="*/ 31142 w 692884"/>
                  <a:gd name="connsiteY270" fmla="*/ 771844 h 1290705"/>
                  <a:gd name="connsiteX271" fmla="*/ 31142 w 692884"/>
                  <a:gd name="connsiteY271" fmla="*/ 769132 h 1290705"/>
                  <a:gd name="connsiteX272" fmla="*/ 31142 w 692884"/>
                  <a:gd name="connsiteY272" fmla="*/ 767776 h 1290705"/>
                  <a:gd name="connsiteX273" fmla="*/ 33792 w 692884"/>
                  <a:gd name="connsiteY273" fmla="*/ 763708 h 1290705"/>
                  <a:gd name="connsiteX274" fmla="*/ 36441 w 692884"/>
                  <a:gd name="connsiteY274" fmla="*/ 759640 h 1290705"/>
                  <a:gd name="connsiteX275" fmla="*/ 36441 w 692884"/>
                  <a:gd name="connsiteY275" fmla="*/ 756928 h 1290705"/>
                  <a:gd name="connsiteX276" fmla="*/ 39091 w 692884"/>
                  <a:gd name="connsiteY276" fmla="*/ 752860 h 1290705"/>
                  <a:gd name="connsiteX277" fmla="*/ 40416 w 692884"/>
                  <a:gd name="connsiteY277" fmla="*/ 750148 h 1290705"/>
                  <a:gd name="connsiteX278" fmla="*/ 43066 w 692884"/>
                  <a:gd name="connsiteY278" fmla="*/ 746080 h 1290705"/>
                  <a:gd name="connsiteX279" fmla="*/ 45715 w 692884"/>
                  <a:gd name="connsiteY279" fmla="*/ 743368 h 1290705"/>
                  <a:gd name="connsiteX280" fmla="*/ 45715 w 692884"/>
                  <a:gd name="connsiteY280" fmla="*/ 742012 h 1290705"/>
                  <a:gd name="connsiteX281" fmla="*/ 45715 w 692884"/>
                  <a:gd name="connsiteY281" fmla="*/ 739300 h 1290705"/>
                  <a:gd name="connsiteX282" fmla="*/ 45715 w 692884"/>
                  <a:gd name="connsiteY282" fmla="*/ 737944 h 1290705"/>
                  <a:gd name="connsiteX283" fmla="*/ 48365 w 692884"/>
                  <a:gd name="connsiteY283" fmla="*/ 735232 h 1290705"/>
                  <a:gd name="connsiteX284" fmla="*/ 49690 w 692884"/>
                  <a:gd name="connsiteY284" fmla="*/ 731164 h 1290705"/>
                  <a:gd name="connsiteX285" fmla="*/ 49690 w 692884"/>
                  <a:gd name="connsiteY285" fmla="*/ 728452 h 1290705"/>
                  <a:gd name="connsiteX286" fmla="*/ 52339 w 692884"/>
                  <a:gd name="connsiteY286" fmla="*/ 727096 h 1290705"/>
                  <a:gd name="connsiteX287" fmla="*/ 54989 w 692884"/>
                  <a:gd name="connsiteY287" fmla="*/ 724384 h 1290705"/>
                  <a:gd name="connsiteX288" fmla="*/ 57639 w 692884"/>
                  <a:gd name="connsiteY288" fmla="*/ 723028 h 1290705"/>
                  <a:gd name="connsiteX289" fmla="*/ 54989 w 692884"/>
                  <a:gd name="connsiteY289" fmla="*/ 720316 h 1290705"/>
                  <a:gd name="connsiteX290" fmla="*/ 57639 w 692884"/>
                  <a:gd name="connsiteY290" fmla="*/ 717604 h 1290705"/>
                  <a:gd name="connsiteX291" fmla="*/ 57639 w 692884"/>
                  <a:gd name="connsiteY291" fmla="*/ 716248 h 1290705"/>
                  <a:gd name="connsiteX292" fmla="*/ 57639 w 692884"/>
                  <a:gd name="connsiteY292" fmla="*/ 713536 h 1290705"/>
                  <a:gd name="connsiteX293" fmla="*/ 58964 w 692884"/>
                  <a:gd name="connsiteY293" fmla="*/ 712180 h 1290705"/>
                  <a:gd name="connsiteX294" fmla="*/ 61613 w 692884"/>
                  <a:gd name="connsiteY294" fmla="*/ 708112 h 1290705"/>
                  <a:gd name="connsiteX295" fmla="*/ 61613 w 692884"/>
                  <a:gd name="connsiteY295" fmla="*/ 705400 h 1290705"/>
                  <a:gd name="connsiteX296" fmla="*/ 61756 w 692884"/>
                  <a:gd name="connsiteY296" fmla="*/ 705181 h 1290705"/>
                  <a:gd name="connsiteX297" fmla="*/ 73926 w 692884"/>
                  <a:gd name="connsiteY297" fmla="*/ 690153 h 1290705"/>
                  <a:gd name="connsiteX298" fmla="*/ 77599 w 692884"/>
                  <a:gd name="connsiteY298" fmla="*/ 690153 h 1290705"/>
                  <a:gd name="connsiteX299" fmla="*/ 92348 w 692884"/>
                  <a:gd name="connsiteY299" fmla="*/ 651482 h 1290705"/>
                  <a:gd name="connsiteX300" fmla="*/ 99392 w 692884"/>
                  <a:gd name="connsiteY300" fmla="*/ 634190 h 1290705"/>
                  <a:gd name="connsiteX301" fmla="*/ 101359 w 692884"/>
                  <a:gd name="connsiteY301" fmla="*/ 632176 h 1290705"/>
                  <a:gd name="connsiteX302" fmla="*/ 104008 w 692884"/>
                  <a:gd name="connsiteY302" fmla="*/ 628108 h 1290705"/>
                  <a:gd name="connsiteX303" fmla="*/ 104008 w 692884"/>
                  <a:gd name="connsiteY303" fmla="*/ 625396 h 1290705"/>
                  <a:gd name="connsiteX304" fmla="*/ 106658 w 692884"/>
                  <a:gd name="connsiteY304" fmla="*/ 624040 h 1290705"/>
                  <a:gd name="connsiteX305" fmla="*/ 110633 w 692884"/>
                  <a:gd name="connsiteY305" fmla="*/ 614548 h 1290705"/>
                  <a:gd name="connsiteX306" fmla="*/ 113282 w 692884"/>
                  <a:gd name="connsiteY306" fmla="*/ 613192 h 1290705"/>
                  <a:gd name="connsiteX307" fmla="*/ 115932 w 692884"/>
                  <a:gd name="connsiteY307" fmla="*/ 610480 h 1290705"/>
                  <a:gd name="connsiteX308" fmla="*/ 117257 w 692884"/>
                  <a:gd name="connsiteY308" fmla="*/ 609124 h 1290705"/>
                  <a:gd name="connsiteX309" fmla="*/ 119906 w 692884"/>
                  <a:gd name="connsiteY309" fmla="*/ 606412 h 1290705"/>
                  <a:gd name="connsiteX310" fmla="*/ 122556 w 692884"/>
                  <a:gd name="connsiteY310" fmla="*/ 603700 h 1290705"/>
                  <a:gd name="connsiteX311" fmla="*/ 126531 w 692884"/>
                  <a:gd name="connsiteY311" fmla="*/ 598276 h 1290705"/>
                  <a:gd name="connsiteX312" fmla="*/ 129180 w 692884"/>
                  <a:gd name="connsiteY312" fmla="*/ 595564 h 1290705"/>
                  <a:gd name="connsiteX313" fmla="*/ 134480 w 692884"/>
                  <a:gd name="connsiteY313" fmla="*/ 594208 h 1290705"/>
                  <a:gd name="connsiteX314" fmla="*/ 138454 w 692884"/>
                  <a:gd name="connsiteY314" fmla="*/ 591496 h 1290705"/>
                  <a:gd name="connsiteX315" fmla="*/ 138454 w 692884"/>
                  <a:gd name="connsiteY315" fmla="*/ 588784 h 1290705"/>
                  <a:gd name="connsiteX316" fmla="*/ 141104 w 692884"/>
                  <a:gd name="connsiteY316" fmla="*/ 588784 h 1290705"/>
                  <a:gd name="connsiteX317" fmla="*/ 147728 w 692884"/>
                  <a:gd name="connsiteY317" fmla="*/ 588784 h 1290705"/>
                  <a:gd name="connsiteX318" fmla="*/ 153028 w 692884"/>
                  <a:gd name="connsiteY318" fmla="*/ 587428 h 1290705"/>
                  <a:gd name="connsiteX319" fmla="*/ 155677 w 692884"/>
                  <a:gd name="connsiteY319" fmla="*/ 584716 h 1290705"/>
                  <a:gd name="connsiteX320" fmla="*/ 155677 w 692884"/>
                  <a:gd name="connsiteY320" fmla="*/ 583360 h 1290705"/>
                  <a:gd name="connsiteX321" fmla="*/ 157002 w 692884"/>
                  <a:gd name="connsiteY321" fmla="*/ 580648 h 1290705"/>
                  <a:gd name="connsiteX322" fmla="*/ 159652 w 692884"/>
                  <a:gd name="connsiteY322" fmla="*/ 576580 h 1290705"/>
                  <a:gd name="connsiteX323" fmla="*/ 159652 w 692884"/>
                  <a:gd name="connsiteY323" fmla="*/ 573869 h 1290705"/>
                  <a:gd name="connsiteX324" fmla="*/ 162301 w 692884"/>
                  <a:gd name="connsiteY324" fmla="*/ 572513 h 1290705"/>
                  <a:gd name="connsiteX325" fmla="*/ 162301 w 692884"/>
                  <a:gd name="connsiteY325" fmla="*/ 569801 h 1290705"/>
                  <a:gd name="connsiteX326" fmla="*/ 166276 w 692884"/>
                  <a:gd name="connsiteY326" fmla="*/ 568445 h 1290705"/>
                  <a:gd name="connsiteX327" fmla="*/ 166276 w 692884"/>
                  <a:gd name="connsiteY327" fmla="*/ 565733 h 1290705"/>
                  <a:gd name="connsiteX328" fmla="*/ 168926 w 692884"/>
                  <a:gd name="connsiteY328" fmla="*/ 563021 h 1290705"/>
                  <a:gd name="connsiteX329" fmla="*/ 168926 w 692884"/>
                  <a:gd name="connsiteY329" fmla="*/ 561665 h 1290705"/>
                  <a:gd name="connsiteX330" fmla="*/ 168926 w 692884"/>
                  <a:gd name="connsiteY330" fmla="*/ 558953 h 1290705"/>
                  <a:gd name="connsiteX331" fmla="*/ 171575 w 692884"/>
                  <a:gd name="connsiteY331" fmla="*/ 554885 h 1290705"/>
                  <a:gd name="connsiteX332" fmla="*/ 171575 w 692884"/>
                  <a:gd name="connsiteY332" fmla="*/ 552173 h 1290705"/>
                  <a:gd name="connsiteX333" fmla="*/ 174225 w 692884"/>
                  <a:gd name="connsiteY333" fmla="*/ 550817 h 1290705"/>
                  <a:gd name="connsiteX334" fmla="*/ 175550 w 692884"/>
                  <a:gd name="connsiteY334" fmla="*/ 548105 h 1290705"/>
                  <a:gd name="connsiteX335" fmla="*/ 175550 w 692884"/>
                  <a:gd name="connsiteY335" fmla="*/ 546749 h 1290705"/>
                  <a:gd name="connsiteX336" fmla="*/ 178200 w 692884"/>
                  <a:gd name="connsiteY336" fmla="*/ 544037 h 1290705"/>
                  <a:gd name="connsiteX337" fmla="*/ 180849 w 692884"/>
                  <a:gd name="connsiteY337" fmla="*/ 542681 h 1290705"/>
                  <a:gd name="connsiteX338" fmla="*/ 180849 w 692884"/>
                  <a:gd name="connsiteY338" fmla="*/ 539969 h 1290705"/>
                  <a:gd name="connsiteX339" fmla="*/ 183499 w 692884"/>
                  <a:gd name="connsiteY339" fmla="*/ 537257 h 1290705"/>
                  <a:gd name="connsiteX340" fmla="*/ 183499 w 692884"/>
                  <a:gd name="connsiteY340" fmla="*/ 535901 h 1290705"/>
                  <a:gd name="connsiteX341" fmla="*/ 183499 w 692884"/>
                  <a:gd name="connsiteY341" fmla="*/ 531833 h 1290705"/>
                  <a:gd name="connsiteX342" fmla="*/ 184824 w 692884"/>
                  <a:gd name="connsiteY342" fmla="*/ 529121 h 1290705"/>
                  <a:gd name="connsiteX343" fmla="*/ 184824 w 692884"/>
                  <a:gd name="connsiteY343" fmla="*/ 525053 h 1290705"/>
                  <a:gd name="connsiteX344" fmla="*/ 187473 w 692884"/>
                  <a:gd name="connsiteY344" fmla="*/ 522341 h 1290705"/>
                  <a:gd name="connsiteX345" fmla="*/ 187473 w 692884"/>
                  <a:gd name="connsiteY345" fmla="*/ 520985 h 1290705"/>
                  <a:gd name="connsiteX346" fmla="*/ 190123 w 692884"/>
                  <a:gd name="connsiteY346" fmla="*/ 520985 h 1290705"/>
                  <a:gd name="connsiteX347" fmla="*/ 192773 w 692884"/>
                  <a:gd name="connsiteY347" fmla="*/ 518273 h 1290705"/>
                  <a:gd name="connsiteX348" fmla="*/ 196747 w 692884"/>
                  <a:gd name="connsiteY348" fmla="*/ 514205 h 1290705"/>
                  <a:gd name="connsiteX349" fmla="*/ 202047 w 692884"/>
                  <a:gd name="connsiteY349" fmla="*/ 514205 h 1290705"/>
                  <a:gd name="connsiteX350" fmla="*/ 202047 w 692884"/>
                  <a:gd name="connsiteY350" fmla="*/ 511493 h 1290705"/>
                  <a:gd name="connsiteX351" fmla="*/ 203372 w 692884"/>
                  <a:gd name="connsiteY351" fmla="*/ 507425 h 1290705"/>
                  <a:gd name="connsiteX352" fmla="*/ 203372 w 692884"/>
                  <a:gd name="connsiteY352" fmla="*/ 506069 h 1290705"/>
                  <a:gd name="connsiteX353" fmla="*/ 206021 w 692884"/>
                  <a:gd name="connsiteY353" fmla="*/ 503357 h 1290705"/>
                  <a:gd name="connsiteX354" fmla="*/ 206021 w 692884"/>
                  <a:gd name="connsiteY354" fmla="*/ 500645 h 1290705"/>
                  <a:gd name="connsiteX355" fmla="*/ 206021 w 692884"/>
                  <a:gd name="connsiteY355" fmla="*/ 499289 h 1290705"/>
                  <a:gd name="connsiteX356" fmla="*/ 208671 w 692884"/>
                  <a:gd name="connsiteY356" fmla="*/ 495221 h 1290705"/>
                  <a:gd name="connsiteX357" fmla="*/ 208671 w 692884"/>
                  <a:gd name="connsiteY357" fmla="*/ 491153 h 1290705"/>
                  <a:gd name="connsiteX358" fmla="*/ 211321 w 692884"/>
                  <a:gd name="connsiteY358" fmla="*/ 488441 h 1290705"/>
                  <a:gd name="connsiteX359" fmla="*/ 211321 w 692884"/>
                  <a:gd name="connsiteY359" fmla="*/ 484373 h 1290705"/>
                  <a:gd name="connsiteX360" fmla="*/ 212645 w 692884"/>
                  <a:gd name="connsiteY360" fmla="*/ 481661 h 1290705"/>
                  <a:gd name="connsiteX361" fmla="*/ 215295 w 692884"/>
                  <a:gd name="connsiteY361" fmla="*/ 477593 h 1290705"/>
                  <a:gd name="connsiteX362" fmla="*/ 215295 w 692884"/>
                  <a:gd name="connsiteY362" fmla="*/ 474881 h 1290705"/>
                  <a:gd name="connsiteX363" fmla="*/ 215295 w 692884"/>
                  <a:gd name="connsiteY363" fmla="*/ 470813 h 1290705"/>
                  <a:gd name="connsiteX364" fmla="*/ 215295 w 692884"/>
                  <a:gd name="connsiteY364" fmla="*/ 469457 h 1290705"/>
                  <a:gd name="connsiteX365" fmla="*/ 217945 w 692884"/>
                  <a:gd name="connsiteY365" fmla="*/ 465389 h 1290705"/>
                  <a:gd name="connsiteX366" fmla="*/ 220595 w 692884"/>
                  <a:gd name="connsiteY366" fmla="*/ 462677 h 1290705"/>
                  <a:gd name="connsiteX367" fmla="*/ 220595 w 692884"/>
                  <a:gd name="connsiteY367" fmla="*/ 458609 h 1290705"/>
                  <a:gd name="connsiteX368" fmla="*/ 221919 w 692884"/>
                  <a:gd name="connsiteY368" fmla="*/ 451829 h 1290705"/>
                  <a:gd name="connsiteX369" fmla="*/ 220595 w 692884"/>
                  <a:gd name="connsiteY369" fmla="*/ 449117 h 1290705"/>
                  <a:gd name="connsiteX370" fmla="*/ 220595 w 692884"/>
                  <a:gd name="connsiteY370" fmla="*/ 445049 h 1290705"/>
                  <a:gd name="connsiteX371" fmla="*/ 220595 w 692884"/>
                  <a:gd name="connsiteY371" fmla="*/ 443693 h 1290705"/>
                  <a:gd name="connsiteX372" fmla="*/ 221919 w 692884"/>
                  <a:gd name="connsiteY372" fmla="*/ 440981 h 1290705"/>
                  <a:gd name="connsiteX373" fmla="*/ 224569 w 692884"/>
                  <a:gd name="connsiteY373" fmla="*/ 436913 h 1290705"/>
                  <a:gd name="connsiteX374" fmla="*/ 221919 w 692884"/>
                  <a:gd name="connsiteY374" fmla="*/ 434201 h 1290705"/>
                  <a:gd name="connsiteX375" fmla="*/ 224569 w 692884"/>
                  <a:gd name="connsiteY375" fmla="*/ 432845 h 1290705"/>
                  <a:gd name="connsiteX376" fmla="*/ 221919 w 692884"/>
                  <a:gd name="connsiteY376" fmla="*/ 430133 h 1290705"/>
                  <a:gd name="connsiteX377" fmla="*/ 221919 w 692884"/>
                  <a:gd name="connsiteY377" fmla="*/ 426065 h 1290705"/>
                  <a:gd name="connsiteX378" fmla="*/ 221919 w 692884"/>
                  <a:gd name="connsiteY378" fmla="*/ 423353 h 1290705"/>
                  <a:gd name="connsiteX379" fmla="*/ 221919 w 692884"/>
                  <a:gd name="connsiteY379" fmla="*/ 421997 h 1290705"/>
                  <a:gd name="connsiteX380" fmla="*/ 224569 w 692884"/>
                  <a:gd name="connsiteY380" fmla="*/ 419285 h 1290705"/>
                  <a:gd name="connsiteX381" fmla="*/ 227219 w 692884"/>
                  <a:gd name="connsiteY381" fmla="*/ 417929 h 1290705"/>
                  <a:gd name="connsiteX382" fmla="*/ 224569 w 692884"/>
                  <a:gd name="connsiteY382" fmla="*/ 415217 h 1290705"/>
                  <a:gd name="connsiteX383" fmla="*/ 221919 w 692884"/>
                  <a:gd name="connsiteY383" fmla="*/ 415217 h 1290705"/>
                  <a:gd name="connsiteX384" fmla="*/ 215295 w 692884"/>
                  <a:gd name="connsiteY384" fmla="*/ 413861 h 1290705"/>
                  <a:gd name="connsiteX385" fmla="*/ 215295 w 692884"/>
                  <a:gd name="connsiteY385" fmla="*/ 408437 h 1290705"/>
                  <a:gd name="connsiteX386" fmla="*/ 213833 w 692884"/>
                  <a:gd name="connsiteY386" fmla="*/ 407938 h 1290705"/>
                  <a:gd name="connsiteX387" fmla="*/ 213833 w 692884"/>
                  <a:gd name="connsiteY387" fmla="*/ 401879 h 1290705"/>
                  <a:gd name="connsiteX388" fmla="*/ 213833 w 692884"/>
                  <a:gd name="connsiteY388" fmla="*/ 363208 h 1290705"/>
                  <a:gd name="connsiteX389" fmla="*/ 230134 w 692884"/>
                  <a:gd name="connsiteY389" fmla="*/ 323983 h 1290705"/>
                  <a:gd name="connsiteX390" fmla="*/ 217945 w 692884"/>
                  <a:gd name="connsiteY390" fmla="*/ 294929 h 1290705"/>
                  <a:gd name="connsiteX391" fmla="*/ 217945 w 692884"/>
                  <a:gd name="connsiteY391" fmla="*/ 294534 h 1290705"/>
                  <a:gd name="connsiteX392" fmla="*/ 216774 w 692884"/>
                  <a:gd name="connsiteY392" fmla="*/ 292137 h 1290705"/>
                  <a:gd name="connsiteX393" fmla="*/ 215295 w 692884"/>
                  <a:gd name="connsiteY393" fmla="*/ 288612 h 1290705"/>
                  <a:gd name="connsiteX394" fmla="*/ 215295 w 692884"/>
                  <a:gd name="connsiteY394" fmla="*/ 286398 h 1290705"/>
                  <a:gd name="connsiteX395" fmla="*/ 215295 w 692884"/>
                  <a:gd name="connsiteY395" fmla="*/ 283686 h 1290705"/>
                  <a:gd name="connsiteX396" fmla="*/ 215295 w 692884"/>
                  <a:gd name="connsiteY396" fmla="*/ 282330 h 1290705"/>
                  <a:gd name="connsiteX397" fmla="*/ 217945 w 692884"/>
                  <a:gd name="connsiteY397" fmla="*/ 278262 h 1290705"/>
                  <a:gd name="connsiteX398" fmla="*/ 220595 w 692884"/>
                  <a:gd name="connsiteY398" fmla="*/ 275550 h 1290705"/>
                  <a:gd name="connsiteX399" fmla="*/ 224569 w 692884"/>
                  <a:gd name="connsiteY399" fmla="*/ 274194 h 1290705"/>
                  <a:gd name="connsiteX400" fmla="*/ 227219 w 692884"/>
                  <a:gd name="connsiteY400" fmla="*/ 271482 h 1290705"/>
                  <a:gd name="connsiteX401" fmla="*/ 232518 w 692884"/>
                  <a:gd name="connsiteY401" fmla="*/ 271482 h 1290705"/>
                  <a:gd name="connsiteX402" fmla="*/ 232518 w 692884"/>
                  <a:gd name="connsiteY402" fmla="*/ 268770 h 1290705"/>
                  <a:gd name="connsiteX403" fmla="*/ 236493 w 692884"/>
                  <a:gd name="connsiteY403" fmla="*/ 267414 h 1290705"/>
                  <a:gd name="connsiteX404" fmla="*/ 239142 w 692884"/>
                  <a:gd name="connsiteY404" fmla="*/ 264702 h 1290705"/>
                  <a:gd name="connsiteX405" fmla="*/ 251066 w 692884"/>
                  <a:gd name="connsiteY405" fmla="*/ 257922 h 1290705"/>
                  <a:gd name="connsiteX406" fmla="*/ 255040 w 692884"/>
                  <a:gd name="connsiteY406" fmla="*/ 256566 h 1290705"/>
                  <a:gd name="connsiteX407" fmla="*/ 260340 w 692884"/>
                  <a:gd name="connsiteY407" fmla="*/ 256566 h 1290705"/>
                  <a:gd name="connsiteX408" fmla="*/ 261665 w 692884"/>
                  <a:gd name="connsiteY408" fmla="*/ 253854 h 1290705"/>
                  <a:gd name="connsiteX409" fmla="*/ 266964 w 692884"/>
                  <a:gd name="connsiteY409" fmla="*/ 252498 h 1290705"/>
                  <a:gd name="connsiteX410" fmla="*/ 270939 w 692884"/>
                  <a:gd name="connsiteY410" fmla="*/ 252498 h 1290705"/>
                  <a:gd name="connsiteX411" fmla="*/ 276238 w 692884"/>
                  <a:gd name="connsiteY411" fmla="*/ 249786 h 1290705"/>
                  <a:gd name="connsiteX412" fmla="*/ 280212 w 692884"/>
                  <a:gd name="connsiteY412" fmla="*/ 249786 h 1290705"/>
                  <a:gd name="connsiteX413" fmla="*/ 282845 w 692884"/>
                  <a:gd name="connsiteY413" fmla="*/ 248439 h 1290705"/>
                  <a:gd name="connsiteX414" fmla="*/ 284318 w 692884"/>
                  <a:gd name="connsiteY414" fmla="*/ 248439 h 1290705"/>
                  <a:gd name="connsiteX415" fmla="*/ 285395 w 692884"/>
                  <a:gd name="connsiteY415" fmla="*/ 247134 h 1290705"/>
                  <a:gd name="connsiteX416" fmla="*/ 285636 w 692884"/>
                  <a:gd name="connsiteY416" fmla="*/ 247011 h 1290705"/>
                  <a:gd name="connsiteX417" fmla="*/ 290100 w 692884"/>
                  <a:gd name="connsiteY417" fmla="*/ 247011 h 1290705"/>
                  <a:gd name="connsiteX418" fmla="*/ 293395 w 692884"/>
                  <a:gd name="connsiteY418" fmla="*/ 243006 h 1290705"/>
                  <a:gd name="connsiteX419" fmla="*/ 294786 w 692884"/>
                  <a:gd name="connsiteY419" fmla="*/ 243006 h 1290705"/>
                  <a:gd name="connsiteX420" fmla="*/ 297435 w 692884"/>
                  <a:gd name="connsiteY420" fmla="*/ 243006 h 1290705"/>
                  <a:gd name="connsiteX421" fmla="*/ 297435 w 692884"/>
                  <a:gd name="connsiteY421" fmla="*/ 241650 h 1290705"/>
                  <a:gd name="connsiteX422" fmla="*/ 304060 w 692884"/>
                  <a:gd name="connsiteY422" fmla="*/ 237582 h 1290705"/>
                  <a:gd name="connsiteX423" fmla="*/ 306709 w 692884"/>
                  <a:gd name="connsiteY423" fmla="*/ 234870 h 1290705"/>
                  <a:gd name="connsiteX424" fmla="*/ 309359 w 692884"/>
                  <a:gd name="connsiteY424" fmla="*/ 234870 h 1290705"/>
                  <a:gd name="connsiteX425" fmla="*/ 310684 w 692884"/>
                  <a:gd name="connsiteY425" fmla="*/ 234870 h 1290705"/>
                  <a:gd name="connsiteX426" fmla="*/ 310684 w 692884"/>
                  <a:gd name="connsiteY426" fmla="*/ 232158 h 1290705"/>
                  <a:gd name="connsiteX427" fmla="*/ 310684 w 692884"/>
                  <a:gd name="connsiteY427" fmla="*/ 228090 h 1290705"/>
                  <a:gd name="connsiteX428" fmla="*/ 310684 w 692884"/>
                  <a:gd name="connsiteY428" fmla="*/ 226734 h 1290705"/>
                  <a:gd name="connsiteX429" fmla="*/ 309935 w 692884"/>
                  <a:gd name="connsiteY429" fmla="*/ 222899 h 1290705"/>
                  <a:gd name="connsiteX430" fmla="*/ 321150 w 692884"/>
                  <a:gd name="connsiteY430" fmla="*/ 209265 h 1290705"/>
                  <a:gd name="connsiteX431" fmla="*/ 324233 w 692884"/>
                  <a:gd name="connsiteY431" fmla="*/ 200970 h 1290705"/>
                  <a:gd name="connsiteX432" fmla="*/ 325257 w 692884"/>
                  <a:gd name="connsiteY432" fmla="*/ 200970 h 1290705"/>
                  <a:gd name="connsiteX433" fmla="*/ 329232 w 692884"/>
                  <a:gd name="connsiteY433" fmla="*/ 195546 h 1290705"/>
                  <a:gd name="connsiteX434" fmla="*/ 334531 w 692884"/>
                  <a:gd name="connsiteY434" fmla="*/ 194190 h 1290705"/>
                  <a:gd name="connsiteX435" fmla="*/ 338506 w 692884"/>
                  <a:gd name="connsiteY435" fmla="*/ 187410 h 1290705"/>
                  <a:gd name="connsiteX436" fmla="*/ 341155 w 692884"/>
                  <a:gd name="connsiteY436" fmla="*/ 187410 h 1290705"/>
                  <a:gd name="connsiteX437" fmla="*/ 346455 w 692884"/>
                  <a:gd name="connsiteY437" fmla="*/ 187410 h 1290705"/>
                  <a:gd name="connsiteX438" fmla="*/ 350429 w 692884"/>
                  <a:gd name="connsiteY438" fmla="*/ 187410 h 1290705"/>
                  <a:gd name="connsiteX439" fmla="*/ 353079 w 692884"/>
                  <a:gd name="connsiteY439" fmla="*/ 187410 h 1290705"/>
                  <a:gd name="connsiteX440" fmla="*/ 357053 w 692884"/>
                  <a:gd name="connsiteY440" fmla="*/ 190122 h 1290705"/>
                  <a:gd name="connsiteX441" fmla="*/ 359703 w 692884"/>
                  <a:gd name="connsiteY441" fmla="*/ 191478 h 1290705"/>
                  <a:gd name="connsiteX442" fmla="*/ 362353 w 692884"/>
                  <a:gd name="connsiteY442" fmla="*/ 190122 h 1290705"/>
                  <a:gd name="connsiteX443" fmla="*/ 362353 w 692884"/>
                  <a:gd name="connsiteY443" fmla="*/ 186054 h 1290705"/>
                  <a:gd name="connsiteX444" fmla="*/ 359703 w 692884"/>
                  <a:gd name="connsiteY444" fmla="*/ 183342 h 1290705"/>
                  <a:gd name="connsiteX445" fmla="*/ 357053 w 692884"/>
                  <a:gd name="connsiteY445" fmla="*/ 180630 h 1290705"/>
                  <a:gd name="connsiteX446" fmla="*/ 355729 w 692884"/>
                  <a:gd name="connsiteY446" fmla="*/ 179274 h 1290705"/>
                  <a:gd name="connsiteX447" fmla="*/ 353079 w 692884"/>
                  <a:gd name="connsiteY447" fmla="*/ 169782 h 1290705"/>
                  <a:gd name="connsiteX448" fmla="*/ 353079 w 692884"/>
                  <a:gd name="connsiteY448" fmla="*/ 168426 h 1290705"/>
                  <a:gd name="connsiteX449" fmla="*/ 350429 w 692884"/>
                  <a:gd name="connsiteY449" fmla="*/ 164358 h 1290705"/>
                  <a:gd name="connsiteX450" fmla="*/ 350429 w 692884"/>
                  <a:gd name="connsiteY450" fmla="*/ 161694 h 1290705"/>
                  <a:gd name="connsiteX451" fmla="*/ 350845 w 692884"/>
                  <a:gd name="connsiteY451" fmla="*/ 161433 h 1290705"/>
                  <a:gd name="connsiteX452" fmla="*/ 353079 w 692884"/>
                  <a:gd name="connsiteY452" fmla="*/ 160290 h 1290705"/>
                  <a:gd name="connsiteX453" fmla="*/ 353079 w 692884"/>
                  <a:gd name="connsiteY453" fmla="*/ 160035 h 1290705"/>
                  <a:gd name="connsiteX454" fmla="*/ 361341 w 692884"/>
                  <a:gd name="connsiteY454" fmla="*/ 154866 h 1290705"/>
                  <a:gd name="connsiteX455" fmla="*/ 362353 w 692884"/>
                  <a:gd name="connsiteY455" fmla="*/ 154866 h 1290705"/>
                  <a:gd name="connsiteX456" fmla="*/ 365002 w 692884"/>
                  <a:gd name="connsiteY456" fmla="*/ 154866 h 1290705"/>
                  <a:gd name="connsiteX457" fmla="*/ 366327 w 692884"/>
                  <a:gd name="connsiteY457" fmla="*/ 153510 h 1290705"/>
                  <a:gd name="connsiteX458" fmla="*/ 368977 w 692884"/>
                  <a:gd name="connsiteY458" fmla="*/ 153510 h 1290705"/>
                  <a:gd name="connsiteX459" fmla="*/ 371627 w 692884"/>
                  <a:gd name="connsiteY459" fmla="*/ 150798 h 1290705"/>
                  <a:gd name="connsiteX460" fmla="*/ 375601 w 692884"/>
                  <a:gd name="connsiteY460" fmla="*/ 149442 h 1290705"/>
                  <a:gd name="connsiteX461" fmla="*/ 378251 w 692884"/>
                  <a:gd name="connsiteY461" fmla="*/ 146730 h 1290705"/>
                  <a:gd name="connsiteX462" fmla="*/ 378251 w 692884"/>
                  <a:gd name="connsiteY462" fmla="*/ 144018 h 1290705"/>
                  <a:gd name="connsiteX463" fmla="*/ 375601 w 692884"/>
                  <a:gd name="connsiteY463" fmla="*/ 139950 h 1290705"/>
                  <a:gd name="connsiteX464" fmla="*/ 374276 w 692884"/>
                  <a:gd name="connsiteY464" fmla="*/ 138594 h 1290705"/>
                  <a:gd name="connsiteX465" fmla="*/ 371627 w 692884"/>
                  <a:gd name="connsiteY465" fmla="*/ 138594 h 1290705"/>
                  <a:gd name="connsiteX466" fmla="*/ 368977 w 692884"/>
                  <a:gd name="connsiteY466" fmla="*/ 135883 h 1290705"/>
                  <a:gd name="connsiteX467" fmla="*/ 366367 w 692884"/>
                  <a:gd name="connsiteY467" fmla="*/ 134548 h 1290705"/>
                  <a:gd name="connsiteX468" fmla="*/ 366367 w 692884"/>
                  <a:gd name="connsiteY468" fmla="*/ 134445 h 1290705"/>
                  <a:gd name="connsiteX469" fmla="*/ 368977 w 692884"/>
                  <a:gd name="connsiteY469" fmla="*/ 129103 h 1290705"/>
                  <a:gd name="connsiteX470" fmla="*/ 371627 w 692884"/>
                  <a:gd name="connsiteY470" fmla="*/ 127747 h 1290705"/>
                  <a:gd name="connsiteX471" fmla="*/ 374276 w 692884"/>
                  <a:gd name="connsiteY471" fmla="*/ 127747 h 1290705"/>
                  <a:gd name="connsiteX472" fmla="*/ 378251 w 692884"/>
                  <a:gd name="connsiteY472" fmla="*/ 127747 h 1290705"/>
                  <a:gd name="connsiteX473" fmla="*/ 380901 w 692884"/>
                  <a:gd name="connsiteY473" fmla="*/ 125035 h 1290705"/>
                  <a:gd name="connsiteX474" fmla="*/ 383550 w 692884"/>
                  <a:gd name="connsiteY474" fmla="*/ 125035 h 1290705"/>
                  <a:gd name="connsiteX475" fmla="*/ 384875 w 692884"/>
                  <a:gd name="connsiteY475" fmla="*/ 123679 h 1290705"/>
                  <a:gd name="connsiteX476" fmla="*/ 384875 w 692884"/>
                  <a:gd name="connsiteY476" fmla="*/ 120967 h 1290705"/>
                  <a:gd name="connsiteX477" fmla="*/ 384875 w 692884"/>
                  <a:gd name="connsiteY477" fmla="*/ 118255 h 1290705"/>
                  <a:gd name="connsiteX478" fmla="*/ 384875 w 692884"/>
                  <a:gd name="connsiteY478" fmla="*/ 116899 h 1290705"/>
                  <a:gd name="connsiteX479" fmla="*/ 378251 w 692884"/>
                  <a:gd name="connsiteY479" fmla="*/ 110119 h 1290705"/>
                  <a:gd name="connsiteX480" fmla="*/ 378251 w 692884"/>
                  <a:gd name="connsiteY480" fmla="*/ 108763 h 1290705"/>
                  <a:gd name="connsiteX481" fmla="*/ 375601 w 692884"/>
                  <a:gd name="connsiteY481" fmla="*/ 108763 h 1290705"/>
                  <a:gd name="connsiteX482" fmla="*/ 375601 w 692884"/>
                  <a:gd name="connsiteY482" fmla="*/ 103339 h 1290705"/>
                  <a:gd name="connsiteX483" fmla="*/ 374367 w 692884"/>
                  <a:gd name="connsiteY483" fmla="*/ 102076 h 1290705"/>
                  <a:gd name="connsiteX484" fmla="*/ 385891 w 692884"/>
                  <a:gd name="connsiteY484" fmla="*/ 87067 h 1290705"/>
                  <a:gd name="connsiteX485" fmla="*/ 387525 w 692884"/>
                  <a:gd name="connsiteY485" fmla="*/ 87067 h 1290705"/>
                  <a:gd name="connsiteX486" fmla="*/ 390174 w 692884"/>
                  <a:gd name="connsiteY486" fmla="*/ 87067 h 1290705"/>
                  <a:gd name="connsiteX487" fmla="*/ 392824 w 692884"/>
                  <a:gd name="connsiteY487" fmla="*/ 87067 h 1290705"/>
                  <a:gd name="connsiteX488" fmla="*/ 395474 w 692884"/>
                  <a:gd name="connsiteY488" fmla="*/ 87067 h 1290705"/>
                  <a:gd name="connsiteX489" fmla="*/ 396799 w 692884"/>
                  <a:gd name="connsiteY489" fmla="*/ 84355 h 1290705"/>
                  <a:gd name="connsiteX490" fmla="*/ 399448 w 692884"/>
                  <a:gd name="connsiteY490" fmla="*/ 82999 h 1290705"/>
                  <a:gd name="connsiteX491" fmla="*/ 402098 w 692884"/>
                  <a:gd name="connsiteY491" fmla="*/ 77575 h 1290705"/>
                  <a:gd name="connsiteX492" fmla="*/ 402098 w 692884"/>
                  <a:gd name="connsiteY492" fmla="*/ 73507 h 1290705"/>
                  <a:gd name="connsiteX493" fmla="*/ 399448 w 692884"/>
                  <a:gd name="connsiteY493" fmla="*/ 72151 h 1290705"/>
                  <a:gd name="connsiteX494" fmla="*/ 399448 w 692884"/>
                  <a:gd name="connsiteY494" fmla="*/ 69439 h 1290705"/>
                  <a:gd name="connsiteX495" fmla="*/ 396799 w 692884"/>
                  <a:gd name="connsiteY495" fmla="*/ 69439 h 1290705"/>
                  <a:gd name="connsiteX496" fmla="*/ 395474 w 692884"/>
                  <a:gd name="connsiteY496" fmla="*/ 65371 h 1290705"/>
                  <a:gd name="connsiteX497" fmla="*/ 392824 w 692884"/>
                  <a:gd name="connsiteY497" fmla="*/ 62659 h 1290705"/>
                  <a:gd name="connsiteX498" fmla="*/ 390174 w 692884"/>
                  <a:gd name="connsiteY498" fmla="*/ 62659 h 1290705"/>
                  <a:gd name="connsiteX499" fmla="*/ 384875 w 692884"/>
                  <a:gd name="connsiteY499" fmla="*/ 61303 h 1290705"/>
                  <a:gd name="connsiteX500" fmla="*/ 383550 w 692884"/>
                  <a:gd name="connsiteY500" fmla="*/ 61303 h 1290705"/>
                  <a:gd name="connsiteX501" fmla="*/ 378251 w 692884"/>
                  <a:gd name="connsiteY501" fmla="*/ 58591 h 1290705"/>
                  <a:gd name="connsiteX502" fmla="*/ 375601 w 692884"/>
                  <a:gd name="connsiteY502" fmla="*/ 58591 h 1290705"/>
                  <a:gd name="connsiteX503" fmla="*/ 374276 w 692884"/>
                  <a:gd name="connsiteY503" fmla="*/ 57235 h 1290705"/>
                  <a:gd name="connsiteX504" fmla="*/ 371627 w 692884"/>
                  <a:gd name="connsiteY504" fmla="*/ 51811 h 1290705"/>
                  <a:gd name="connsiteX505" fmla="*/ 368977 w 692884"/>
                  <a:gd name="connsiteY505" fmla="*/ 50455 h 1290705"/>
                  <a:gd name="connsiteX506" fmla="*/ 366327 w 692884"/>
                  <a:gd name="connsiteY506" fmla="*/ 47743 h 1290705"/>
                  <a:gd name="connsiteX507" fmla="*/ 366327 w 692884"/>
                  <a:gd name="connsiteY507" fmla="*/ 46387 h 1290705"/>
                  <a:gd name="connsiteX508" fmla="*/ 366327 w 692884"/>
                  <a:gd name="connsiteY508" fmla="*/ 43675 h 1290705"/>
                  <a:gd name="connsiteX509" fmla="*/ 366327 w 692884"/>
                  <a:gd name="connsiteY509" fmla="*/ 40963 h 1290705"/>
                  <a:gd name="connsiteX510" fmla="*/ 365002 w 692884"/>
                  <a:gd name="connsiteY510" fmla="*/ 39607 h 1290705"/>
                  <a:gd name="connsiteX511" fmla="*/ 359703 w 692884"/>
                  <a:gd name="connsiteY511" fmla="*/ 39607 h 1290705"/>
                  <a:gd name="connsiteX512" fmla="*/ 357053 w 692884"/>
                  <a:gd name="connsiteY512" fmla="*/ 39607 h 1290705"/>
                  <a:gd name="connsiteX513" fmla="*/ 350429 w 692884"/>
                  <a:gd name="connsiteY513" fmla="*/ 36895 h 1290705"/>
                  <a:gd name="connsiteX514" fmla="*/ 347779 w 692884"/>
                  <a:gd name="connsiteY514" fmla="*/ 36895 h 1290705"/>
                  <a:gd name="connsiteX515" fmla="*/ 346455 w 692884"/>
                  <a:gd name="connsiteY515" fmla="*/ 39607 h 1290705"/>
                  <a:gd name="connsiteX516" fmla="*/ 341155 w 692884"/>
                  <a:gd name="connsiteY516" fmla="*/ 39607 h 1290705"/>
                  <a:gd name="connsiteX517" fmla="*/ 338506 w 692884"/>
                  <a:gd name="connsiteY517" fmla="*/ 40963 h 1290705"/>
                  <a:gd name="connsiteX518" fmla="*/ 337181 w 692884"/>
                  <a:gd name="connsiteY518" fmla="*/ 40963 h 1290705"/>
                  <a:gd name="connsiteX519" fmla="*/ 334531 w 692884"/>
                  <a:gd name="connsiteY519" fmla="*/ 39607 h 1290705"/>
                  <a:gd name="connsiteX520" fmla="*/ 331881 w 692884"/>
                  <a:gd name="connsiteY520" fmla="*/ 39607 h 1290705"/>
                  <a:gd name="connsiteX521" fmla="*/ 327907 w 692884"/>
                  <a:gd name="connsiteY521" fmla="*/ 39607 h 1290705"/>
                  <a:gd name="connsiteX522" fmla="*/ 325257 w 692884"/>
                  <a:gd name="connsiteY522" fmla="*/ 36895 h 1290705"/>
                  <a:gd name="connsiteX523" fmla="*/ 325257 w 692884"/>
                  <a:gd name="connsiteY523" fmla="*/ 39607 h 1290705"/>
                  <a:gd name="connsiteX524" fmla="*/ 322607 w 692884"/>
                  <a:gd name="connsiteY524" fmla="*/ 36895 h 1290705"/>
                  <a:gd name="connsiteX525" fmla="*/ 318633 w 692884"/>
                  <a:gd name="connsiteY525" fmla="*/ 36895 h 1290705"/>
                  <a:gd name="connsiteX526" fmla="*/ 315983 w 692884"/>
                  <a:gd name="connsiteY526" fmla="*/ 36895 h 1290705"/>
                  <a:gd name="connsiteX527" fmla="*/ 315983 w 692884"/>
                  <a:gd name="connsiteY527" fmla="*/ 35539 h 1290705"/>
                  <a:gd name="connsiteX528" fmla="*/ 313334 w 692884"/>
                  <a:gd name="connsiteY528" fmla="*/ 35539 h 1290705"/>
                  <a:gd name="connsiteX529" fmla="*/ 310684 w 692884"/>
                  <a:gd name="connsiteY529" fmla="*/ 32827 h 1290705"/>
                  <a:gd name="connsiteX530" fmla="*/ 309359 w 692884"/>
                  <a:gd name="connsiteY530" fmla="*/ 31471 h 1290705"/>
                  <a:gd name="connsiteX531" fmla="*/ 306709 w 692884"/>
                  <a:gd name="connsiteY531" fmla="*/ 31471 h 1290705"/>
                  <a:gd name="connsiteX532" fmla="*/ 306709 w 692884"/>
                  <a:gd name="connsiteY532" fmla="*/ 28759 h 1290705"/>
                  <a:gd name="connsiteX533" fmla="*/ 306207 w 692884"/>
                  <a:gd name="connsiteY533" fmla="*/ 28759 h 1290705"/>
                  <a:gd name="connsiteX534" fmla="*/ 306207 w 692884"/>
                  <a:gd name="connsiteY534" fmla="*/ 26561 h 1290705"/>
                  <a:gd name="connsiteX535" fmla="*/ 306709 w 692884"/>
                  <a:gd name="connsiteY535" fmla="*/ 26047 h 1290705"/>
                  <a:gd name="connsiteX536" fmla="*/ 309359 w 692884"/>
                  <a:gd name="connsiteY536" fmla="*/ 24691 h 1290705"/>
                  <a:gd name="connsiteX537" fmla="*/ 310684 w 692884"/>
                  <a:gd name="connsiteY537" fmla="*/ 21979 h 1290705"/>
                  <a:gd name="connsiteX538" fmla="*/ 313334 w 692884"/>
                  <a:gd name="connsiteY538" fmla="*/ 21979 h 1290705"/>
                  <a:gd name="connsiteX539" fmla="*/ 315983 w 692884"/>
                  <a:gd name="connsiteY539" fmla="*/ 21979 h 1290705"/>
                  <a:gd name="connsiteX540" fmla="*/ 318633 w 692884"/>
                  <a:gd name="connsiteY540" fmla="*/ 24691 h 1290705"/>
                  <a:gd name="connsiteX541" fmla="*/ 319958 w 692884"/>
                  <a:gd name="connsiteY541" fmla="*/ 24691 h 1290705"/>
                  <a:gd name="connsiteX542" fmla="*/ 322607 w 692884"/>
                  <a:gd name="connsiteY542" fmla="*/ 24691 h 1290705"/>
                  <a:gd name="connsiteX543" fmla="*/ 325257 w 692884"/>
                  <a:gd name="connsiteY543" fmla="*/ 24691 h 1290705"/>
                  <a:gd name="connsiteX544" fmla="*/ 327907 w 692884"/>
                  <a:gd name="connsiteY544" fmla="*/ 20623 h 1290705"/>
                  <a:gd name="connsiteX545" fmla="*/ 329232 w 692884"/>
                  <a:gd name="connsiteY545" fmla="*/ 13843 h 1290705"/>
                  <a:gd name="connsiteX546" fmla="*/ 331881 w 692884"/>
                  <a:gd name="connsiteY546" fmla="*/ 11131 h 1290705"/>
                  <a:gd name="connsiteX547" fmla="*/ 331881 w 692884"/>
                  <a:gd name="connsiteY547" fmla="*/ 9775 h 1290705"/>
                  <a:gd name="connsiteX548" fmla="*/ 331881 w 692884"/>
                  <a:gd name="connsiteY548" fmla="*/ 7063 h 1290705"/>
                  <a:gd name="connsiteX549" fmla="*/ 334531 w 692884"/>
                  <a:gd name="connsiteY549" fmla="*/ 4351 h 1290705"/>
                  <a:gd name="connsiteX550" fmla="*/ 337181 w 692884"/>
                  <a:gd name="connsiteY550" fmla="*/ 4351 h 1290705"/>
                  <a:gd name="connsiteX551" fmla="*/ 338506 w 692884"/>
                  <a:gd name="connsiteY551" fmla="*/ 4351 h 1290705"/>
                  <a:gd name="connsiteX552" fmla="*/ 341155 w 692884"/>
                  <a:gd name="connsiteY552" fmla="*/ 4351 h 1290705"/>
                  <a:gd name="connsiteX553" fmla="*/ 346455 w 692884"/>
                  <a:gd name="connsiteY553" fmla="*/ 2995 h 1290705"/>
                  <a:gd name="connsiteX554" fmla="*/ 347779 w 692884"/>
                  <a:gd name="connsiteY554" fmla="*/ 283 h 1290705"/>
                  <a:gd name="connsiteX555" fmla="*/ 350429 w 692884"/>
                  <a:gd name="connsiteY555" fmla="*/ 283 h 1290705"/>
                  <a:gd name="connsiteX556" fmla="*/ 355729 w 692884"/>
                  <a:gd name="connsiteY556" fmla="*/ 283 h 1290705"/>
                  <a:gd name="connsiteX557" fmla="*/ 359703 w 692884"/>
                  <a:gd name="connsiteY557" fmla="*/ 283 h 1290705"/>
                  <a:gd name="connsiteX558" fmla="*/ 360256 w 692884"/>
                  <a:gd name="connsiteY558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45851 w 692884"/>
                  <a:gd name="connsiteY154" fmla="*/ 1267336 h 1290705"/>
                  <a:gd name="connsiteX155" fmla="*/ 365002 w 692884"/>
                  <a:gd name="connsiteY155" fmla="*/ 1264069 h 1290705"/>
                  <a:gd name="connsiteX156" fmla="*/ 378251 w 692884"/>
                  <a:gd name="connsiteY156" fmla="*/ 1255320 h 1290705"/>
                  <a:gd name="connsiteX157" fmla="*/ 365002 w 692884"/>
                  <a:gd name="connsiteY157" fmla="*/ 1259388 h 1290705"/>
                  <a:gd name="connsiteX158" fmla="*/ 341155 w 692884"/>
                  <a:gd name="connsiteY158" fmla="*/ 1263456 h 1290705"/>
                  <a:gd name="connsiteX159" fmla="*/ 325257 w 692884"/>
                  <a:gd name="connsiteY159" fmla="*/ 1266168 h 1290705"/>
                  <a:gd name="connsiteX160" fmla="*/ 313334 w 692884"/>
                  <a:gd name="connsiteY160" fmla="*/ 1266168 h 1290705"/>
                  <a:gd name="connsiteX161" fmla="*/ 301410 w 692884"/>
                  <a:gd name="connsiteY161" fmla="*/ 1263456 h 1290705"/>
                  <a:gd name="connsiteX162" fmla="*/ 298760 w 692884"/>
                  <a:gd name="connsiteY162" fmla="*/ 1270236 h 1290705"/>
                  <a:gd name="connsiteX163" fmla="*/ 297435 w 692884"/>
                  <a:gd name="connsiteY163" fmla="*/ 1277016 h 1290705"/>
                  <a:gd name="connsiteX164" fmla="*/ 289486 w 692884"/>
                  <a:gd name="connsiteY164" fmla="*/ 1286508 h 1290705"/>
                  <a:gd name="connsiteX165" fmla="*/ 289393 w 692884"/>
                  <a:gd name="connsiteY165" fmla="*/ 1286572 h 1290705"/>
                  <a:gd name="connsiteX166" fmla="*/ 282583 w 692884"/>
                  <a:gd name="connsiteY166" fmla="*/ 1261036 h 1290705"/>
                  <a:gd name="connsiteX167" fmla="*/ 285512 w 692884"/>
                  <a:gd name="connsiteY167" fmla="*/ 1257289 h 1290705"/>
                  <a:gd name="connsiteX168" fmla="*/ 289486 w 692884"/>
                  <a:gd name="connsiteY168" fmla="*/ 1249153 h 1290705"/>
                  <a:gd name="connsiteX169" fmla="*/ 294786 w 692884"/>
                  <a:gd name="connsiteY169" fmla="*/ 1245085 h 1290705"/>
                  <a:gd name="connsiteX170" fmla="*/ 292499 w 692884"/>
                  <a:gd name="connsiteY170" fmla="*/ 1242160 h 1290705"/>
                  <a:gd name="connsiteX171" fmla="*/ 294786 w 692884"/>
                  <a:gd name="connsiteY171" fmla="*/ 1240404 h 1290705"/>
                  <a:gd name="connsiteX172" fmla="*/ 289486 w 692884"/>
                  <a:gd name="connsiteY172" fmla="*/ 1233624 h 1290705"/>
                  <a:gd name="connsiteX173" fmla="*/ 288619 w 692884"/>
                  <a:gd name="connsiteY173" fmla="*/ 1230961 h 1290705"/>
                  <a:gd name="connsiteX174" fmla="*/ 289486 w 692884"/>
                  <a:gd name="connsiteY174" fmla="*/ 1224746 h 1290705"/>
                  <a:gd name="connsiteX175" fmla="*/ 288162 w 692884"/>
                  <a:gd name="connsiteY175" fmla="*/ 1229556 h 1290705"/>
                  <a:gd name="connsiteX176" fmla="*/ 288619 w 692884"/>
                  <a:gd name="connsiteY176" fmla="*/ 1230961 h 1290705"/>
                  <a:gd name="connsiteX177" fmla="*/ 288162 w 692884"/>
                  <a:gd name="connsiteY177" fmla="*/ 1234237 h 1290705"/>
                  <a:gd name="connsiteX178" fmla="*/ 289486 w 692884"/>
                  <a:gd name="connsiteY178" fmla="*/ 1238305 h 1290705"/>
                  <a:gd name="connsiteX179" fmla="*/ 292499 w 692884"/>
                  <a:gd name="connsiteY179" fmla="*/ 1242160 h 1290705"/>
                  <a:gd name="connsiteX180" fmla="*/ 289486 w 692884"/>
                  <a:gd name="connsiteY180" fmla="*/ 1244472 h 1290705"/>
                  <a:gd name="connsiteX181" fmla="*/ 285512 w 692884"/>
                  <a:gd name="connsiteY181" fmla="*/ 1252608 h 1290705"/>
                  <a:gd name="connsiteX182" fmla="*/ 281652 w 692884"/>
                  <a:gd name="connsiteY182" fmla="*/ 1257546 h 1290705"/>
                  <a:gd name="connsiteX183" fmla="*/ 279808 w 692884"/>
                  <a:gd name="connsiteY183" fmla="*/ 1250631 h 1290705"/>
                  <a:gd name="connsiteX184" fmla="*/ 295683 w 692884"/>
                  <a:gd name="connsiteY184" fmla="*/ 1203006 h 1290705"/>
                  <a:gd name="connsiteX185" fmla="*/ 267108 w 692884"/>
                  <a:gd name="connsiteY185" fmla="*/ 1164906 h 1290705"/>
                  <a:gd name="connsiteX186" fmla="*/ 254385 w 692884"/>
                  <a:gd name="connsiteY186" fmla="*/ 1178378 h 1290705"/>
                  <a:gd name="connsiteX187" fmla="*/ 252391 w 692884"/>
                  <a:gd name="connsiteY187" fmla="*/ 1175317 h 1290705"/>
                  <a:gd name="connsiteX188" fmla="*/ 252391 w 692884"/>
                  <a:gd name="connsiteY188" fmla="*/ 1179998 h 1290705"/>
                  <a:gd name="connsiteX189" fmla="*/ 252580 w 692884"/>
                  <a:gd name="connsiteY189" fmla="*/ 1180289 h 1290705"/>
                  <a:gd name="connsiteX190" fmla="*/ 213133 w 692884"/>
                  <a:gd name="connsiteY190" fmla="*/ 1222056 h 1290705"/>
                  <a:gd name="connsiteX191" fmla="*/ 194083 w 692884"/>
                  <a:gd name="connsiteY191" fmla="*/ 1285556 h 1290705"/>
                  <a:gd name="connsiteX192" fmla="*/ 180110 w 692884"/>
                  <a:gd name="connsiteY192" fmla="*/ 1275076 h 1290705"/>
                  <a:gd name="connsiteX193" fmla="*/ 183499 w 692884"/>
                  <a:gd name="connsiteY193" fmla="*/ 1268137 h 1290705"/>
                  <a:gd name="connsiteX194" fmla="*/ 187473 w 692884"/>
                  <a:gd name="connsiteY194" fmla="*/ 1255933 h 1290705"/>
                  <a:gd name="connsiteX195" fmla="*/ 192773 w 692884"/>
                  <a:gd name="connsiteY195" fmla="*/ 1238305 h 1290705"/>
                  <a:gd name="connsiteX196" fmla="*/ 194098 w 692884"/>
                  <a:gd name="connsiteY196" fmla="*/ 1230170 h 1290705"/>
                  <a:gd name="connsiteX197" fmla="*/ 203372 w 692884"/>
                  <a:gd name="connsiteY197" fmla="*/ 1216610 h 1290705"/>
                  <a:gd name="connsiteX198" fmla="*/ 215295 w 692884"/>
                  <a:gd name="connsiteY198" fmla="*/ 1204406 h 1290705"/>
                  <a:gd name="connsiteX199" fmla="*/ 227219 w 692884"/>
                  <a:gd name="connsiteY199" fmla="*/ 1188134 h 1290705"/>
                  <a:gd name="connsiteX200" fmla="*/ 232518 w 692884"/>
                  <a:gd name="connsiteY200" fmla="*/ 1182710 h 1290705"/>
                  <a:gd name="connsiteX201" fmla="*/ 239142 w 692884"/>
                  <a:gd name="connsiteY201" fmla="*/ 1184066 h 1290705"/>
                  <a:gd name="connsiteX202" fmla="*/ 241792 w 692884"/>
                  <a:gd name="connsiteY202" fmla="*/ 1177286 h 1290705"/>
                  <a:gd name="connsiteX203" fmla="*/ 245767 w 692884"/>
                  <a:gd name="connsiteY203" fmla="*/ 1171862 h 1290705"/>
                  <a:gd name="connsiteX204" fmla="*/ 252391 w 692884"/>
                  <a:gd name="connsiteY204" fmla="*/ 1173218 h 1290705"/>
                  <a:gd name="connsiteX205" fmla="*/ 252391 w 692884"/>
                  <a:gd name="connsiteY205" fmla="*/ 1168537 h 1290705"/>
                  <a:gd name="connsiteX206" fmla="*/ 245767 w 692884"/>
                  <a:gd name="connsiteY206" fmla="*/ 1167181 h 1290705"/>
                  <a:gd name="connsiteX207" fmla="*/ 241792 w 692884"/>
                  <a:gd name="connsiteY207" fmla="*/ 1172605 h 1290705"/>
                  <a:gd name="connsiteX208" fmla="*/ 239142 w 692884"/>
                  <a:gd name="connsiteY208" fmla="*/ 1179385 h 1290705"/>
                  <a:gd name="connsiteX209" fmla="*/ 232518 w 692884"/>
                  <a:gd name="connsiteY209" fmla="*/ 1178029 h 1290705"/>
                  <a:gd name="connsiteX210" fmla="*/ 227219 w 692884"/>
                  <a:gd name="connsiteY210" fmla="*/ 1183453 h 1290705"/>
                  <a:gd name="connsiteX211" fmla="*/ 215295 w 692884"/>
                  <a:gd name="connsiteY211" fmla="*/ 1199725 h 1290705"/>
                  <a:gd name="connsiteX212" fmla="*/ 203372 w 692884"/>
                  <a:gd name="connsiteY212" fmla="*/ 1211929 h 1290705"/>
                  <a:gd name="connsiteX213" fmla="*/ 194098 w 692884"/>
                  <a:gd name="connsiteY213" fmla="*/ 1225489 h 1290705"/>
                  <a:gd name="connsiteX214" fmla="*/ 192773 w 692884"/>
                  <a:gd name="connsiteY214" fmla="*/ 1233624 h 1290705"/>
                  <a:gd name="connsiteX215" fmla="*/ 187473 w 692884"/>
                  <a:gd name="connsiteY215" fmla="*/ 1251252 h 1290705"/>
                  <a:gd name="connsiteX216" fmla="*/ 183499 w 692884"/>
                  <a:gd name="connsiteY216" fmla="*/ 1263456 h 1290705"/>
                  <a:gd name="connsiteX217" fmla="*/ 178436 w 692884"/>
                  <a:gd name="connsiteY217" fmla="*/ 1273821 h 1290705"/>
                  <a:gd name="connsiteX218" fmla="*/ 168683 w 692884"/>
                  <a:gd name="connsiteY218" fmla="*/ 1266506 h 1290705"/>
                  <a:gd name="connsiteX219" fmla="*/ 135369 w 692884"/>
                  <a:gd name="connsiteY219" fmla="*/ 1270013 h 1290705"/>
                  <a:gd name="connsiteX220" fmla="*/ 122556 w 692884"/>
                  <a:gd name="connsiteY220" fmla="*/ 1263456 h 1290705"/>
                  <a:gd name="connsiteX221" fmla="*/ 98709 w 692884"/>
                  <a:gd name="connsiteY221" fmla="*/ 1260744 h 1290705"/>
                  <a:gd name="connsiteX222" fmla="*/ 93218 w 692884"/>
                  <a:gd name="connsiteY222" fmla="*/ 1260744 h 1290705"/>
                  <a:gd name="connsiteX223" fmla="*/ 76608 w 692884"/>
                  <a:gd name="connsiteY223" fmla="*/ 1247456 h 1290705"/>
                  <a:gd name="connsiteX224" fmla="*/ 75525 w 692884"/>
                  <a:gd name="connsiteY224" fmla="*/ 1247524 h 1290705"/>
                  <a:gd name="connsiteX225" fmla="*/ 73537 w 692884"/>
                  <a:gd name="connsiteY225" fmla="*/ 1244472 h 1290705"/>
                  <a:gd name="connsiteX226" fmla="*/ 68238 w 692884"/>
                  <a:gd name="connsiteY226" fmla="*/ 1244472 h 1290705"/>
                  <a:gd name="connsiteX227" fmla="*/ 61613 w 692884"/>
                  <a:gd name="connsiteY227" fmla="*/ 1244472 h 1290705"/>
                  <a:gd name="connsiteX228" fmla="*/ 57639 w 692884"/>
                  <a:gd name="connsiteY228" fmla="*/ 1241760 h 1290705"/>
                  <a:gd name="connsiteX229" fmla="*/ 45715 w 692884"/>
                  <a:gd name="connsiteY229" fmla="*/ 1230912 h 1290705"/>
                  <a:gd name="connsiteX230" fmla="*/ 35668 w 692884"/>
                  <a:gd name="connsiteY230" fmla="*/ 1230912 h 1290705"/>
                  <a:gd name="connsiteX231" fmla="*/ 44858 w 692884"/>
                  <a:gd name="connsiteY231" fmla="*/ 1212531 h 1290705"/>
                  <a:gd name="connsiteX232" fmla="*/ 54383 w 692884"/>
                  <a:gd name="connsiteY232" fmla="*/ 1168081 h 1290705"/>
                  <a:gd name="connsiteX233" fmla="*/ 48178 w 692884"/>
                  <a:gd name="connsiteY233" fmla="*/ 1168081 h 1290705"/>
                  <a:gd name="connsiteX234" fmla="*/ 48365 w 692884"/>
                  <a:gd name="connsiteY234" fmla="*/ 1167794 h 1290705"/>
                  <a:gd name="connsiteX235" fmla="*/ 47243 w 692884"/>
                  <a:gd name="connsiteY235" fmla="*/ 1168081 h 1290705"/>
                  <a:gd name="connsiteX236" fmla="*/ 45715 w 692884"/>
                  <a:gd name="connsiteY236" fmla="*/ 1168081 h 1290705"/>
                  <a:gd name="connsiteX237" fmla="*/ 45715 w 692884"/>
                  <a:gd name="connsiteY237" fmla="*/ 1167181 h 1290705"/>
                  <a:gd name="connsiteX238" fmla="*/ 48365 w 692884"/>
                  <a:gd name="connsiteY238" fmla="*/ 1163113 h 1290705"/>
                  <a:gd name="connsiteX239" fmla="*/ 43066 w 692884"/>
                  <a:gd name="connsiteY239" fmla="*/ 1164469 h 1290705"/>
                  <a:gd name="connsiteX240" fmla="*/ 37762 w 692884"/>
                  <a:gd name="connsiteY240" fmla="*/ 1167726 h 1290705"/>
                  <a:gd name="connsiteX241" fmla="*/ 15441 w 692884"/>
                  <a:gd name="connsiteY241" fmla="*/ 1166610 h 1290705"/>
                  <a:gd name="connsiteX242" fmla="*/ 15441 w 692884"/>
                  <a:gd name="connsiteY242" fmla="*/ 1129132 h 1290705"/>
                  <a:gd name="connsiteX243" fmla="*/ 0 w 692884"/>
                  <a:gd name="connsiteY243" fmla="*/ 1090999 h 1290705"/>
                  <a:gd name="connsiteX244" fmla="*/ 0 w 692884"/>
                  <a:gd name="connsiteY244" fmla="*/ 1052410 h 1290705"/>
                  <a:gd name="connsiteX245" fmla="*/ 0 w 692884"/>
                  <a:gd name="connsiteY245" fmla="*/ 1014277 h 1290705"/>
                  <a:gd name="connsiteX246" fmla="*/ 0 w 692884"/>
                  <a:gd name="connsiteY246" fmla="*/ 976144 h 1290705"/>
                  <a:gd name="connsiteX247" fmla="*/ 15441 w 692884"/>
                  <a:gd name="connsiteY247" fmla="*/ 936492 h 1290705"/>
                  <a:gd name="connsiteX248" fmla="*/ 0 w 692884"/>
                  <a:gd name="connsiteY248" fmla="*/ 898815 h 1290705"/>
                  <a:gd name="connsiteX249" fmla="*/ 0 w 692884"/>
                  <a:gd name="connsiteY249" fmla="*/ 859618 h 1290705"/>
                  <a:gd name="connsiteX250" fmla="*/ 0 w 692884"/>
                  <a:gd name="connsiteY250" fmla="*/ 836931 h 1290705"/>
                  <a:gd name="connsiteX251" fmla="*/ 1995 w 692884"/>
                  <a:gd name="connsiteY251" fmla="*/ 836931 h 1290705"/>
                  <a:gd name="connsiteX252" fmla="*/ 3320 w 692884"/>
                  <a:gd name="connsiteY252" fmla="*/ 834219 h 1290705"/>
                  <a:gd name="connsiteX253" fmla="*/ 5970 w 692884"/>
                  <a:gd name="connsiteY253" fmla="*/ 831507 h 1290705"/>
                  <a:gd name="connsiteX254" fmla="*/ 5970 w 692884"/>
                  <a:gd name="connsiteY254" fmla="*/ 830151 h 1290705"/>
                  <a:gd name="connsiteX255" fmla="*/ 8620 w 692884"/>
                  <a:gd name="connsiteY255" fmla="*/ 830151 h 1290705"/>
                  <a:gd name="connsiteX256" fmla="*/ 8620 w 692884"/>
                  <a:gd name="connsiteY256" fmla="*/ 827439 h 1290705"/>
                  <a:gd name="connsiteX257" fmla="*/ 11269 w 692884"/>
                  <a:gd name="connsiteY257" fmla="*/ 826083 h 1290705"/>
                  <a:gd name="connsiteX258" fmla="*/ 11269 w 692884"/>
                  <a:gd name="connsiteY258" fmla="*/ 822015 h 1290705"/>
                  <a:gd name="connsiteX259" fmla="*/ 11269 w 692884"/>
                  <a:gd name="connsiteY259" fmla="*/ 816591 h 1290705"/>
                  <a:gd name="connsiteX260" fmla="*/ 12594 w 692884"/>
                  <a:gd name="connsiteY260" fmla="*/ 812523 h 1290705"/>
                  <a:gd name="connsiteX261" fmla="*/ 12594 w 692884"/>
                  <a:gd name="connsiteY261" fmla="*/ 808455 h 1290705"/>
                  <a:gd name="connsiteX262" fmla="*/ 12594 w 692884"/>
                  <a:gd name="connsiteY262" fmla="*/ 805861 h 1290705"/>
                  <a:gd name="connsiteX263" fmla="*/ 15441 w 692884"/>
                  <a:gd name="connsiteY263" fmla="*/ 802191 h 1290705"/>
                  <a:gd name="connsiteX264" fmla="*/ 23136 w 692884"/>
                  <a:gd name="connsiteY264" fmla="*/ 781395 h 1290705"/>
                  <a:gd name="connsiteX265" fmla="*/ 24518 w 692884"/>
                  <a:gd name="connsiteY265" fmla="*/ 779980 h 1290705"/>
                  <a:gd name="connsiteX266" fmla="*/ 27167 w 692884"/>
                  <a:gd name="connsiteY266" fmla="*/ 778624 h 1290705"/>
                  <a:gd name="connsiteX267" fmla="*/ 29817 w 692884"/>
                  <a:gd name="connsiteY267" fmla="*/ 775912 h 1290705"/>
                  <a:gd name="connsiteX268" fmla="*/ 31142 w 692884"/>
                  <a:gd name="connsiteY268" fmla="*/ 774556 h 1290705"/>
                  <a:gd name="connsiteX269" fmla="*/ 31142 w 692884"/>
                  <a:gd name="connsiteY269" fmla="*/ 771844 h 1290705"/>
                  <a:gd name="connsiteX270" fmla="*/ 31142 w 692884"/>
                  <a:gd name="connsiteY270" fmla="*/ 769132 h 1290705"/>
                  <a:gd name="connsiteX271" fmla="*/ 31142 w 692884"/>
                  <a:gd name="connsiteY271" fmla="*/ 767776 h 1290705"/>
                  <a:gd name="connsiteX272" fmla="*/ 33792 w 692884"/>
                  <a:gd name="connsiteY272" fmla="*/ 763708 h 1290705"/>
                  <a:gd name="connsiteX273" fmla="*/ 36441 w 692884"/>
                  <a:gd name="connsiteY273" fmla="*/ 759640 h 1290705"/>
                  <a:gd name="connsiteX274" fmla="*/ 36441 w 692884"/>
                  <a:gd name="connsiteY274" fmla="*/ 756928 h 1290705"/>
                  <a:gd name="connsiteX275" fmla="*/ 39091 w 692884"/>
                  <a:gd name="connsiteY275" fmla="*/ 752860 h 1290705"/>
                  <a:gd name="connsiteX276" fmla="*/ 40416 w 692884"/>
                  <a:gd name="connsiteY276" fmla="*/ 750148 h 1290705"/>
                  <a:gd name="connsiteX277" fmla="*/ 43066 w 692884"/>
                  <a:gd name="connsiteY277" fmla="*/ 746080 h 1290705"/>
                  <a:gd name="connsiteX278" fmla="*/ 45715 w 692884"/>
                  <a:gd name="connsiteY278" fmla="*/ 743368 h 1290705"/>
                  <a:gd name="connsiteX279" fmla="*/ 45715 w 692884"/>
                  <a:gd name="connsiteY279" fmla="*/ 742012 h 1290705"/>
                  <a:gd name="connsiteX280" fmla="*/ 45715 w 692884"/>
                  <a:gd name="connsiteY280" fmla="*/ 739300 h 1290705"/>
                  <a:gd name="connsiteX281" fmla="*/ 45715 w 692884"/>
                  <a:gd name="connsiteY281" fmla="*/ 737944 h 1290705"/>
                  <a:gd name="connsiteX282" fmla="*/ 48365 w 692884"/>
                  <a:gd name="connsiteY282" fmla="*/ 735232 h 1290705"/>
                  <a:gd name="connsiteX283" fmla="*/ 49690 w 692884"/>
                  <a:gd name="connsiteY283" fmla="*/ 731164 h 1290705"/>
                  <a:gd name="connsiteX284" fmla="*/ 49690 w 692884"/>
                  <a:gd name="connsiteY284" fmla="*/ 728452 h 1290705"/>
                  <a:gd name="connsiteX285" fmla="*/ 52339 w 692884"/>
                  <a:gd name="connsiteY285" fmla="*/ 727096 h 1290705"/>
                  <a:gd name="connsiteX286" fmla="*/ 54989 w 692884"/>
                  <a:gd name="connsiteY286" fmla="*/ 724384 h 1290705"/>
                  <a:gd name="connsiteX287" fmla="*/ 57639 w 692884"/>
                  <a:gd name="connsiteY287" fmla="*/ 723028 h 1290705"/>
                  <a:gd name="connsiteX288" fmla="*/ 54989 w 692884"/>
                  <a:gd name="connsiteY288" fmla="*/ 720316 h 1290705"/>
                  <a:gd name="connsiteX289" fmla="*/ 57639 w 692884"/>
                  <a:gd name="connsiteY289" fmla="*/ 717604 h 1290705"/>
                  <a:gd name="connsiteX290" fmla="*/ 57639 w 692884"/>
                  <a:gd name="connsiteY290" fmla="*/ 716248 h 1290705"/>
                  <a:gd name="connsiteX291" fmla="*/ 57639 w 692884"/>
                  <a:gd name="connsiteY291" fmla="*/ 713536 h 1290705"/>
                  <a:gd name="connsiteX292" fmla="*/ 58964 w 692884"/>
                  <a:gd name="connsiteY292" fmla="*/ 712180 h 1290705"/>
                  <a:gd name="connsiteX293" fmla="*/ 61613 w 692884"/>
                  <a:gd name="connsiteY293" fmla="*/ 708112 h 1290705"/>
                  <a:gd name="connsiteX294" fmla="*/ 61613 w 692884"/>
                  <a:gd name="connsiteY294" fmla="*/ 705400 h 1290705"/>
                  <a:gd name="connsiteX295" fmla="*/ 61756 w 692884"/>
                  <a:gd name="connsiteY295" fmla="*/ 705181 h 1290705"/>
                  <a:gd name="connsiteX296" fmla="*/ 73926 w 692884"/>
                  <a:gd name="connsiteY296" fmla="*/ 690153 h 1290705"/>
                  <a:gd name="connsiteX297" fmla="*/ 77599 w 692884"/>
                  <a:gd name="connsiteY297" fmla="*/ 690153 h 1290705"/>
                  <a:gd name="connsiteX298" fmla="*/ 92348 w 692884"/>
                  <a:gd name="connsiteY298" fmla="*/ 651482 h 1290705"/>
                  <a:gd name="connsiteX299" fmla="*/ 99392 w 692884"/>
                  <a:gd name="connsiteY299" fmla="*/ 634190 h 1290705"/>
                  <a:gd name="connsiteX300" fmla="*/ 101359 w 692884"/>
                  <a:gd name="connsiteY300" fmla="*/ 632176 h 1290705"/>
                  <a:gd name="connsiteX301" fmla="*/ 104008 w 692884"/>
                  <a:gd name="connsiteY301" fmla="*/ 628108 h 1290705"/>
                  <a:gd name="connsiteX302" fmla="*/ 104008 w 692884"/>
                  <a:gd name="connsiteY302" fmla="*/ 625396 h 1290705"/>
                  <a:gd name="connsiteX303" fmla="*/ 106658 w 692884"/>
                  <a:gd name="connsiteY303" fmla="*/ 624040 h 1290705"/>
                  <a:gd name="connsiteX304" fmla="*/ 110633 w 692884"/>
                  <a:gd name="connsiteY304" fmla="*/ 614548 h 1290705"/>
                  <a:gd name="connsiteX305" fmla="*/ 113282 w 692884"/>
                  <a:gd name="connsiteY305" fmla="*/ 613192 h 1290705"/>
                  <a:gd name="connsiteX306" fmla="*/ 115932 w 692884"/>
                  <a:gd name="connsiteY306" fmla="*/ 610480 h 1290705"/>
                  <a:gd name="connsiteX307" fmla="*/ 117257 w 692884"/>
                  <a:gd name="connsiteY307" fmla="*/ 609124 h 1290705"/>
                  <a:gd name="connsiteX308" fmla="*/ 119906 w 692884"/>
                  <a:gd name="connsiteY308" fmla="*/ 606412 h 1290705"/>
                  <a:gd name="connsiteX309" fmla="*/ 122556 w 692884"/>
                  <a:gd name="connsiteY309" fmla="*/ 603700 h 1290705"/>
                  <a:gd name="connsiteX310" fmla="*/ 126531 w 692884"/>
                  <a:gd name="connsiteY310" fmla="*/ 598276 h 1290705"/>
                  <a:gd name="connsiteX311" fmla="*/ 129180 w 692884"/>
                  <a:gd name="connsiteY311" fmla="*/ 595564 h 1290705"/>
                  <a:gd name="connsiteX312" fmla="*/ 134480 w 692884"/>
                  <a:gd name="connsiteY312" fmla="*/ 594208 h 1290705"/>
                  <a:gd name="connsiteX313" fmla="*/ 138454 w 692884"/>
                  <a:gd name="connsiteY313" fmla="*/ 591496 h 1290705"/>
                  <a:gd name="connsiteX314" fmla="*/ 138454 w 692884"/>
                  <a:gd name="connsiteY314" fmla="*/ 588784 h 1290705"/>
                  <a:gd name="connsiteX315" fmla="*/ 141104 w 692884"/>
                  <a:gd name="connsiteY315" fmla="*/ 588784 h 1290705"/>
                  <a:gd name="connsiteX316" fmla="*/ 147728 w 692884"/>
                  <a:gd name="connsiteY316" fmla="*/ 588784 h 1290705"/>
                  <a:gd name="connsiteX317" fmla="*/ 153028 w 692884"/>
                  <a:gd name="connsiteY317" fmla="*/ 587428 h 1290705"/>
                  <a:gd name="connsiteX318" fmla="*/ 155677 w 692884"/>
                  <a:gd name="connsiteY318" fmla="*/ 584716 h 1290705"/>
                  <a:gd name="connsiteX319" fmla="*/ 155677 w 692884"/>
                  <a:gd name="connsiteY319" fmla="*/ 583360 h 1290705"/>
                  <a:gd name="connsiteX320" fmla="*/ 157002 w 692884"/>
                  <a:gd name="connsiteY320" fmla="*/ 580648 h 1290705"/>
                  <a:gd name="connsiteX321" fmla="*/ 159652 w 692884"/>
                  <a:gd name="connsiteY321" fmla="*/ 576580 h 1290705"/>
                  <a:gd name="connsiteX322" fmla="*/ 159652 w 692884"/>
                  <a:gd name="connsiteY322" fmla="*/ 573869 h 1290705"/>
                  <a:gd name="connsiteX323" fmla="*/ 162301 w 692884"/>
                  <a:gd name="connsiteY323" fmla="*/ 572513 h 1290705"/>
                  <a:gd name="connsiteX324" fmla="*/ 162301 w 692884"/>
                  <a:gd name="connsiteY324" fmla="*/ 569801 h 1290705"/>
                  <a:gd name="connsiteX325" fmla="*/ 166276 w 692884"/>
                  <a:gd name="connsiteY325" fmla="*/ 568445 h 1290705"/>
                  <a:gd name="connsiteX326" fmla="*/ 166276 w 692884"/>
                  <a:gd name="connsiteY326" fmla="*/ 565733 h 1290705"/>
                  <a:gd name="connsiteX327" fmla="*/ 168926 w 692884"/>
                  <a:gd name="connsiteY327" fmla="*/ 563021 h 1290705"/>
                  <a:gd name="connsiteX328" fmla="*/ 168926 w 692884"/>
                  <a:gd name="connsiteY328" fmla="*/ 561665 h 1290705"/>
                  <a:gd name="connsiteX329" fmla="*/ 168926 w 692884"/>
                  <a:gd name="connsiteY329" fmla="*/ 558953 h 1290705"/>
                  <a:gd name="connsiteX330" fmla="*/ 171575 w 692884"/>
                  <a:gd name="connsiteY330" fmla="*/ 554885 h 1290705"/>
                  <a:gd name="connsiteX331" fmla="*/ 171575 w 692884"/>
                  <a:gd name="connsiteY331" fmla="*/ 552173 h 1290705"/>
                  <a:gd name="connsiteX332" fmla="*/ 174225 w 692884"/>
                  <a:gd name="connsiteY332" fmla="*/ 550817 h 1290705"/>
                  <a:gd name="connsiteX333" fmla="*/ 175550 w 692884"/>
                  <a:gd name="connsiteY333" fmla="*/ 548105 h 1290705"/>
                  <a:gd name="connsiteX334" fmla="*/ 175550 w 692884"/>
                  <a:gd name="connsiteY334" fmla="*/ 546749 h 1290705"/>
                  <a:gd name="connsiteX335" fmla="*/ 178200 w 692884"/>
                  <a:gd name="connsiteY335" fmla="*/ 544037 h 1290705"/>
                  <a:gd name="connsiteX336" fmla="*/ 180849 w 692884"/>
                  <a:gd name="connsiteY336" fmla="*/ 542681 h 1290705"/>
                  <a:gd name="connsiteX337" fmla="*/ 180849 w 692884"/>
                  <a:gd name="connsiteY337" fmla="*/ 539969 h 1290705"/>
                  <a:gd name="connsiteX338" fmla="*/ 183499 w 692884"/>
                  <a:gd name="connsiteY338" fmla="*/ 537257 h 1290705"/>
                  <a:gd name="connsiteX339" fmla="*/ 183499 w 692884"/>
                  <a:gd name="connsiteY339" fmla="*/ 535901 h 1290705"/>
                  <a:gd name="connsiteX340" fmla="*/ 183499 w 692884"/>
                  <a:gd name="connsiteY340" fmla="*/ 531833 h 1290705"/>
                  <a:gd name="connsiteX341" fmla="*/ 184824 w 692884"/>
                  <a:gd name="connsiteY341" fmla="*/ 529121 h 1290705"/>
                  <a:gd name="connsiteX342" fmla="*/ 184824 w 692884"/>
                  <a:gd name="connsiteY342" fmla="*/ 525053 h 1290705"/>
                  <a:gd name="connsiteX343" fmla="*/ 187473 w 692884"/>
                  <a:gd name="connsiteY343" fmla="*/ 522341 h 1290705"/>
                  <a:gd name="connsiteX344" fmla="*/ 187473 w 692884"/>
                  <a:gd name="connsiteY344" fmla="*/ 520985 h 1290705"/>
                  <a:gd name="connsiteX345" fmla="*/ 190123 w 692884"/>
                  <a:gd name="connsiteY345" fmla="*/ 520985 h 1290705"/>
                  <a:gd name="connsiteX346" fmla="*/ 192773 w 692884"/>
                  <a:gd name="connsiteY346" fmla="*/ 518273 h 1290705"/>
                  <a:gd name="connsiteX347" fmla="*/ 196747 w 692884"/>
                  <a:gd name="connsiteY347" fmla="*/ 514205 h 1290705"/>
                  <a:gd name="connsiteX348" fmla="*/ 202047 w 692884"/>
                  <a:gd name="connsiteY348" fmla="*/ 514205 h 1290705"/>
                  <a:gd name="connsiteX349" fmla="*/ 202047 w 692884"/>
                  <a:gd name="connsiteY349" fmla="*/ 511493 h 1290705"/>
                  <a:gd name="connsiteX350" fmla="*/ 203372 w 692884"/>
                  <a:gd name="connsiteY350" fmla="*/ 507425 h 1290705"/>
                  <a:gd name="connsiteX351" fmla="*/ 203372 w 692884"/>
                  <a:gd name="connsiteY351" fmla="*/ 506069 h 1290705"/>
                  <a:gd name="connsiteX352" fmla="*/ 206021 w 692884"/>
                  <a:gd name="connsiteY352" fmla="*/ 503357 h 1290705"/>
                  <a:gd name="connsiteX353" fmla="*/ 206021 w 692884"/>
                  <a:gd name="connsiteY353" fmla="*/ 500645 h 1290705"/>
                  <a:gd name="connsiteX354" fmla="*/ 206021 w 692884"/>
                  <a:gd name="connsiteY354" fmla="*/ 499289 h 1290705"/>
                  <a:gd name="connsiteX355" fmla="*/ 208671 w 692884"/>
                  <a:gd name="connsiteY355" fmla="*/ 495221 h 1290705"/>
                  <a:gd name="connsiteX356" fmla="*/ 208671 w 692884"/>
                  <a:gd name="connsiteY356" fmla="*/ 491153 h 1290705"/>
                  <a:gd name="connsiteX357" fmla="*/ 211321 w 692884"/>
                  <a:gd name="connsiteY357" fmla="*/ 488441 h 1290705"/>
                  <a:gd name="connsiteX358" fmla="*/ 211321 w 692884"/>
                  <a:gd name="connsiteY358" fmla="*/ 484373 h 1290705"/>
                  <a:gd name="connsiteX359" fmla="*/ 212645 w 692884"/>
                  <a:gd name="connsiteY359" fmla="*/ 481661 h 1290705"/>
                  <a:gd name="connsiteX360" fmla="*/ 215295 w 692884"/>
                  <a:gd name="connsiteY360" fmla="*/ 477593 h 1290705"/>
                  <a:gd name="connsiteX361" fmla="*/ 215295 w 692884"/>
                  <a:gd name="connsiteY361" fmla="*/ 474881 h 1290705"/>
                  <a:gd name="connsiteX362" fmla="*/ 215295 w 692884"/>
                  <a:gd name="connsiteY362" fmla="*/ 470813 h 1290705"/>
                  <a:gd name="connsiteX363" fmla="*/ 215295 w 692884"/>
                  <a:gd name="connsiteY363" fmla="*/ 469457 h 1290705"/>
                  <a:gd name="connsiteX364" fmla="*/ 217945 w 692884"/>
                  <a:gd name="connsiteY364" fmla="*/ 465389 h 1290705"/>
                  <a:gd name="connsiteX365" fmla="*/ 220595 w 692884"/>
                  <a:gd name="connsiteY365" fmla="*/ 462677 h 1290705"/>
                  <a:gd name="connsiteX366" fmla="*/ 220595 w 692884"/>
                  <a:gd name="connsiteY366" fmla="*/ 458609 h 1290705"/>
                  <a:gd name="connsiteX367" fmla="*/ 221919 w 692884"/>
                  <a:gd name="connsiteY367" fmla="*/ 451829 h 1290705"/>
                  <a:gd name="connsiteX368" fmla="*/ 220595 w 692884"/>
                  <a:gd name="connsiteY368" fmla="*/ 449117 h 1290705"/>
                  <a:gd name="connsiteX369" fmla="*/ 220595 w 692884"/>
                  <a:gd name="connsiteY369" fmla="*/ 445049 h 1290705"/>
                  <a:gd name="connsiteX370" fmla="*/ 220595 w 692884"/>
                  <a:gd name="connsiteY370" fmla="*/ 443693 h 1290705"/>
                  <a:gd name="connsiteX371" fmla="*/ 221919 w 692884"/>
                  <a:gd name="connsiteY371" fmla="*/ 440981 h 1290705"/>
                  <a:gd name="connsiteX372" fmla="*/ 224569 w 692884"/>
                  <a:gd name="connsiteY372" fmla="*/ 436913 h 1290705"/>
                  <a:gd name="connsiteX373" fmla="*/ 221919 w 692884"/>
                  <a:gd name="connsiteY373" fmla="*/ 434201 h 1290705"/>
                  <a:gd name="connsiteX374" fmla="*/ 224569 w 692884"/>
                  <a:gd name="connsiteY374" fmla="*/ 432845 h 1290705"/>
                  <a:gd name="connsiteX375" fmla="*/ 221919 w 692884"/>
                  <a:gd name="connsiteY375" fmla="*/ 430133 h 1290705"/>
                  <a:gd name="connsiteX376" fmla="*/ 221919 w 692884"/>
                  <a:gd name="connsiteY376" fmla="*/ 426065 h 1290705"/>
                  <a:gd name="connsiteX377" fmla="*/ 221919 w 692884"/>
                  <a:gd name="connsiteY377" fmla="*/ 423353 h 1290705"/>
                  <a:gd name="connsiteX378" fmla="*/ 221919 w 692884"/>
                  <a:gd name="connsiteY378" fmla="*/ 421997 h 1290705"/>
                  <a:gd name="connsiteX379" fmla="*/ 224569 w 692884"/>
                  <a:gd name="connsiteY379" fmla="*/ 419285 h 1290705"/>
                  <a:gd name="connsiteX380" fmla="*/ 227219 w 692884"/>
                  <a:gd name="connsiteY380" fmla="*/ 417929 h 1290705"/>
                  <a:gd name="connsiteX381" fmla="*/ 224569 w 692884"/>
                  <a:gd name="connsiteY381" fmla="*/ 415217 h 1290705"/>
                  <a:gd name="connsiteX382" fmla="*/ 221919 w 692884"/>
                  <a:gd name="connsiteY382" fmla="*/ 415217 h 1290705"/>
                  <a:gd name="connsiteX383" fmla="*/ 215295 w 692884"/>
                  <a:gd name="connsiteY383" fmla="*/ 413861 h 1290705"/>
                  <a:gd name="connsiteX384" fmla="*/ 215295 w 692884"/>
                  <a:gd name="connsiteY384" fmla="*/ 408437 h 1290705"/>
                  <a:gd name="connsiteX385" fmla="*/ 213833 w 692884"/>
                  <a:gd name="connsiteY385" fmla="*/ 407938 h 1290705"/>
                  <a:gd name="connsiteX386" fmla="*/ 213833 w 692884"/>
                  <a:gd name="connsiteY386" fmla="*/ 401879 h 1290705"/>
                  <a:gd name="connsiteX387" fmla="*/ 213833 w 692884"/>
                  <a:gd name="connsiteY387" fmla="*/ 363208 h 1290705"/>
                  <a:gd name="connsiteX388" fmla="*/ 230134 w 692884"/>
                  <a:gd name="connsiteY388" fmla="*/ 323983 h 1290705"/>
                  <a:gd name="connsiteX389" fmla="*/ 217945 w 692884"/>
                  <a:gd name="connsiteY389" fmla="*/ 294929 h 1290705"/>
                  <a:gd name="connsiteX390" fmla="*/ 217945 w 692884"/>
                  <a:gd name="connsiteY390" fmla="*/ 294534 h 1290705"/>
                  <a:gd name="connsiteX391" fmla="*/ 216774 w 692884"/>
                  <a:gd name="connsiteY391" fmla="*/ 292137 h 1290705"/>
                  <a:gd name="connsiteX392" fmla="*/ 215295 w 692884"/>
                  <a:gd name="connsiteY392" fmla="*/ 288612 h 1290705"/>
                  <a:gd name="connsiteX393" fmla="*/ 215295 w 692884"/>
                  <a:gd name="connsiteY393" fmla="*/ 286398 h 1290705"/>
                  <a:gd name="connsiteX394" fmla="*/ 215295 w 692884"/>
                  <a:gd name="connsiteY394" fmla="*/ 283686 h 1290705"/>
                  <a:gd name="connsiteX395" fmla="*/ 215295 w 692884"/>
                  <a:gd name="connsiteY395" fmla="*/ 282330 h 1290705"/>
                  <a:gd name="connsiteX396" fmla="*/ 217945 w 692884"/>
                  <a:gd name="connsiteY396" fmla="*/ 278262 h 1290705"/>
                  <a:gd name="connsiteX397" fmla="*/ 220595 w 692884"/>
                  <a:gd name="connsiteY397" fmla="*/ 275550 h 1290705"/>
                  <a:gd name="connsiteX398" fmla="*/ 224569 w 692884"/>
                  <a:gd name="connsiteY398" fmla="*/ 274194 h 1290705"/>
                  <a:gd name="connsiteX399" fmla="*/ 227219 w 692884"/>
                  <a:gd name="connsiteY399" fmla="*/ 271482 h 1290705"/>
                  <a:gd name="connsiteX400" fmla="*/ 232518 w 692884"/>
                  <a:gd name="connsiteY400" fmla="*/ 271482 h 1290705"/>
                  <a:gd name="connsiteX401" fmla="*/ 232518 w 692884"/>
                  <a:gd name="connsiteY401" fmla="*/ 268770 h 1290705"/>
                  <a:gd name="connsiteX402" fmla="*/ 236493 w 692884"/>
                  <a:gd name="connsiteY402" fmla="*/ 267414 h 1290705"/>
                  <a:gd name="connsiteX403" fmla="*/ 239142 w 692884"/>
                  <a:gd name="connsiteY403" fmla="*/ 264702 h 1290705"/>
                  <a:gd name="connsiteX404" fmla="*/ 251066 w 692884"/>
                  <a:gd name="connsiteY404" fmla="*/ 257922 h 1290705"/>
                  <a:gd name="connsiteX405" fmla="*/ 255040 w 692884"/>
                  <a:gd name="connsiteY405" fmla="*/ 256566 h 1290705"/>
                  <a:gd name="connsiteX406" fmla="*/ 260340 w 692884"/>
                  <a:gd name="connsiteY406" fmla="*/ 256566 h 1290705"/>
                  <a:gd name="connsiteX407" fmla="*/ 261665 w 692884"/>
                  <a:gd name="connsiteY407" fmla="*/ 253854 h 1290705"/>
                  <a:gd name="connsiteX408" fmla="*/ 266964 w 692884"/>
                  <a:gd name="connsiteY408" fmla="*/ 252498 h 1290705"/>
                  <a:gd name="connsiteX409" fmla="*/ 270939 w 692884"/>
                  <a:gd name="connsiteY409" fmla="*/ 252498 h 1290705"/>
                  <a:gd name="connsiteX410" fmla="*/ 276238 w 692884"/>
                  <a:gd name="connsiteY410" fmla="*/ 249786 h 1290705"/>
                  <a:gd name="connsiteX411" fmla="*/ 280212 w 692884"/>
                  <a:gd name="connsiteY411" fmla="*/ 249786 h 1290705"/>
                  <a:gd name="connsiteX412" fmla="*/ 282845 w 692884"/>
                  <a:gd name="connsiteY412" fmla="*/ 248439 h 1290705"/>
                  <a:gd name="connsiteX413" fmla="*/ 284318 w 692884"/>
                  <a:gd name="connsiteY413" fmla="*/ 248439 h 1290705"/>
                  <a:gd name="connsiteX414" fmla="*/ 285395 w 692884"/>
                  <a:gd name="connsiteY414" fmla="*/ 247134 h 1290705"/>
                  <a:gd name="connsiteX415" fmla="*/ 285636 w 692884"/>
                  <a:gd name="connsiteY415" fmla="*/ 247011 h 1290705"/>
                  <a:gd name="connsiteX416" fmla="*/ 290100 w 692884"/>
                  <a:gd name="connsiteY416" fmla="*/ 247011 h 1290705"/>
                  <a:gd name="connsiteX417" fmla="*/ 293395 w 692884"/>
                  <a:gd name="connsiteY417" fmla="*/ 243006 h 1290705"/>
                  <a:gd name="connsiteX418" fmla="*/ 294786 w 692884"/>
                  <a:gd name="connsiteY418" fmla="*/ 243006 h 1290705"/>
                  <a:gd name="connsiteX419" fmla="*/ 297435 w 692884"/>
                  <a:gd name="connsiteY419" fmla="*/ 243006 h 1290705"/>
                  <a:gd name="connsiteX420" fmla="*/ 297435 w 692884"/>
                  <a:gd name="connsiteY420" fmla="*/ 241650 h 1290705"/>
                  <a:gd name="connsiteX421" fmla="*/ 304060 w 692884"/>
                  <a:gd name="connsiteY421" fmla="*/ 237582 h 1290705"/>
                  <a:gd name="connsiteX422" fmla="*/ 306709 w 692884"/>
                  <a:gd name="connsiteY422" fmla="*/ 234870 h 1290705"/>
                  <a:gd name="connsiteX423" fmla="*/ 309359 w 692884"/>
                  <a:gd name="connsiteY423" fmla="*/ 234870 h 1290705"/>
                  <a:gd name="connsiteX424" fmla="*/ 310684 w 692884"/>
                  <a:gd name="connsiteY424" fmla="*/ 234870 h 1290705"/>
                  <a:gd name="connsiteX425" fmla="*/ 310684 w 692884"/>
                  <a:gd name="connsiteY425" fmla="*/ 232158 h 1290705"/>
                  <a:gd name="connsiteX426" fmla="*/ 310684 w 692884"/>
                  <a:gd name="connsiteY426" fmla="*/ 228090 h 1290705"/>
                  <a:gd name="connsiteX427" fmla="*/ 310684 w 692884"/>
                  <a:gd name="connsiteY427" fmla="*/ 226734 h 1290705"/>
                  <a:gd name="connsiteX428" fmla="*/ 309935 w 692884"/>
                  <a:gd name="connsiteY428" fmla="*/ 222899 h 1290705"/>
                  <a:gd name="connsiteX429" fmla="*/ 321150 w 692884"/>
                  <a:gd name="connsiteY429" fmla="*/ 209265 h 1290705"/>
                  <a:gd name="connsiteX430" fmla="*/ 324233 w 692884"/>
                  <a:gd name="connsiteY430" fmla="*/ 200970 h 1290705"/>
                  <a:gd name="connsiteX431" fmla="*/ 325257 w 692884"/>
                  <a:gd name="connsiteY431" fmla="*/ 200970 h 1290705"/>
                  <a:gd name="connsiteX432" fmla="*/ 329232 w 692884"/>
                  <a:gd name="connsiteY432" fmla="*/ 195546 h 1290705"/>
                  <a:gd name="connsiteX433" fmla="*/ 334531 w 692884"/>
                  <a:gd name="connsiteY433" fmla="*/ 194190 h 1290705"/>
                  <a:gd name="connsiteX434" fmla="*/ 338506 w 692884"/>
                  <a:gd name="connsiteY434" fmla="*/ 187410 h 1290705"/>
                  <a:gd name="connsiteX435" fmla="*/ 341155 w 692884"/>
                  <a:gd name="connsiteY435" fmla="*/ 187410 h 1290705"/>
                  <a:gd name="connsiteX436" fmla="*/ 346455 w 692884"/>
                  <a:gd name="connsiteY436" fmla="*/ 187410 h 1290705"/>
                  <a:gd name="connsiteX437" fmla="*/ 350429 w 692884"/>
                  <a:gd name="connsiteY437" fmla="*/ 187410 h 1290705"/>
                  <a:gd name="connsiteX438" fmla="*/ 353079 w 692884"/>
                  <a:gd name="connsiteY438" fmla="*/ 187410 h 1290705"/>
                  <a:gd name="connsiteX439" fmla="*/ 357053 w 692884"/>
                  <a:gd name="connsiteY439" fmla="*/ 190122 h 1290705"/>
                  <a:gd name="connsiteX440" fmla="*/ 359703 w 692884"/>
                  <a:gd name="connsiteY440" fmla="*/ 191478 h 1290705"/>
                  <a:gd name="connsiteX441" fmla="*/ 362353 w 692884"/>
                  <a:gd name="connsiteY441" fmla="*/ 190122 h 1290705"/>
                  <a:gd name="connsiteX442" fmla="*/ 362353 w 692884"/>
                  <a:gd name="connsiteY442" fmla="*/ 186054 h 1290705"/>
                  <a:gd name="connsiteX443" fmla="*/ 359703 w 692884"/>
                  <a:gd name="connsiteY443" fmla="*/ 183342 h 1290705"/>
                  <a:gd name="connsiteX444" fmla="*/ 357053 w 692884"/>
                  <a:gd name="connsiteY444" fmla="*/ 180630 h 1290705"/>
                  <a:gd name="connsiteX445" fmla="*/ 355729 w 692884"/>
                  <a:gd name="connsiteY445" fmla="*/ 179274 h 1290705"/>
                  <a:gd name="connsiteX446" fmla="*/ 353079 w 692884"/>
                  <a:gd name="connsiteY446" fmla="*/ 169782 h 1290705"/>
                  <a:gd name="connsiteX447" fmla="*/ 353079 w 692884"/>
                  <a:gd name="connsiteY447" fmla="*/ 168426 h 1290705"/>
                  <a:gd name="connsiteX448" fmla="*/ 350429 w 692884"/>
                  <a:gd name="connsiteY448" fmla="*/ 164358 h 1290705"/>
                  <a:gd name="connsiteX449" fmla="*/ 350429 w 692884"/>
                  <a:gd name="connsiteY449" fmla="*/ 161694 h 1290705"/>
                  <a:gd name="connsiteX450" fmla="*/ 350845 w 692884"/>
                  <a:gd name="connsiteY450" fmla="*/ 161433 h 1290705"/>
                  <a:gd name="connsiteX451" fmla="*/ 353079 w 692884"/>
                  <a:gd name="connsiteY451" fmla="*/ 160290 h 1290705"/>
                  <a:gd name="connsiteX452" fmla="*/ 353079 w 692884"/>
                  <a:gd name="connsiteY452" fmla="*/ 160035 h 1290705"/>
                  <a:gd name="connsiteX453" fmla="*/ 361341 w 692884"/>
                  <a:gd name="connsiteY453" fmla="*/ 154866 h 1290705"/>
                  <a:gd name="connsiteX454" fmla="*/ 362353 w 692884"/>
                  <a:gd name="connsiteY454" fmla="*/ 154866 h 1290705"/>
                  <a:gd name="connsiteX455" fmla="*/ 365002 w 692884"/>
                  <a:gd name="connsiteY455" fmla="*/ 154866 h 1290705"/>
                  <a:gd name="connsiteX456" fmla="*/ 366327 w 692884"/>
                  <a:gd name="connsiteY456" fmla="*/ 153510 h 1290705"/>
                  <a:gd name="connsiteX457" fmla="*/ 368977 w 692884"/>
                  <a:gd name="connsiteY457" fmla="*/ 153510 h 1290705"/>
                  <a:gd name="connsiteX458" fmla="*/ 371627 w 692884"/>
                  <a:gd name="connsiteY458" fmla="*/ 150798 h 1290705"/>
                  <a:gd name="connsiteX459" fmla="*/ 375601 w 692884"/>
                  <a:gd name="connsiteY459" fmla="*/ 149442 h 1290705"/>
                  <a:gd name="connsiteX460" fmla="*/ 378251 w 692884"/>
                  <a:gd name="connsiteY460" fmla="*/ 146730 h 1290705"/>
                  <a:gd name="connsiteX461" fmla="*/ 378251 w 692884"/>
                  <a:gd name="connsiteY461" fmla="*/ 144018 h 1290705"/>
                  <a:gd name="connsiteX462" fmla="*/ 375601 w 692884"/>
                  <a:gd name="connsiteY462" fmla="*/ 139950 h 1290705"/>
                  <a:gd name="connsiteX463" fmla="*/ 374276 w 692884"/>
                  <a:gd name="connsiteY463" fmla="*/ 138594 h 1290705"/>
                  <a:gd name="connsiteX464" fmla="*/ 371627 w 692884"/>
                  <a:gd name="connsiteY464" fmla="*/ 138594 h 1290705"/>
                  <a:gd name="connsiteX465" fmla="*/ 368977 w 692884"/>
                  <a:gd name="connsiteY465" fmla="*/ 135883 h 1290705"/>
                  <a:gd name="connsiteX466" fmla="*/ 366367 w 692884"/>
                  <a:gd name="connsiteY466" fmla="*/ 134548 h 1290705"/>
                  <a:gd name="connsiteX467" fmla="*/ 366367 w 692884"/>
                  <a:gd name="connsiteY467" fmla="*/ 134445 h 1290705"/>
                  <a:gd name="connsiteX468" fmla="*/ 368977 w 692884"/>
                  <a:gd name="connsiteY468" fmla="*/ 129103 h 1290705"/>
                  <a:gd name="connsiteX469" fmla="*/ 371627 w 692884"/>
                  <a:gd name="connsiteY469" fmla="*/ 127747 h 1290705"/>
                  <a:gd name="connsiteX470" fmla="*/ 374276 w 692884"/>
                  <a:gd name="connsiteY470" fmla="*/ 127747 h 1290705"/>
                  <a:gd name="connsiteX471" fmla="*/ 378251 w 692884"/>
                  <a:gd name="connsiteY471" fmla="*/ 127747 h 1290705"/>
                  <a:gd name="connsiteX472" fmla="*/ 380901 w 692884"/>
                  <a:gd name="connsiteY472" fmla="*/ 125035 h 1290705"/>
                  <a:gd name="connsiteX473" fmla="*/ 383550 w 692884"/>
                  <a:gd name="connsiteY473" fmla="*/ 125035 h 1290705"/>
                  <a:gd name="connsiteX474" fmla="*/ 384875 w 692884"/>
                  <a:gd name="connsiteY474" fmla="*/ 123679 h 1290705"/>
                  <a:gd name="connsiteX475" fmla="*/ 384875 w 692884"/>
                  <a:gd name="connsiteY475" fmla="*/ 120967 h 1290705"/>
                  <a:gd name="connsiteX476" fmla="*/ 384875 w 692884"/>
                  <a:gd name="connsiteY476" fmla="*/ 118255 h 1290705"/>
                  <a:gd name="connsiteX477" fmla="*/ 384875 w 692884"/>
                  <a:gd name="connsiteY477" fmla="*/ 116899 h 1290705"/>
                  <a:gd name="connsiteX478" fmla="*/ 378251 w 692884"/>
                  <a:gd name="connsiteY478" fmla="*/ 110119 h 1290705"/>
                  <a:gd name="connsiteX479" fmla="*/ 378251 w 692884"/>
                  <a:gd name="connsiteY479" fmla="*/ 108763 h 1290705"/>
                  <a:gd name="connsiteX480" fmla="*/ 375601 w 692884"/>
                  <a:gd name="connsiteY480" fmla="*/ 108763 h 1290705"/>
                  <a:gd name="connsiteX481" fmla="*/ 375601 w 692884"/>
                  <a:gd name="connsiteY481" fmla="*/ 103339 h 1290705"/>
                  <a:gd name="connsiteX482" fmla="*/ 374367 w 692884"/>
                  <a:gd name="connsiteY482" fmla="*/ 102076 h 1290705"/>
                  <a:gd name="connsiteX483" fmla="*/ 385891 w 692884"/>
                  <a:gd name="connsiteY483" fmla="*/ 87067 h 1290705"/>
                  <a:gd name="connsiteX484" fmla="*/ 387525 w 692884"/>
                  <a:gd name="connsiteY484" fmla="*/ 87067 h 1290705"/>
                  <a:gd name="connsiteX485" fmla="*/ 390174 w 692884"/>
                  <a:gd name="connsiteY485" fmla="*/ 87067 h 1290705"/>
                  <a:gd name="connsiteX486" fmla="*/ 392824 w 692884"/>
                  <a:gd name="connsiteY486" fmla="*/ 87067 h 1290705"/>
                  <a:gd name="connsiteX487" fmla="*/ 395474 w 692884"/>
                  <a:gd name="connsiteY487" fmla="*/ 87067 h 1290705"/>
                  <a:gd name="connsiteX488" fmla="*/ 396799 w 692884"/>
                  <a:gd name="connsiteY488" fmla="*/ 84355 h 1290705"/>
                  <a:gd name="connsiteX489" fmla="*/ 399448 w 692884"/>
                  <a:gd name="connsiteY489" fmla="*/ 82999 h 1290705"/>
                  <a:gd name="connsiteX490" fmla="*/ 402098 w 692884"/>
                  <a:gd name="connsiteY490" fmla="*/ 77575 h 1290705"/>
                  <a:gd name="connsiteX491" fmla="*/ 402098 w 692884"/>
                  <a:gd name="connsiteY491" fmla="*/ 73507 h 1290705"/>
                  <a:gd name="connsiteX492" fmla="*/ 399448 w 692884"/>
                  <a:gd name="connsiteY492" fmla="*/ 72151 h 1290705"/>
                  <a:gd name="connsiteX493" fmla="*/ 399448 w 692884"/>
                  <a:gd name="connsiteY493" fmla="*/ 69439 h 1290705"/>
                  <a:gd name="connsiteX494" fmla="*/ 396799 w 692884"/>
                  <a:gd name="connsiteY494" fmla="*/ 69439 h 1290705"/>
                  <a:gd name="connsiteX495" fmla="*/ 395474 w 692884"/>
                  <a:gd name="connsiteY495" fmla="*/ 65371 h 1290705"/>
                  <a:gd name="connsiteX496" fmla="*/ 392824 w 692884"/>
                  <a:gd name="connsiteY496" fmla="*/ 62659 h 1290705"/>
                  <a:gd name="connsiteX497" fmla="*/ 390174 w 692884"/>
                  <a:gd name="connsiteY497" fmla="*/ 62659 h 1290705"/>
                  <a:gd name="connsiteX498" fmla="*/ 384875 w 692884"/>
                  <a:gd name="connsiteY498" fmla="*/ 61303 h 1290705"/>
                  <a:gd name="connsiteX499" fmla="*/ 383550 w 692884"/>
                  <a:gd name="connsiteY499" fmla="*/ 61303 h 1290705"/>
                  <a:gd name="connsiteX500" fmla="*/ 378251 w 692884"/>
                  <a:gd name="connsiteY500" fmla="*/ 58591 h 1290705"/>
                  <a:gd name="connsiteX501" fmla="*/ 375601 w 692884"/>
                  <a:gd name="connsiteY501" fmla="*/ 58591 h 1290705"/>
                  <a:gd name="connsiteX502" fmla="*/ 374276 w 692884"/>
                  <a:gd name="connsiteY502" fmla="*/ 57235 h 1290705"/>
                  <a:gd name="connsiteX503" fmla="*/ 371627 w 692884"/>
                  <a:gd name="connsiteY503" fmla="*/ 51811 h 1290705"/>
                  <a:gd name="connsiteX504" fmla="*/ 368977 w 692884"/>
                  <a:gd name="connsiteY504" fmla="*/ 50455 h 1290705"/>
                  <a:gd name="connsiteX505" fmla="*/ 366327 w 692884"/>
                  <a:gd name="connsiteY505" fmla="*/ 47743 h 1290705"/>
                  <a:gd name="connsiteX506" fmla="*/ 366327 w 692884"/>
                  <a:gd name="connsiteY506" fmla="*/ 46387 h 1290705"/>
                  <a:gd name="connsiteX507" fmla="*/ 366327 w 692884"/>
                  <a:gd name="connsiteY507" fmla="*/ 43675 h 1290705"/>
                  <a:gd name="connsiteX508" fmla="*/ 366327 w 692884"/>
                  <a:gd name="connsiteY508" fmla="*/ 40963 h 1290705"/>
                  <a:gd name="connsiteX509" fmla="*/ 365002 w 692884"/>
                  <a:gd name="connsiteY509" fmla="*/ 39607 h 1290705"/>
                  <a:gd name="connsiteX510" fmla="*/ 359703 w 692884"/>
                  <a:gd name="connsiteY510" fmla="*/ 39607 h 1290705"/>
                  <a:gd name="connsiteX511" fmla="*/ 357053 w 692884"/>
                  <a:gd name="connsiteY511" fmla="*/ 39607 h 1290705"/>
                  <a:gd name="connsiteX512" fmla="*/ 350429 w 692884"/>
                  <a:gd name="connsiteY512" fmla="*/ 36895 h 1290705"/>
                  <a:gd name="connsiteX513" fmla="*/ 347779 w 692884"/>
                  <a:gd name="connsiteY513" fmla="*/ 36895 h 1290705"/>
                  <a:gd name="connsiteX514" fmla="*/ 346455 w 692884"/>
                  <a:gd name="connsiteY514" fmla="*/ 39607 h 1290705"/>
                  <a:gd name="connsiteX515" fmla="*/ 341155 w 692884"/>
                  <a:gd name="connsiteY515" fmla="*/ 39607 h 1290705"/>
                  <a:gd name="connsiteX516" fmla="*/ 338506 w 692884"/>
                  <a:gd name="connsiteY516" fmla="*/ 40963 h 1290705"/>
                  <a:gd name="connsiteX517" fmla="*/ 337181 w 692884"/>
                  <a:gd name="connsiteY517" fmla="*/ 40963 h 1290705"/>
                  <a:gd name="connsiteX518" fmla="*/ 334531 w 692884"/>
                  <a:gd name="connsiteY518" fmla="*/ 39607 h 1290705"/>
                  <a:gd name="connsiteX519" fmla="*/ 331881 w 692884"/>
                  <a:gd name="connsiteY519" fmla="*/ 39607 h 1290705"/>
                  <a:gd name="connsiteX520" fmla="*/ 327907 w 692884"/>
                  <a:gd name="connsiteY520" fmla="*/ 39607 h 1290705"/>
                  <a:gd name="connsiteX521" fmla="*/ 325257 w 692884"/>
                  <a:gd name="connsiteY521" fmla="*/ 36895 h 1290705"/>
                  <a:gd name="connsiteX522" fmla="*/ 325257 w 692884"/>
                  <a:gd name="connsiteY522" fmla="*/ 39607 h 1290705"/>
                  <a:gd name="connsiteX523" fmla="*/ 322607 w 692884"/>
                  <a:gd name="connsiteY523" fmla="*/ 36895 h 1290705"/>
                  <a:gd name="connsiteX524" fmla="*/ 318633 w 692884"/>
                  <a:gd name="connsiteY524" fmla="*/ 36895 h 1290705"/>
                  <a:gd name="connsiteX525" fmla="*/ 315983 w 692884"/>
                  <a:gd name="connsiteY525" fmla="*/ 36895 h 1290705"/>
                  <a:gd name="connsiteX526" fmla="*/ 315983 w 692884"/>
                  <a:gd name="connsiteY526" fmla="*/ 35539 h 1290705"/>
                  <a:gd name="connsiteX527" fmla="*/ 313334 w 692884"/>
                  <a:gd name="connsiteY527" fmla="*/ 35539 h 1290705"/>
                  <a:gd name="connsiteX528" fmla="*/ 310684 w 692884"/>
                  <a:gd name="connsiteY528" fmla="*/ 32827 h 1290705"/>
                  <a:gd name="connsiteX529" fmla="*/ 309359 w 692884"/>
                  <a:gd name="connsiteY529" fmla="*/ 31471 h 1290705"/>
                  <a:gd name="connsiteX530" fmla="*/ 306709 w 692884"/>
                  <a:gd name="connsiteY530" fmla="*/ 31471 h 1290705"/>
                  <a:gd name="connsiteX531" fmla="*/ 306709 w 692884"/>
                  <a:gd name="connsiteY531" fmla="*/ 28759 h 1290705"/>
                  <a:gd name="connsiteX532" fmla="*/ 306207 w 692884"/>
                  <a:gd name="connsiteY532" fmla="*/ 28759 h 1290705"/>
                  <a:gd name="connsiteX533" fmla="*/ 306207 w 692884"/>
                  <a:gd name="connsiteY533" fmla="*/ 26561 h 1290705"/>
                  <a:gd name="connsiteX534" fmla="*/ 306709 w 692884"/>
                  <a:gd name="connsiteY534" fmla="*/ 26047 h 1290705"/>
                  <a:gd name="connsiteX535" fmla="*/ 309359 w 692884"/>
                  <a:gd name="connsiteY535" fmla="*/ 24691 h 1290705"/>
                  <a:gd name="connsiteX536" fmla="*/ 310684 w 692884"/>
                  <a:gd name="connsiteY536" fmla="*/ 21979 h 1290705"/>
                  <a:gd name="connsiteX537" fmla="*/ 313334 w 692884"/>
                  <a:gd name="connsiteY537" fmla="*/ 21979 h 1290705"/>
                  <a:gd name="connsiteX538" fmla="*/ 315983 w 692884"/>
                  <a:gd name="connsiteY538" fmla="*/ 21979 h 1290705"/>
                  <a:gd name="connsiteX539" fmla="*/ 318633 w 692884"/>
                  <a:gd name="connsiteY539" fmla="*/ 24691 h 1290705"/>
                  <a:gd name="connsiteX540" fmla="*/ 319958 w 692884"/>
                  <a:gd name="connsiteY540" fmla="*/ 24691 h 1290705"/>
                  <a:gd name="connsiteX541" fmla="*/ 322607 w 692884"/>
                  <a:gd name="connsiteY541" fmla="*/ 24691 h 1290705"/>
                  <a:gd name="connsiteX542" fmla="*/ 325257 w 692884"/>
                  <a:gd name="connsiteY542" fmla="*/ 24691 h 1290705"/>
                  <a:gd name="connsiteX543" fmla="*/ 327907 w 692884"/>
                  <a:gd name="connsiteY543" fmla="*/ 20623 h 1290705"/>
                  <a:gd name="connsiteX544" fmla="*/ 329232 w 692884"/>
                  <a:gd name="connsiteY544" fmla="*/ 13843 h 1290705"/>
                  <a:gd name="connsiteX545" fmla="*/ 331881 w 692884"/>
                  <a:gd name="connsiteY545" fmla="*/ 11131 h 1290705"/>
                  <a:gd name="connsiteX546" fmla="*/ 331881 w 692884"/>
                  <a:gd name="connsiteY546" fmla="*/ 9775 h 1290705"/>
                  <a:gd name="connsiteX547" fmla="*/ 331881 w 692884"/>
                  <a:gd name="connsiteY547" fmla="*/ 7063 h 1290705"/>
                  <a:gd name="connsiteX548" fmla="*/ 334531 w 692884"/>
                  <a:gd name="connsiteY548" fmla="*/ 4351 h 1290705"/>
                  <a:gd name="connsiteX549" fmla="*/ 337181 w 692884"/>
                  <a:gd name="connsiteY549" fmla="*/ 4351 h 1290705"/>
                  <a:gd name="connsiteX550" fmla="*/ 338506 w 692884"/>
                  <a:gd name="connsiteY550" fmla="*/ 4351 h 1290705"/>
                  <a:gd name="connsiteX551" fmla="*/ 341155 w 692884"/>
                  <a:gd name="connsiteY551" fmla="*/ 4351 h 1290705"/>
                  <a:gd name="connsiteX552" fmla="*/ 346455 w 692884"/>
                  <a:gd name="connsiteY552" fmla="*/ 2995 h 1290705"/>
                  <a:gd name="connsiteX553" fmla="*/ 347779 w 692884"/>
                  <a:gd name="connsiteY553" fmla="*/ 283 h 1290705"/>
                  <a:gd name="connsiteX554" fmla="*/ 350429 w 692884"/>
                  <a:gd name="connsiteY554" fmla="*/ 283 h 1290705"/>
                  <a:gd name="connsiteX555" fmla="*/ 355729 w 692884"/>
                  <a:gd name="connsiteY555" fmla="*/ 283 h 1290705"/>
                  <a:gd name="connsiteX556" fmla="*/ 359703 w 692884"/>
                  <a:gd name="connsiteY556" fmla="*/ 283 h 1290705"/>
                  <a:gd name="connsiteX557" fmla="*/ 360256 w 692884"/>
                  <a:gd name="connsiteY557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45851 w 692884"/>
                  <a:gd name="connsiteY154" fmla="*/ 1267336 h 1290705"/>
                  <a:gd name="connsiteX155" fmla="*/ 365002 w 692884"/>
                  <a:gd name="connsiteY155" fmla="*/ 1264069 h 1290705"/>
                  <a:gd name="connsiteX156" fmla="*/ 378251 w 692884"/>
                  <a:gd name="connsiteY156" fmla="*/ 1255320 h 1290705"/>
                  <a:gd name="connsiteX157" fmla="*/ 341155 w 692884"/>
                  <a:gd name="connsiteY157" fmla="*/ 1263456 h 1290705"/>
                  <a:gd name="connsiteX158" fmla="*/ 325257 w 692884"/>
                  <a:gd name="connsiteY158" fmla="*/ 1266168 h 1290705"/>
                  <a:gd name="connsiteX159" fmla="*/ 313334 w 692884"/>
                  <a:gd name="connsiteY159" fmla="*/ 1266168 h 1290705"/>
                  <a:gd name="connsiteX160" fmla="*/ 301410 w 692884"/>
                  <a:gd name="connsiteY160" fmla="*/ 1263456 h 1290705"/>
                  <a:gd name="connsiteX161" fmla="*/ 298760 w 692884"/>
                  <a:gd name="connsiteY161" fmla="*/ 1270236 h 1290705"/>
                  <a:gd name="connsiteX162" fmla="*/ 297435 w 692884"/>
                  <a:gd name="connsiteY162" fmla="*/ 1277016 h 1290705"/>
                  <a:gd name="connsiteX163" fmla="*/ 289486 w 692884"/>
                  <a:gd name="connsiteY163" fmla="*/ 1286508 h 1290705"/>
                  <a:gd name="connsiteX164" fmla="*/ 289393 w 692884"/>
                  <a:gd name="connsiteY164" fmla="*/ 1286572 h 1290705"/>
                  <a:gd name="connsiteX165" fmla="*/ 282583 w 692884"/>
                  <a:gd name="connsiteY165" fmla="*/ 1261036 h 1290705"/>
                  <a:gd name="connsiteX166" fmla="*/ 285512 w 692884"/>
                  <a:gd name="connsiteY166" fmla="*/ 1257289 h 1290705"/>
                  <a:gd name="connsiteX167" fmla="*/ 289486 w 692884"/>
                  <a:gd name="connsiteY167" fmla="*/ 1249153 h 1290705"/>
                  <a:gd name="connsiteX168" fmla="*/ 294786 w 692884"/>
                  <a:gd name="connsiteY168" fmla="*/ 1245085 h 1290705"/>
                  <a:gd name="connsiteX169" fmla="*/ 292499 w 692884"/>
                  <a:gd name="connsiteY169" fmla="*/ 1242160 h 1290705"/>
                  <a:gd name="connsiteX170" fmla="*/ 294786 w 692884"/>
                  <a:gd name="connsiteY170" fmla="*/ 1240404 h 1290705"/>
                  <a:gd name="connsiteX171" fmla="*/ 289486 w 692884"/>
                  <a:gd name="connsiteY171" fmla="*/ 1233624 h 1290705"/>
                  <a:gd name="connsiteX172" fmla="*/ 288619 w 692884"/>
                  <a:gd name="connsiteY172" fmla="*/ 1230961 h 1290705"/>
                  <a:gd name="connsiteX173" fmla="*/ 289486 w 692884"/>
                  <a:gd name="connsiteY173" fmla="*/ 1224746 h 1290705"/>
                  <a:gd name="connsiteX174" fmla="*/ 288162 w 692884"/>
                  <a:gd name="connsiteY174" fmla="*/ 1229556 h 1290705"/>
                  <a:gd name="connsiteX175" fmla="*/ 288619 w 692884"/>
                  <a:gd name="connsiteY175" fmla="*/ 1230961 h 1290705"/>
                  <a:gd name="connsiteX176" fmla="*/ 288162 w 692884"/>
                  <a:gd name="connsiteY176" fmla="*/ 1234237 h 1290705"/>
                  <a:gd name="connsiteX177" fmla="*/ 289486 w 692884"/>
                  <a:gd name="connsiteY177" fmla="*/ 1238305 h 1290705"/>
                  <a:gd name="connsiteX178" fmla="*/ 292499 w 692884"/>
                  <a:gd name="connsiteY178" fmla="*/ 1242160 h 1290705"/>
                  <a:gd name="connsiteX179" fmla="*/ 289486 w 692884"/>
                  <a:gd name="connsiteY179" fmla="*/ 1244472 h 1290705"/>
                  <a:gd name="connsiteX180" fmla="*/ 285512 w 692884"/>
                  <a:gd name="connsiteY180" fmla="*/ 1252608 h 1290705"/>
                  <a:gd name="connsiteX181" fmla="*/ 281652 w 692884"/>
                  <a:gd name="connsiteY181" fmla="*/ 1257546 h 1290705"/>
                  <a:gd name="connsiteX182" fmla="*/ 279808 w 692884"/>
                  <a:gd name="connsiteY182" fmla="*/ 1250631 h 1290705"/>
                  <a:gd name="connsiteX183" fmla="*/ 295683 w 692884"/>
                  <a:gd name="connsiteY183" fmla="*/ 1203006 h 1290705"/>
                  <a:gd name="connsiteX184" fmla="*/ 267108 w 692884"/>
                  <a:gd name="connsiteY184" fmla="*/ 1164906 h 1290705"/>
                  <a:gd name="connsiteX185" fmla="*/ 254385 w 692884"/>
                  <a:gd name="connsiteY185" fmla="*/ 1178378 h 1290705"/>
                  <a:gd name="connsiteX186" fmla="*/ 252391 w 692884"/>
                  <a:gd name="connsiteY186" fmla="*/ 1175317 h 1290705"/>
                  <a:gd name="connsiteX187" fmla="*/ 252391 w 692884"/>
                  <a:gd name="connsiteY187" fmla="*/ 1179998 h 1290705"/>
                  <a:gd name="connsiteX188" fmla="*/ 252580 w 692884"/>
                  <a:gd name="connsiteY188" fmla="*/ 1180289 h 1290705"/>
                  <a:gd name="connsiteX189" fmla="*/ 213133 w 692884"/>
                  <a:gd name="connsiteY189" fmla="*/ 1222056 h 1290705"/>
                  <a:gd name="connsiteX190" fmla="*/ 194083 w 692884"/>
                  <a:gd name="connsiteY190" fmla="*/ 1285556 h 1290705"/>
                  <a:gd name="connsiteX191" fmla="*/ 180110 w 692884"/>
                  <a:gd name="connsiteY191" fmla="*/ 1275076 h 1290705"/>
                  <a:gd name="connsiteX192" fmla="*/ 183499 w 692884"/>
                  <a:gd name="connsiteY192" fmla="*/ 1268137 h 1290705"/>
                  <a:gd name="connsiteX193" fmla="*/ 187473 w 692884"/>
                  <a:gd name="connsiteY193" fmla="*/ 1255933 h 1290705"/>
                  <a:gd name="connsiteX194" fmla="*/ 192773 w 692884"/>
                  <a:gd name="connsiteY194" fmla="*/ 1238305 h 1290705"/>
                  <a:gd name="connsiteX195" fmla="*/ 194098 w 692884"/>
                  <a:gd name="connsiteY195" fmla="*/ 1230170 h 1290705"/>
                  <a:gd name="connsiteX196" fmla="*/ 203372 w 692884"/>
                  <a:gd name="connsiteY196" fmla="*/ 1216610 h 1290705"/>
                  <a:gd name="connsiteX197" fmla="*/ 215295 w 692884"/>
                  <a:gd name="connsiteY197" fmla="*/ 1204406 h 1290705"/>
                  <a:gd name="connsiteX198" fmla="*/ 227219 w 692884"/>
                  <a:gd name="connsiteY198" fmla="*/ 1188134 h 1290705"/>
                  <a:gd name="connsiteX199" fmla="*/ 232518 w 692884"/>
                  <a:gd name="connsiteY199" fmla="*/ 1182710 h 1290705"/>
                  <a:gd name="connsiteX200" fmla="*/ 239142 w 692884"/>
                  <a:gd name="connsiteY200" fmla="*/ 1184066 h 1290705"/>
                  <a:gd name="connsiteX201" fmla="*/ 241792 w 692884"/>
                  <a:gd name="connsiteY201" fmla="*/ 1177286 h 1290705"/>
                  <a:gd name="connsiteX202" fmla="*/ 245767 w 692884"/>
                  <a:gd name="connsiteY202" fmla="*/ 1171862 h 1290705"/>
                  <a:gd name="connsiteX203" fmla="*/ 252391 w 692884"/>
                  <a:gd name="connsiteY203" fmla="*/ 1173218 h 1290705"/>
                  <a:gd name="connsiteX204" fmla="*/ 252391 w 692884"/>
                  <a:gd name="connsiteY204" fmla="*/ 1168537 h 1290705"/>
                  <a:gd name="connsiteX205" fmla="*/ 245767 w 692884"/>
                  <a:gd name="connsiteY205" fmla="*/ 1167181 h 1290705"/>
                  <a:gd name="connsiteX206" fmla="*/ 241792 w 692884"/>
                  <a:gd name="connsiteY206" fmla="*/ 1172605 h 1290705"/>
                  <a:gd name="connsiteX207" fmla="*/ 239142 w 692884"/>
                  <a:gd name="connsiteY207" fmla="*/ 1179385 h 1290705"/>
                  <a:gd name="connsiteX208" fmla="*/ 232518 w 692884"/>
                  <a:gd name="connsiteY208" fmla="*/ 1178029 h 1290705"/>
                  <a:gd name="connsiteX209" fmla="*/ 227219 w 692884"/>
                  <a:gd name="connsiteY209" fmla="*/ 1183453 h 1290705"/>
                  <a:gd name="connsiteX210" fmla="*/ 215295 w 692884"/>
                  <a:gd name="connsiteY210" fmla="*/ 1199725 h 1290705"/>
                  <a:gd name="connsiteX211" fmla="*/ 203372 w 692884"/>
                  <a:gd name="connsiteY211" fmla="*/ 1211929 h 1290705"/>
                  <a:gd name="connsiteX212" fmla="*/ 194098 w 692884"/>
                  <a:gd name="connsiteY212" fmla="*/ 1225489 h 1290705"/>
                  <a:gd name="connsiteX213" fmla="*/ 192773 w 692884"/>
                  <a:gd name="connsiteY213" fmla="*/ 1233624 h 1290705"/>
                  <a:gd name="connsiteX214" fmla="*/ 187473 w 692884"/>
                  <a:gd name="connsiteY214" fmla="*/ 1251252 h 1290705"/>
                  <a:gd name="connsiteX215" fmla="*/ 183499 w 692884"/>
                  <a:gd name="connsiteY215" fmla="*/ 1263456 h 1290705"/>
                  <a:gd name="connsiteX216" fmla="*/ 178436 w 692884"/>
                  <a:gd name="connsiteY216" fmla="*/ 1273821 h 1290705"/>
                  <a:gd name="connsiteX217" fmla="*/ 168683 w 692884"/>
                  <a:gd name="connsiteY217" fmla="*/ 1266506 h 1290705"/>
                  <a:gd name="connsiteX218" fmla="*/ 135369 w 692884"/>
                  <a:gd name="connsiteY218" fmla="*/ 1270013 h 1290705"/>
                  <a:gd name="connsiteX219" fmla="*/ 122556 w 692884"/>
                  <a:gd name="connsiteY219" fmla="*/ 1263456 h 1290705"/>
                  <a:gd name="connsiteX220" fmla="*/ 98709 w 692884"/>
                  <a:gd name="connsiteY220" fmla="*/ 1260744 h 1290705"/>
                  <a:gd name="connsiteX221" fmla="*/ 93218 w 692884"/>
                  <a:gd name="connsiteY221" fmla="*/ 1260744 h 1290705"/>
                  <a:gd name="connsiteX222" fmla="*/ 76608 w 692884"/>
                  <a:gd name="connsiteY222" fmla="*/ 1247456 h 1290705"/>
                  <a:gd name="connsiteX223" fmla="*/ 75525 w 692884"/>
                  <a:gd name="connsiteY223" fmla="*/ 1247524 h 1290705"/>
                  <a:gd name="connsiteX224" fmla="*/ 73537 w 692884"/>
                  <a:gd name="connsiteY224" fmla="*/ 1244472 h 1290705"/>
                  <a:gd name="connsiteX225" fmla="*/ 68238 w 692884"/>
                  <a:gd name="connsiteY225" fmla="*/ 1244472 h 1290705"/>
                  <a:gd name="connsiteX226" fmla="*/ 61613 w 692884"/>
                  <a:gd name="connsiteY226" fmla="*/ 1244472 h 1290705"/>
                  <a:gd name="connsiteX227" fmla="*/ 57639 w 692884"/>
                  <a:gd name="connsiteY227" fmla="*/ 1241760 h 1290705"/>
                  <a:gd name="connsiteX228" fmla="*/ 45715 w 692884"/>
                  <a:gd name="connsiteY228" fmla="*/ 1230912 h 1290705"/>
                  <a:gd name="connsiteX229" fmla="*/ 35668 w 692884"/>
                  <a:gd name="connsiteY229" fmla="*/ 1230912 h 1290705"/>
                  <a:gd name="connsiteX230" fmla="*/ 44858 w 692884"/>
                  <a:gd name="connsiteY230" fmla="*/ 1212531 h 1290705"/>
                  <a:gd name="connsiteX231" fmla="*/ 54383 w 692884"/>
                  <a:gd name="connsiteY231" fmla="*/ 1168081 h 1290705"/>
                  <a:gd name="connsiteX232" fmla="*/ 48178 w 692884"/>
                  <a:gd name="connsiteY232" fmla="*/ 1168081 h 1290705"/>
                  <a:gd name="connsiteX233" fmla="*/ 48365 w 692884"/>
                  <a:gd name="connsiteY233" fmla="*/ 1167794 h 1290705"/>
                  <a:gd name="connsiteX234" fmla="*/ 47243 w 692884"/>
                  <a:gd name="connsiteY234" fmla="*/ 1168081 h 1290705"/>
                  <a:gd name="connsiteX235" fmla="*/ 45715 w 692884"/>
                  <a:gd name="connsiteY235" fmla="*/ 1168081 h 1290705"/>
                  <a:gd name="connsiteX236" fmla="*/ 45715 w 692884"/>
                  <a:gd name="connsiteY236" fmla="*/ 1167181 h 1290705"/>
                  <a:gd name="connsiteX237" fmla="*/ 48365 w 692884"/>
                  <a:gd name="connsiteY237" fmla="*/ 1163113 h 1290705"/>
                  <a:gd name="connsiteX238" fmla="*/ 43066 w 692884"/>
                  <a:gd name="connsiteY238" fmla="*/ 1164469 h 1290705"/>
                  <a:gd name="connsiteX239" fmla="*/ 37762 w 692884"/>
                  <a:gd name="connsiteY239" fmla="*/ 1167726 h 1290705"/>
                  <a:gd name="connsiteX240" fmla="*/ 15441 w 692884"/>
                  <a:gd name="connsiteY240" fmla="*/ 1166610 h 1290705"/>
                  <a:gd name="connsiteX241" fmla="*/ 15441 w 692884"/>
                  <a:gd name="connsiteY241" fmla="*/ 1129132 h 1290705"/>
                  <a:gd name="connsiteX242" fmla="*/ 0 w 692884"/>
                  <a:gd name="connsiteY242" fmla="*/ 1090999 h 1290705"/>
                  <a:gd name="connsiteX243" fmla="*/ 0 w 692884"/>
                  <a:gd name="connsiteY243" fmla="*/ 1052410 h 1290705"/>
                  <a:gd name="connsiteX244" fmla="*/ 0 w 692884"/>
                  <a:gd name="connsiteY244" fmla="*/ 1014277 h 1290705"/>
                  <a:gd name="connsiteX245" fmla="*/ 0 w 692884"/>
                  <a:gd name="connsiteY245" fmla="*/ 976144 h 1290705"/>
                  <a:gd name="connsiteX246" fmla="*/ 15441 w 692884"/>
                  <a:gd name="connsiteY246" fmla="*/ 936492 h 1290705"/>
                  <a:gd name="connsiteX247" fmla="*/ 0 w 692884"/>
                  <a:gd name="connsiteY247" fmla="*/ 898815 h 1290705"/>
                  <a:gd name="connsiteX248" fmla="*/ 0 w 692884"/>
                  <a:gd name="connsiteY248" fmla="*/ 859618 h 1290705"/>
                  <a:gd name="connsiteX249" fmla="*/ 0 w 692884"/>
                  <a:gd name="connsiteY249" fmla="*/ 836931 h 1290705"/>
                  <a:gd name="connsiteX250" fmla="*/ 1995 w 692884"/>
                  <a:gd name="connsiteY250" fmla="*/ 836931 h 1290705"/>
                  <a:gd name="connsiteX251" fmla="*/ 3320 w 692884"/>
                  <a:gd name="connsiteY251" fmla="*/ 834219 h 1290705"/>
                  <a:gd name="connsiteX252" fmla="*/ 5970 w 692884"/>
                  <a:gd name="connsiteY252" fmla="*/ 831507 h 1290705"/>
                  <a:gd name="connsiteX253" fmla="*/ 5970 w 692884"/>
                  <a:gd name="connsiteY253" fmla="*/ 830151 h 1290705"/>
                  <a:gd name="connsiteX254" fmla="*/ 8620 w 692884"/>
                  <a:gd name="connsiteY254" fmla="*/ 830151 h 1290705"/>
                  <a:gd name="connsiteX255" fmla="*/ 8620 w 692884"/>
                  <a:gd name="connsiteY255" fmla="*/ 827439 h 1290705"/>
                  <a:gd name="connsiteX256" fmla="*/ 11269 w 692884"/>
                  <a:gd name="connsiteY256" fmla="*/ 826083 h 1290705"/>
                  <a:gd name="connsiteX257" fmla="*/ 11269 w 692884"/>
                  <a:gd name="connsiteY257" fmla="*/ 822015 h 1290705"/>
                  <a:gd name="connsiteX258" fmla="*/ 11269 w 692884"/>
                  <a:gd name="connsiteY258" fmla="*/ 816591 h 1290705"/>
                  <a:gd name="connsiteX259" fmla="*/ 12594 w 692884"/>
                  <a:gd name="connsiteY259" fmla="*/ 812523 h 1290705"/>
                  <a:gd name="connsiteX260" fmla="*/ 12594 w 692884"/>
                  <a:gd name="connsiteY260" fmla="*/ 808455 h 1290705"/>
                  <a:gd name="connsiteX261" fmla="*/ 12594 w 692884"/>
                  <a:gd name="connsiteY261" fmla="*/ 805861 h 1290705"/>
                  <a:gd name="connsiteX262" fmla="*/ 15441 w 692884"/>
                  <a:gd name="connsiteY262" fmla="*/ 802191 h 1290705"/>
                  <a:gd name="connsiteX263" fmla="*/ 23136 w 692884"/>
                  <a:gd name="connsiteY263" fmla="*/ 781395 h 1290705"/>
                  <a:gd name="connsiteX264" fmla="*/ 24518 w 692884"/>
                  <a:gd name="connsiteY264" fmla="*/ 779980 h 1290705"/>
                  <a:gd name="connsiteX265" fmla="*/ 27167 w 692884"/>
                  <a:gd name="connsiteY265" fmla="*/ 778624 h 1290705"/>
                  <a:gd name="connsiteX266" fmla="*/ 29817 w 692884"/>
                  <a:gd name="connsiteY266" fmla="*/ 775912 h 1290705"/>
                  <a:gd name="connsiteX267" fmla="*/ 31142 w 692884"/>
                  <a:gd name="connsiteY267" fmla="*/ 774556 h 1290705"/>
                  <a:gd name="connsiteX268" fmla="*/ 31142 w 692884"/>
                  <a:gd name="connsiteY268" fmla="*/ 771844 h 1290705"/>
                  <a:gd name="connsiteX269" fmla="*/ 31142 w 692884"/>
                  <a:gd name="connsiteY269" fmla="*/ 769132 h 1290705"/>
                  <a:gd name="connsiteX270" fmla="*/ 31142 w 692884"/>
                  <a:gd name="connsiteY270" fmla="*/ 767776 h 1290705"/>
                  <a:gd name="connsiteX271" fmla="*/ 33792 w 692884"/>
                  <a:gd name="connsiteY271" fmla="*/ 763708 h 1290705"/>
                  <a:gd name="connsiteX272" fmla="*/ 36441 w 692884"/>
                  <a:gd name="connsiteY272" fmla="*/ 759640 h 1290705"/>
                  <a:gd name="connsiteX273" fmla="*/ 36441 w 692884"/>
                  <a:gd name="connsiteY273" fmla="*/ 756928 h 1290705"/>
                  <a:gd name="connsiteX274" fmla="*/ 39091 w 692884"/>
                  <a:gd name="connsiteY274" fmla="*/ 752860 h 1290705"/>
                  <a:gd name="connsiteX275" fmla="*/ 40416 w 692884"/>
                  <a:gd name="connsiteY275" fmla="*/ 750148 h 1290705"/>
                  <a:gd name="connsiteX276" fmla="*/ 43066 w 692884"/>
                  <a:gd name="connsiteY276" fmla="*/ 746080 h 1290705"/>
                  <a:gd name="connsiteX277" fmla="*/ 45715 w 692884"/>
                  <a:gd name="connsiteY277" fmla="*/ 743368 h 1290705"/>
                  <a:gd name="connsiteX278" fmla="*/ 45715 w 692884"/>
                  <a:gd name="connsiteY278" fmla="*/ 742012 h 1290705"/>
                  <a:gd name="connsiteX279" fmla="*/ 45715 w 692884"/>
                  <a:gd name="connsiteY279" fmla="*/ 739300 h 1290705"/>
                  <a:gd name="connsiteX280" fmla="*/ 45715 w 692884"/>
                  <a:gd name="connsiteY280" fmla="*/ 737944 h 1290705"/>
                  <a:gd name="connsiteX281" fmla="*/ 48365 w 692884"/>
                  <a:gd name="connsiteY281" fmla="*/ 735232 h 1290705"/>
                  <a:gd name="connsiteX282" fmla="*/ 49690 w 692884"/>
                  <a:gd name="connsiteY282" fmla="*/ 731164 h 1290705"/>
                  <a:gd name="connsiteX283" fmla="*/ 49690 w 692884"/>
                  <a:gd name="connsiteY283" fmla="*/ 728452 h 1290705"/>
                  <a:gd name="connsiteX284" fmla="*/ 52339 w 692884"/>
                  <a:gd name="connsiteY284" fmla="*/ 727096 h 1290705"/>
                  <a:gd name="connsiteX285" fmla="*/ 54989 w 692884"/>
                  <a:gd name="connsiteY285" fmla="*/ 724384 h 1290705"/>
                  <a:gd name="connsiteX286" fmla="*/ 57639 w 692884"/>
                  <a:gd name="connsiteY286" fmla="*/ 723028 h 1290705"/>
                  <a:gd name="connsiteX287" fmla="*/ 54989 w 692884"/>
                  <a:gd name="connsiteY287" fmla="*/ 720316 h 1290705"/>
                  <a:gd name="connsiteX288" fmla="*/ 57639 w 692884"/>
                  <a:gd name="connsiteY288" fmla="*/ 717604 h 1290705"/>
                  <a:gd name="connsiteX289" fmla="*/ 57639 w 692884"/>
                  <a:gd name="connsiteY289" fmla="*/ 716248 h 1290705"/>
                  <a:gd name="connsiteX290" fmla="*/ 57639 w 692884"/>
                  <a:gd name="connsiteY290" fmla="*/ 713536 h 1290705"/>
                  <a:gd name="connsiteX291" fmla="*/ 58964 w 692884"/>
                  <a:gd name="connsiteY291" fmla="*/ 712180 h 1290705"/>
                  <a:gd name="connsiteX292" fmla="*/ 61613 w 692884"/>
                  <a:gd name="connsiteY292" fmla="*/ 708112 h 1290705"/>
                  <a:gd name="connsiteX293" fmla="*/ 61613 w 692884"/>
                  <a:gd name="connsiteY293" fmla="*/ 705400 h 1290705"/>
                  <a:gd name="connsiteX294" fmla="*/ 61756 w 692884"/>
                  <a:gd name="connsiteY294" fmla="*/ 705181 h 1290705"/>
                  <a:gd name="connsiteX295" fmla="*/ 73926 w 692884"/>
                  <a:gd name="connsiteY295" fmla="*/ 690153 h 1290705"/>
                  <a:gd name="connsiteX296" fmla="*/ 77599 w 692884"/>
                  <a:gd name="connsiteY296" fmla="*/ 690153 h 1290705"/>
                  <a:gd name="connsiteX297" fmla="*/ 92348 w 692884"/>
                  <a:gd name="connsiteY297" fmla="*/ 651482 h 1290705"/>
                  <a:gd name="connsiteX298" fmla="*/ 99392 w 692884"/>
                  <a:gd name="connsiteY298" fmla="*/ 634190 h 1290705"/>
                  <a:gd name="connsiteX299" fmla="*/ 101359 w 692884"/>
                  <a:gd name="connsiteY299" fmla="*/ 632176 h 1290705"/>
                  <a:gd name="connsiteX300" fmla="*/ 104008 w 692884"/>
                  <a:gd name="connsiteY300" fmla="*/ 628108 h 1290705"/>
                  <a:gd name="connsiteX301" fmla="*/ 104008 w 692884"/>
                  <a:gd name="connsiteY301" fmla="*/ 625396 h 1290705"/>
                  <a:gd name="connsiteX302" fmla="*/ 106658 w 692884"/>
                  <a:gd name="connsiteY302" fmla="*/ 624040 h 1290705"/>
                  <a:gd name="connsiteX303" fmla="*/ 110633 w 692884"/>
                  <a:gd name="connsiteY303" fmla="*/ 614548 h 1290705"/>
                  <a:gd name="connsiteX304" fmla="*/ 113282 w 692884"/>
                  <a:gd name="connsiteY304" fmla="*/ 613192 h 1290705"/>
                  <a:gd name="connsiteX305" fmla="*/ 115932 w 692884"/>
                  <a:gd name="connsiteY305" fmla="*/ 610480 h 1290705"/>
                  <a:gd name="connsiteX306" fmla="*/ 117257 w 692884"/>
                  <a:gd name="connsiteY306" fmla="*/ 609124 h 1290705"/>
                  <a:gd name="connsiteX307" fmla="*/ 119906 w 692884"/>
                  <a:gd name="connsiteY307" fmla="*/ 606412 h 1290705"/>
                  <a:gd name="connsiteX308" fmla="*/ 122556 w 692884"/>
                  <a:gd name="connsiteY308" fmla="*/ 603700 h 1290705"/>
                  <a:gd name="connsiteX309" fmla="*/ 126531 w 692884"/>
                  <a:gd name="connsiteY309" fmla="*/ 598276 h 1290705"/>
                  <a:gd name="connsiteX310" fmla="*/ 129180 w 692884"/>
                  <a:gd name="connsiteY310" fmla="*/ 595564 h 1290705"/>
                  <a:gd name="connsiteX311" fmla="*/ 134480 w 692884"/>
                  <a:gd name="connsiteY311" fmla="*/ 594208 h 1290705"/>
                  <a:gd name="connsiteX312" fmla="*/ 138454 w 692884"/>
                  <a:gd name="connsiteY312" fmla="*/ 591496 h 1290705"/>
                  <a:gd name="connsiteX313" fmla="*/ 138454 w 692884"/>
                  <a:gd name="connsiteY313" fmla="*/ 588784 h 1290705"/>
                  <a:gd name="connsiteX314" fmla="*/ 141104 w 692884"/>
                  <a:gd name="connsiteY314" fmla="*/ 588784 h 1290705"/>
                  <a:gd name="connsiteX315" fmla="*/ 147728 w 692884"/>
                  <a:gd name="connsiteY315" fmla="*/ 588784 h 1290705"/>
                  <a:gd name="connsiteX316" fmla="*/ 153028 w 692884"/>
                  <a:gd name="connsiteY316" fmla="*/ 587428 h 1290705"/>
                  <a:gd name="connsiteX317" fmla="*/ 155677 w 692884"/>
                  <a:gd name="connsiteY317" fmla="*/ 584716 h 1290705"/>
                  <a:gd name="connsiteX318" fmla="*/ 155677 w 692884"/>
                  <a:gd name="connsiteY318" fmla="*/ 583360 h 1290705"/>
                  <a:gd name="connsiteX319" fmla="*/ 157002 w 692884"/>
                  <a:gd name="connsiteY319" fmla="*/ 580648 h 1290705"/>
                  <a:gd name="connsiteX320" fmla="*/ 159652 w 692884"/>
                  <a:gd name="connsiteY320" fmla="*/ 576580 h 1290705"/>
                  <a:gd name="connsiteX321" fmla="*/ 159652 w 692884"/>
                  <a:gd name="connsiteY321" fmla="*/ 573869 h 1290705"/>
                  <a:gd name="connsiteX322" fmla="*/ 162301 w 692884"/>
                  <a:gd name="connsiteY322" fmla="*/ 572513 h 1290705"/>
                  <a:gd name="connsiteX323" fmla="*/ 162301 w 692884"/>
                  <a:gd name="connsiteY323" fmla="*/ 569801 h 1290705"/>
                  <a:gd name="connsiteX324" fmla="*/ 166276 w 692884"/>
                  <a:gd name="connsiteY324" fmla="*/ 568445 h 1290705"/>
                  <a:gd name="connsiteX325" fmla="*/ 166276 w 692884"/>
                  <a:gd name="connsiteY325" fmla="*/ 565733 h 1290705"/>
                  <a:gd name="connsiteX326" fmla="*/ 168926 w 692884"/>
                  <a:gd name="connsiteY326" fmla="*/ 563021 h 1290705"/>
                  <a:gd name="connsiteX327" fmla="*/ 168926 w 692884"/>
                  <a:gd name="connsiteY327" fmla="*/ 561665 h 1290705"/>
                  <a:gd name="connsiteX328" fmla="*/ 168926 w 692884"/>
                  <a:gd name="connsiteY328" fmla="*/ 558953 h 1290705"/>
                  <a:gd name="connsiteX329" fmla="*/ 171575 w 692884"/>
                  <a:gd name="connsiteY329" fmla="*/ 554885 h 1290705"/>
                  <a:gd name="connsiteX330" fmla="*/ 171575 w 692884"/>
                  <a:gd name="connsiteY330" fmla="*/ 552173 h 1290705"/>
                  <a:gd name="connsiteX331" fmla="*/ 174225 w 692884"/>
                  <a:gd name="connsiteY331" fmla="*/ 550817 h 1290705"/>
                  <a:gd name="connsiteX332" fmla="*/ 175550 w 692884"/>
                  <a:gd name="connsiteY332" fmla="*/ 548105 h 1290705"/>
                  <a:gd name="connsiteX333" fmla="*/ 175550 w 692884"/>
                  <a:gd name="connsiteY333" fmla="*/ 546749 h 1290705"/>
                  <a:gd name="connsiteX334" fmla="*/ 178200 w 692884"/>
                  <a:gd name="connsiteY334" fmla="*/ 544037 h 1290705"/>
                  <a:gd name="connsiteX335" fmla="*/ 180849 w 692884"/>
                  <a:gd name="connsiteY335" fmla="*/ 542681 h 1290705"/>
                  <a:gd name="connsiteX336" fmla="*/ 180849 w 692884"/>
                  <a:gd name="connsiteY336" fmla="*/ 539969 h 1290705"/>
                  <a:gd name="connsiteX337" fmla="*/ 183499 w 692884"/>
                  <a:gd name="connsiteY337" fmla="*/ 537257 h 1290705"/>
                  <a:gd name="connsiteX338" fmla="*/ 183499 w 692884"/>
                  <a:gd name="connsiteY338" fmla="*/ 535901 h 1290705"/>
                  <a:gd name="connsiteX339" fmla="*/ 183499 w 692884"/>
                  <a:gd name="connsiteY339" fmla="*/ 531833 h 1290705"/>
                  <a:gd name="connsiteX340" fmla="*/ 184824 w 692884"/>
                  <a:gd name="connsiteY340" fmla="*/ 529121 h 1290705"/>
                  <a:gd name="connsiteX341" fmla="*/ 184824 w 692884"/>
                  <a:gd name="connsiteY341" fmla="*/ 525053 h 1290705"/>
                  <a:gd name="connsiteX342" fmla="*/ 187473 w 692884"/>
                  <a:gd name="connsiteY342" fmla="*/ 522341 h 1290705"/>
                  <a:gd name="connsiteX343" fmla="*/ 187473 w 692884"/>
                  <a:gd name="connsiteY343" fmla="*/ 520985 h 1290705"/>
                  <a:gd name="connsiteX344" fmla="*/ 190123 w 692884"/>
                  <a:gd name="connsiteY344" fmla="*/ 520985 h 1290705"/>
                  <a:gd name="connsiteX345" fmla="*/ 192773 w 692884"/>
                  <a:gd name="connsiteY345" fmla="*/ 518273 h 1290705"/>
                  <a:gd name="connsiteX346" fmla="*/ 196747 w 692884"/>
                  <a:gd name="connsiteY346" fmla="*/ 514205 h 1290705"/>
                  <a:gd name="connsiteX347" fmla="*/ 202047 w 692884"/>
                  <a:gd name="connsiteY347" fmla="*/ 514205 h 1290705"/>
                  <a:gd name="connsiteX348" fmla="*/ 202047 w 692884"/>
                  <a:gd name="connsiteY348" fmla="*/ 511493 h 1290705"/>
                  <a:gd name="connsiteX349" fmla="*/ 203372 w 692884"/>
                  <a:gd name="connsiteY349" fmla="*/ 507425 h 1290705"/>
                  <a:gd name="connsiteX350" fmla="*/ 203372 w 692884"/>
                  <a:gd name="connsiteY350" fmla="*/ 506069 h 1290705"/>
                  <a:gd name="connsiteX351" fmla="*/ 206021 w 692884"/>
                  <a:gd name="connsiteY351" fmla="*/ 503357 h 1290705"/>
                  <a:gd name="connsiteX352" fmla="*/ 206021 w 692884"/>
                  <a:gd name="connsiteY352" fmla="*/ 500645 h 1290705"/>
                  <a:gd name="connsiteX353" fmla="*/ 206021 w 692884"/>
                  <a:gd name="connsiteY353" fmla="*/ 499289 h 1290705"/>
                  <a:gd name="connsiteX354" fmla="*/ 208671 w 692884"/>
                  <a:gd name="connsiteY354" fmla="*/ 495221 h 1290705"/>
                  <a:gd name="connsiteX355" fmla="*/ 208671 w 692884"/>
                  <a:gd name="connsiteY355" fmla="*/ 491153 h 1290705"/>
                  <a:gd name="connsiteX356" fmla="*/ 211321 w 692884"/>
                  <a:gd name="connsiteY356" fmla="*/ 488441 h 1290705"/>
                  <a:gd name="connsiteX357" fmla="*/ 211321 w 692884"/>
                  <a:gd name="connsiteY357" fmla="*/ 484373 h 1290705"/>
                  <a:gd name="connsiteX358" fmla="*/ 212645 w 692884"/>
                  <a:gd name="connsiteY358" fmla="*/ 481661 h 1290705"/>
                  <a:gd name="connsiteX359" fmla="*/ 215295 w 692884"/>
                  <a:gd name="connsiteY359" fmla="*/ 477593 h 1290705"/>
                  <a:gd name="connsiteX360" fmla="*/ 215295 w 692884"/>
                  <a:gd name="connsiteY360" fmla="*/ 474881 h 1290705"/>
                  <a:gd name="connsiteX361" fmla="*/ 215295 w 692884"/>
                  <a:gd name="connsiteY361" fmla="*/ 470813 h 1290705"/>
                  <a:gd name="connsiteX362" fmla="*/ 215295 w 692884"/>
                  <a:gd name="connsiteY362" fmla="*/ 469457 h 1290705"/>
                  <a:gd name="connsiteX363" fmla="*/ 217945 w 692884"/>
                  <a:gd name="connsiteY363" fmla="*/ 465389 h 1290705"/>
                  <a:gd name="connsiteX364" fmla="*/ 220595 w 692884"/>
                  <a:gd name="connsiteY364" fmla="*/ 462677 h 1290705"/>
                  <a:gd name="connsiteX365" fmla="*/ 220595 w 692884"/>
                  <a:gd name="connsiteY365" fmla="*/ 458609 h 1290705"/>
                  <a:gd name="connsiteX366" fmla="*/ 221919 w 692884"/>
                  <a:gd name="connsiteY366" fmla="*/ 451829 h 1290705"/>
                  <a:gd name="connsiteX367" fmla="*/ 220595 w 692884"/>
                  <a:gd name="connsiteY367" fmla="*/ 449117 h 1290705"/>
                  <a:gd name="connsiteX368" fmla="*/ 220595 w 692884"/>
                  <a:gd name="connsiteY368" fmla="*/ 445049 h 1290705"/>
                  <a:gd name="connsiteX369" fmla="*/ 220595 w 692884"/>
                  <a:gd name="connsiteY369" fmla="*/ 443693 h 1290705"/>
                  <a:gd name="connsiteX370" fmla="*/ 221919 w 692884"/>
                  <a:gd name="connsiteY370" fmla="*/ 440981 h 1290705"/>
                  <a:gd name="connsiteX371" fmla="*/ 224569 w 692884"/>
                  <a:gd name="connsiteY371" fmla="*/ 436913 h 1290705"/>
                  <a:gd name="connsiteX372" fmla="*/ 221919 w 692884"/>
                  <a:gd name="connsiteY372" fmla="*/ 434201 h 1290705"/>
                  <a:gd name="connsiteX373" fmla="*/ 224569 w 692884"/>
                  <a:gd name="connsiteY373" fmla="*/ 432845 h 1290705"/>
                  <a:gd name="connsiteX374" fmla="*/ 221919 w 692884"/>
                  <a:gd name="connsiteY374" fmla="*/ 430133 h 1290705"/>
                  <a:gd name="connsiteX375" fmla="*/ 221919 w 692884"/>
                  <a:gd name="connsiteY375" fmla="*/ 426065 h 1290705"/>
                  <a:gd name="connsiteX376" fmla="*/ 221919 w 692884"/>
                  <a:gd name="connsiteY376" fmla="*/ 423353 h 1290705"/>
                  <a:gd name="connsiteX377" fmla="*/ 221919 w 692884"/>
                  <a:gd name="connsiteY377" fmla="*/ 421997 h 1290705"/>
                  <a:gd name="connsiteX378" fmla="*/ 224569 w 692884"/>
                  <a:gd name="connsiteY378" fmla="*/ 419285 h 1290705"/>
                  <a:gd name="connsiteX379" fmla="*/ 227219 w 692884"/>
                  <a:gd name="connsiteY379" fmla="*/ 417929 h 1290705"/>
                  <a:gd name="connsiteX380" fmla="*/ 224569 w 692884"/>
                  <a:gd name="connsiteY380" fmla="*/ 415217 h 1290705"/>
                  <a:gd name="connsiteX381" fmla="*/ 221919 w 692884"/>
                  <a:gd name="connsiteY381" fmla="*/ 415217 h 1290705"/>
                  <a:gd name="connsiteX382" fmla="*/ 215295 w 692884"/>
                  <a:gd name="connsiteY382" fmla="*/ 413861 h 1290705"/>
                  <a:gd name="connsiteX383" fmla="*/ 215295 w 692884"/>
                  <a:gd name="connsiteY383" fmla="*/ 408437 h 1290705"/>
                  <a:gd name="connsiteX384" fmla="*/ 213833 w 692884"/>
                  <a:gd name="connsiteY384" fmla="*/ 407938 h 1290705"/>
                  <a:gd name="connsiteX385" fmla="*/ 213833 w 692884"/>
                  <a:gd name="connsiteY385" fmla="*/ 401879 h 1290705"/>
                  <a:gd name="connsiteX386" fmla="*/ 213833 w 692884"/>
                  <a:gd name="connsiteY386" fmla="*/ 363208 h 1290705"/>
                  <a:gd name="connsiteX387" fmla="*/ 230134 w 692884"/>
                  <a:gd name="connsiteY387" fmla="*/ 323983 h 1290705"/>
                  <a:gd name="connsiteX388" fmla="*/ 217945 w 692884"/>
                  <a:gd name="connsiteY388" fmla="*/ 294929 h 1290705"/>
                  <a:gd name="connsiteX389" fmla="*/ 217945 w 692884"/>
                  <a:gd name="connsiteY389" fmla="*/ 294534 h 1290705"/>
                  <a:gd name="connsiteX390" fmla="*/ 216774 w 692884"/>
                  <a:gd name="connsiteY390" fmla="*/ 292137 h 1290705"/>
                  <a:gd name="connsiteX391" fmla="*/ 215295 w 692884"/>
                  <a:gd name="connsiteY391" fmla="*/ 288612 h 1290705"/>
                  <a:gd name="connsiteX392" fmla="*/ 215295 w 692884"/>
                  <a:gd name="connsiteY392" fmla="*/ 286398 h 1290705"/>
                  <a:gd name="connsiteX393" fmla="*/ 215295 w 692884"/>
                  <a:gd name="connsiteY393" fmla="*/ 283686 h 1290705"/>
                  <a:gd name="connsiteX394" fmla="*/ 215295 w 692884"/>
                  <a:gd name="connsiteY394" fmla="*/ 282330 h 1290705"/>
                  <a:gd name="connsiteX395" fmla="*/ 217945 w 692884"/>
                  <a:gd name="connsiteY395" fmla="*/ 278262 h 1290705"/>
                  <a:gd name="connsiteX396" fmla="*/ 220595 w 692884"/>
                  <a:gd name="connsiteY396" fmla="*/ 275550 h 1290705"/>
                  <a:gd name="connsiteX397" fmla="*/ 224569 w 692884"/>
                  <a:gd name="connsiteY397" fmla="*/ 274194 h 1290705"/>
                  <a:gd name="connsiteX398" fmla="*/ 227219 w 692884"/>
                  <a:gd name="connsiteY398" fmla="*/ 271482 h 1290705"/>
                  <a:gd name="connsiteX399" fmla="*/ 232518 w 692884"/>
                  <a:gd name="connsiteY399" fmla="*/ 271482 h 1290705"/>
                  <a:gd name="connsiteX400" fmla="*/ 232518 w 692884"/>
                  <a:gd name="connsiteY400" fmla="*/ 268770 h 1290705"/>
                  <a:gd name="connsiteX401" fmla="*/ 236493 w 692884"/>
                  <a:gd name="connsiteY401" fmla="*/ 267414 h 1290705"/>
                  <a:gd name="connsiteX402" fmla="*/ 239142 w 692884"/>
                  <a:gd name="connsiteY402" fmla="*/ 264702 h 1290705"/>
                  <a:gd name="connsiteX403" fmla="*/ 251066 w 692884"/>
                  <a:gd name="connsiteY403" fmla="*/ 257922 h 1290705"/>
                  <a:gd name="connsiteX404" fmla="*/ 255040 w 692884"/>
                  <a:gd name="connsiteY404" fmla="*/ 256566 h 1290705"/>
                  <a:gd name="connsiteX405" fmla="*/ 260340 w 692884"/>
                  <a:gd name="connsiteY405" fmla="*/ 256566 h 1290705"/>
                  <a:gd name="connsiteX406" fmla="*/ 261665 w 692884"/>
                  <a:gd name="connsiteY406" fmla="*/ 253854 h 1290705"/>
                  <a:gd name="connsiteX407" fmla="*/ 266964 w 692884"/>
                  <a:gd name="connsiteY407" fmla="*/ 252498 h 1290705"/>
                  <a:gd name="connsiteX408" fmla="*/ 270939 w 692884"/>
                  <a:gd name="connsiteY408" fmla="*/ 252498 h 1290705"/>
                  <a:gd name="connsiteX409" fmla="*/ 276238 w 692884"/>
                  <a:gd name="connsiteY409" fmla="*/ 249786 h 1290705"/>
                  <a:gd name="connsiteX410" fmla="*/ 280212 w 692884"/>
                  <a:gd name="connsiteY410" fmla="*/ 249786 h 1290705"/>
                  <a:gd name="connsiteX411" fmla="*/ 282845 w 692884"/>
                  <a:gd name="connsiteY411" fmla="*/ 248439 h 1290705"/>
                  <a:gd name="connsiteX412" fmla="*/ 284318 w 692884"/>
                  <a:gd name="connsiteY412" fmla="*/ 248439 h 1290705"/>
                  <a:gd name="connsiteX413" fmla="*/ 285395 w 692884"/>
                  <a:gd name="connsiteY413" fmla="*/ 247134 h 1290705"/>
                  <a:gd name="connsiteX414" fmla="*/ 285636 w 692884"/>
                  <a:gd name="connsiteY414" fmla="*/ 247011 h 1290705"/>
                  <a:gd name="connsiteX415" fmla="*/ 290100 w 692884"/>
                  <a:gd name="connsiteY415" fmla="*/ 247011 h 1290705"/>
                  <a:gd name="connsiteX416" fmla="*/ 293395 w 692884"/>
                  <a:gd name="connsiteY416" fmla="*/ 243006 h 1290705"/>
                  <a:gd name="connsiteX417" fmla="*/ 294786 w 692884"/>
                  <a:gd name="connsiteY417" fmla="*/ 243006 h 1290705"/>
                  <a:gd name="connsiteX418" fmla="*/ 297435 w 692884"/>
                  <a:gd name="connsiteY418" fmla="*/ 243006 h 1290705"/>
                  <a:gd name="connsiteX419" fmla="*/ 297435 w 692884"/>
                  <a:gd name="connsiteY419" fmla="*/ 241650 h 1290705"/>
                  <a:gd name="connsiteX420" fmla="*/ 304060 w 692884"/>
                  <a:gd name="connsiteY420" fmla="*/ 237582 h 1290705"/>
                  <a:gd name="connsiteX421" fmla="*/ 306709 w 692884"/>
                  <a:gd name="connsiteY421" fmla="*/ 234870 h 1290705"/>
                  <a:gd name="connsiteX422" fmla="*/ 309359 w 692884"/>
                  <a:gd name="connsiteY422" fmla="*/ 234870 h 1290705"/>
                  <a:gd name="connsiteX423" fmla="*/ 310684 w 692884"/>
                  <a:gd name="connsiteY423" fmla="*/ 234870 h 1290705"/>
                  <a:gd name="connsiteX424" fmla="*/ 310684 w 692884"/>
                  <a:gd name="connsiteY424" fmla="*/ 232158 h 1290705"/>
                  <a:gd name="connsiteX425" fmla="*/ 310684 w 692884"/>
                  <a:gd name="connsiteY425" fmla="*/ 228090 h 1290705"/>
                  <a:gd name="connsiteX426" fmla="*/ 310684 w 692884"/>
                  <a:gd name="connsiteY426" fmla="*/ 226734 h 1290705"/>
                  <a:gd name="connsiteX427" fmla="*/ 309935 w 692884"/>
                  <a:gd name="connsiteY427" fmla="*/ 222899 h 1290705"/>
                  <a:gd name="connsiteX428" fmla="*/ 321150 w 692884"/>
                  <a:gd name="connsiteY428" fmla="*/ 209265 h 1290705"/>
                  <a:gd name="connsiteX429" fmla="*/ 324233 w 692884"/>
                  <a:gd name="connsiteY429" fmla="*/ 200970 h 1290705"/>
                  <a:gd name="connsiteX430" fmla="*/ 325257 w 692884"/>
                  <a:gd name="connsiteY430" fmla="*/ 200970 h 1290705"/>
                  <a:gd name="connsiteX431" fmla="*/ 329232 w 692884"/>
                  <a:gd name="connsiteY431" fmla="*/ 195546 h 1290705"/>
                  <a:gd name="connsiteX432" fmla="*/ 334531 w 692884"/>
                  <a:gd name="connsiteY432" fmla="*/ 194190 h 1290705"/>
                  <a:gd name="connsiteX433" fmla="*/ 338506 w 692884"/>
                  <a:gd name="connsiteY433" fmla="*/ 187410 h 1290705"/>
                  <a:gd name="connsiteX434" fmla="*/ 341155 w 692884"/>
                  <a:gd name="connsiteY434" fmla="*/ 187410 h 1290705"/>
                  <a:gd name="connsiteX435" fmla="*/ 346455 w 692884"/>
                  <a:gd name="connsiteY435" fmla="*/ 187410 h 1290705"/>
                  <a:gd name="connsiteX436" fmla="*/ 350429 w 692884"/>
                  <a:gd name="connsiteY436" fmla="*/ 187410 h 1290705"/>
                  <a:gd name="connsiteX437" fmla="*/ 353079 w 692884"/>
                  <a:gd name="connsiteY437" fmla="*/ 187410 h 1290705"/>
                  <a:gd name="connsiteX438" fmla="*/ 357053 w 692884"/>
                  <a:gd name="connsiteY438" fmla="*/ 190122 h 1290705"/>
                  <a:gd name="connsiteX439" fmla="*/ 359703 w 692884"/>
                  <a:gd name="connsiteY439" fmla="*/ 191478 h 1290705"/>
                  <a:gd name="connsiteX440" fmla="*/ 362353 w 692884"/>
                  <a:gd name="connsiteY440" fmla="*/ 190122 h 1290705"/>
                  <a:gd name="connsiteX441" fmla="*/ 362353 w 692884"/>
                  <a:gd name="connsiteY441" fmla="*/ 186054 h 1290705"/>
                  <a:gd name="connsiteX442" fmla="*/ 359703 w 692884"/>
                  <a:gd name="connsiteY442" fmla="*/ 183342 h 1290705"/>
                  <a:gd name="connsiteX443" fmla="*/ 357053 w 692884"/>
                  <a:gd name="connsiteY443" fmla="*/ 180630 h 1290705"/>
                  <a:gd name="connsiteX444" fmla="*/ 355729 w 692884"/>
                  <a:gd name="connsiteY444" fmla="*/ 179274 h 1290705"/>
                  <a:gd name="connsiteX445" fmla="*/ 353079 w 692884"/>
                  <a:gd name="connsiteY445" fmla="*/ 169782 h 1290705"/>
                  <a:gd name="connsiteX446" fmla="*/ 353079 w 692884"/>
                  <a:gd name="connsiteY446" fmla="*/ 168426 h 1290705"/>
                  <a:gd name="connsiteX447" fmla="*/ 350429 w 692884"/>
                  <a:gd name="connsiteY447" fmla="*/ 164358 h 1290705"/>
                  <a:gd name="connsiteX448" fmla="*/ 350429 w 692884"/>
                  <a:gd name="connsiteY448" fmla="*/ 161694 h 1290705"/>
                  <a:gd name="connsiteX449" fmla="*/ 350845 w 692884"/>
                  <a:gd name="connsiteY449" fmla="*/ 161433 h 1290705"/>
                  <a:gd name="connsiteX450" fmla="*/ 353079 w 692884"/>
                  <a:gd name="connsiteY450" fmla="*/ 160290 h 1290705"/>
                  <a:gd name="connsiteX451" fmla="*/ 353079 w 692884"/>
                  <a:gd name="connsiteY451" fmla="*/ 160035 h 1290705"/>
                  <a:gd name="connsiteX452" fmla="*/ 361341 w 692884"/>
                  <a:gd name="connsiteY452" fmla="*/ 154866 h 1290705"/>
                  <a:gd name="connsiteX453" fmla="*/ 362353 w 692884"/>
                  <a:gd name="connsiteY453" fmla="*/ 154866 h 1290705"/>
                  <a:gd name="connsiteX454" fmla="*/ 365002 w 692884"/>
                  <a:gd name="connsiteY454" fmla="*/ 154866 h 1290705"/>
                  <a:gd name="connsiteX455" fmla="*/ 366327 w 692884"/>
                  <a:gd name="connsiteY455" fmla="*/ 153510 h 1290705"/>
                  <a:gd name="connsiteX456" fmla="*/ 368977 w 692884"/>
                  <a:gd name="connsiteY456" fmla="*/ 153510 h 1290705"/>
                  <a:gd name="connsiteX457" fmla="*/ 371627 w 692884"/>
                  <a:gd name="connsiteY457" fmla="*/ 150798 h 1290705"/>
                  <a:gd name="connsiteX458" fmla="*/ 375601 w 692884"/>
                  <a:gd name="connsiteY458" fmla="*/ 149442 h 1290705"/>
                  <a:gd name="connsiteX459" fmla="*/ 378251 w 692884"/>
                  <a:gd name="connsiteY459" fmla="*/ 146730 h 1290705"/>
                  <a:gd name="connsiteX460" fmla="*/ 378251 w 692884"/>
                  <a:gd name="connsiteY460" fmla="*/ 144018 h 1290705"/>
                  <a:gd name="connsiteX461" fmla="*/ 375601 w 692884"/>
                  <a:gd name="connsiteY461" fmla="*/ 139950 h 1290705"/>
                  <a:gd name="connsiteX462" fmla="*/ 374276 w 692884"/>
                  <a:gd name="connsiteY462" fmla="*/ 138594 h 1290705"/>
                  <a:gd name="connsiteX463" fmla="*/ 371627 w 692884"/>
                  <a:gd name="connsiteY463" fmla="*/ 138594 h 1290705"/>
                  <a:gd name="connsiteX464" fmla="*/ 368977 w 692884"/>
                  <a:gd name="connsiteY464" fmla="*/ 135883 h 1290705"/>
                  <a:gd name="connsiteX465" fmla="*/ 366367 w 692884"/>
                  <a:gd name="connsiteY465" fmla="*/ 134548 h 1290705"/>
                  <a:gd name="connsiteX466" fmla="*/ 366367 w 692884"/>
                  <a:gd name="connsiteY466" fmla="*/ 134445 h 1290705"/>
                  <a:gd name="connsiteX467" fmla="*/ 368977 w 692884"/>
                  <a:gd name="connsiteY467" fmla="*/ 129103 h 1290705"/>
                  <a:gd name="connsiteX468" fmla="*/ 371627 w 692884"/>
                  <a:gd name="connsiteY468" fmla="*/ 127747 h 1290705"/>
                  <a:gd name="connsiteX469" fmla="*/ 374276 w 692884"/>
                  <a:gd name="connsiteY469" fmla="*/ 127747 h 1290705"/>
                  <a:gd name="connsiteX470" fmla="*/ 378251 w 692884"/>
                  <a:gd name="connsiteY470" fmla="*/ 127747 h 1290705"/>
                  <a:gd name="connsiteX471" fmla="*/ 380901 w 692884"/>
                  <a:gd name="connsiteY471" fmla="*/ 125035 h 1290705"/>
                  <a:gd name="connsiteX472" fmla="*/ 383550 w 692884"/>
                  <a:gd name="connsiteY472" fmla="*/ 125035 h 1290705"/>
                  <a:gd name="connsiteX473" fmla="*/ 384875 w 692884"/>
                  <a:gd name="connsiteY473" fmla="*/ 123679 h 1290705"/>
                  <a:gd name="connsiteX474" fmla="*/ 384875 w 692884"/>
                  <a:gd name="connsiteY474" fmla="*/ 120967 h 1290705"/>
                  <a:gd name="connsiteX475" fmla="*/ 384875 w 692884"/>
                  <a:gd name="connsiteY475" fmla="*/ 118255 h 1290705"/>
                  <a:gd name="connsiteX476" fmla="*/ 384875 w 692884"/>
                  <a:gd name="connsiteY476" fmla="*/ 116899 h 1290705"/>
                  <a:gd name="connsiteX477" fmla="*/ 378251 w 692884"/>
                  <a:gd name="connsiteY477" fmla="*/ 110119 h 1290705"/>
                  <a:gd name="connsiteX478" fmla="*/ 378251 w 692884"/>
                  <a:gd name="connsiteY478" fmla="*/ 108763 h 1290705"/>
                  <a:gd name="connsiteX479" fmla="*/ 375601 w 692884"/>
                  <a:gd name="connsiteY479" fmla="*/ 108763 h 1290705"/>
                  <a:gd name="connsiteX480" fmla="*/ 375601 w 692884"/>
                  <a:gd name="connsiteY480" fmla="*/ 103339 h 1290705"/>
                  <a:gd name="connsiteX481" fmla="*/ 374367 w 692884"/>
                  <a:gd name="connsiteY481" fmla="*/ 102076 h 1290705"/>
                  <a:gd name="connsiteX482" fmla="*/ 385891 w 692884"/>
                  <a:gd name="connsiteY482" fmla="*/ 87067 h 1290705"/>
                  <a:gd name="connsiteX483" fmla="*/ 387525 w 692884"/>
                  <a:gd name="connsiteY483" fmla="*/ 87067 h 1290705"/>
                  <a:gd name="connsiteX484" fmla="*/ 390174 w 692884"/>
                  <a:gd name="connsiteY484" fmla="*/ 87067 h 1290705"/>
                  <a:gd name="connsiteX485" fmla="*/ 392824 w 692884"/>
                  <a:gd name="connsiteY485" fmla="*/ 87067 h 1290705"/>
                  <a:gd name="connsiteX486" fmla="*/ 395474 w 692884"/>
                  <a:gd name="connsiteY486" fmla="*/ 87067 h 1290705"/>
                  <a:gd name="connsiteX487" fmla="*/ 396799 w 692884"/>
                  <a:gd name="connsiteY487" fmla="*/ 84355 h 1290705"/>
                  <a:gd name="connsiteX488" fmla="*/ 399448 w 692884"/>
                  <a:gd name="connsiteY488" fmla="*/ 82999 h 1290705"/>
                  <a:gd name="connsiteX489" fmla="*/ 402098 w 692884"/>
                  <a:gd name="connsiteY489" fmla="*/ 77575 h 1290705"/>
                  <a:gd name="connsiteX490" fmla="*/ 402098 w 692884"/>
                  <a:gd name="connsiteY490" fmla="*/ 73507 h 1290705"/>
                  <a:gd name="connsiteX491" fmla="*/ 399448 w 692884"/>
                  <a:gd name="connsiteY491" fmla="*/ 72151 h 1290705"/>
                  <a:gd name="connsiteX492" fmla="*/ 399448 w 692884"/>
                  <a:gd name="connsiteY492" fmla="*/ 69439 h 1290705"/>
                  <a:gd name="connsiteX493" fmla="*/ 396799 w 692884"/>
                  <a:gd name="connsiteY493" fmla="*/ 69439 h 1290705"/>
                  <a:gd name="connsiteX494" fmla="*/ 395474 w 692884"/>
                  <a:gd name="connsiteY494" fmla="*/ 65371 h 1290705"/>
                  <a:gd name="connsiteX495" fmla="*/ 392824 w 692884"/>
                  <a:gd name="connsiteY495" fmla="*/ 62659 h 1290705"/>
                  <a:gd name="connsiteX496" fmla="*/ 390174 w 692884"/>
                  <a:gd name="connsiteY496" fmla="*/ 62659 h 1290705"/>
                  <a:gd name="connsiteX497" fmla="*/ 384875 w 692884"/>
                  <a:gd name="connsiteY497" fmla="*/ 61303 h 1290705"/>
                  <a:gd name="connsiteX498" fmla="*/ 383550 w 692884"/>
                  <a:gd name="connsiteY498" fmla="*/ 61303 h 1290705"/>
                  <a:gd name="connsiteX499" fmla="*/ 378251 w 692884"/>
                  <a:gd name="connsiteY499" fmla="*/ 58591 h 1290705"/>
                  <a:gd name="connsiteX500" fmla="*/ 375601 w 692884"/>
                  <a:gd name="connsiteY500" fmla="*/ 58591 h 1290705"/>
                  <a:gd name="connsiteX501" fmla="*/ 374276 w 692884"/>
                  <a:gd name="connsiteY501" fmla="*/ 57235 h 1290705"/>
                  <a:gd name="connsiteX502" fmla="*/ 371627 w 692884"/>
                  <a:gd name="connsiteY502" fmla="*/ 51811 h 1290705"/>
                  <a:gd name="connsiteX503" fmla="*/ 368977 w 692884"/>
                  <a:gd name="connsiteY503" fmla="*/ 50455 h 1290705"/>
                  <a:gd name="connsiteX504" fmla="*/ 366327 w 692884"/>
                  <a:gd name="connsiteY504" fmla="*/ 47743 h 1290705"/>
                  <a:gd name="connsiteX505" fmla="*/ 366327 w 692884"/>
                  <a:gd name="connsiteY505" fmla="*/ 46387 h 1290705"/>
                  <a:gd name="connsiteX506" fmla="*/ 366327 w 692884"/>
                  <a:gd name="connsiteY506" fmla="*/ 43675 h 1290705"/>
                  <a:gd name="connsiteX507" fmla="*/ 366327 w 692884"/>
                  <a:gd name="connsiteY507" fmla="*/ 40963 h 1290705"/>
                  <a:gd name="connsiteX508" fmla="*/ 365002 w 692884"/>
                  <a:gd name="connsiteY508" fmla="*/ 39607 h 1290705"/>
                  <a:gd name="connsiteX509" fmla="*/ 359703 w 692884"/>
                  <a:gd name="connsiteY509" fmla="*/ 39607 h 1290705"/>
                  <a:gd name="connsiteX510" fmla="*/ 357053 w 692884"/>
                  <a:gd name="connsiteY510" fmla="*/ 39607 h 1290705"/>
                  <a:gd name="connsiteX511" fmla="*/ 350429 w 692884"/>
                  <a:gd name="connsiteY511" fmla="*/ 36895 h 1290705"/>
                  <a:gd name="connsiteX512" fmla="*/ 347779 w 692884"/>
                  <a:gd name="connsiteY512" fmla="*/ 36895 h 1290705"/>
                  <a:gd name="connsiteX513" fmla="*/ 346455 w 692884"/>
                  <a:gd name="connsiteY513" fmla="*/ 39607 h 1290705"/>
                  <a:gd name="connsiteX514" fmla="*/ 341155 w 692884"/>
                  <a:gd name="connsiteY514" fmla="*/ 39607 h 1290705"/>
                  <a:gd name="connsiteX515" fmla="*/ 338506 w 692884"/>
                  <a:gd name="connsiteY515" fmla="*/ 40963 h 1290705"/>
                  <a:gd name="connsiteX516" fmla="*/ 337181 w 692884"/>
                  <a:gd name="connsiteY516" fmla="*/ 40963 h 1290705"/>
                  <a:gd name="connsiteX517" fmla="*/ 334531 w 692884"/>
                  <a:gd name="connsiteY517" fmla="*/ 39607 h 1290705"/>
                  <a:gd name="connsiteX518" fmla="*/ 331881 w 692884"/>
                  <a:gd name="connsiteY518" fmla="*/ 39607 h 1290705"/>
                  <a:gd name="connsiteX519" fmla="*/ 327907 w 692884"/>
                  <a:gd name="connsiteY519" fmla="*/ 39607 h 1290705"/>
                  <a:gd name="connsiteX520" fmla="*/ 325257 w 692884"/>
                  <a:gd name="connsiteY520" fmla="*/ 36895 h 1290705"/>
                  <a:gd name="connsiteX521" fmla="*/ 325257 w 692884"/>
                  <a:gd name="connsiteY521" fmla="*/ 39607 h 1290705"/>
                  <a:gd name="connsiteX522" fmla="*/ 322607 w 692884"/>
                  <a:gd name="connsiteY522" fmla="*/ 36895 h 1290705"/>
                  <a:gd name="connsiteX523" fmla="*/ 318633 w 692884"/>
                  <a:gd name="connsiteY523" fmla="*/ 36895 h 1290705"/>
                  <a:gd name="connsiteX524" fmla="*/ 315983 w 692884"/>
                  <a:gd name="connsiteY524" fmla="*/ 36895 h 1290705"/>
                  <a:gd name="connsiteX525" fmla="*/ 315983 w 692884"/>
                  <a:gd name="connsiteY525" fmla="*/ 35539 h 1290705"/>
                  <a:gd name="connsiteX526" fmla="*/ 313334 w 692884"/>
                  <a:gd name="connsiteY526" fmla="*/ 35539 h 1290705"/>
                  <a:gd name="connsiteX527" fmla="*/ 310684 w 692884"/>
                  <a:gd name="connsiteY527" fmla="*/ 32827 h 1290705"/>
                  <a:gd name="connsiteX528" fmla="*/ 309359 w 692884"/>
                  <a:gd name="connsiteY528" fmla="*/ 31471 h 1290705"/>
                  <a:gd name="connsiteX529" fmla="*/ 306709 w 692884"/>
                  <a:gd name="connsiteY529" fmla="*/ 31471 h 1290705"/>
                  <a:gd name="connsiteX530" fmla="*/ 306709 w 692884"/>
                  <a:gd name="connsiteY530" fmla="*/ 28759 h 1290705"/>
                  <a:gd name="connsiteX531" fmla="*/ 306207 w 692884"/>
                  <a:gd name="connsiteY531" fmla="*/ 28759 h 1290705"/>
                  <a:gd name="connsiteX532" fmla="*/ 306207 w 692884"/>
                  <a:gd name="connsiteY532" fmla="*/ 26561 h 1290705"/>
                  <a:gd name="connsiteX533" fmla="*/ 306709 w 692884"/>
                  <a:gd name="connsiteY533" fmla="*/ 26047 h 1290705"/>
                  <a:gd name="connsiteX534" fmla="*/ 309359 w 692884"/>
                  <a:gd name="connsiteY534" fmla="*/ 24691 h 1290705"/>
                  <a:gd name="connsiteX535" fmla="*/ 310684 w 692884"/>
                  <a:gd name="connsiteY535" fmla="*/ 21979 h 1290705"/>
                  <a:gd name="connsiteX536" fmla="*/ 313334 w 692884"/>
                  <a:gd name="connsiteY536" fmla="*/ 21979 h 1290705"/>
                  <a:gd name="connsiteX537" fmla="*/ 315983 w 692884"/>
                  <a:gd name="connsiteY537" fmla="*/ 21979 h 1290705"/>
                  <a:gd name="connsiteX538" fmla="*/ 318633 w 692884"/>
                  <a:gd name="connsiteY538" fmla="*/ 24691 h 1290705"/>
                  <a:gd name="connsiteX539" fmla="*/ 319958 w 692884"/>
                  <a:gd name="connsiteY539" fmla="*/ 24691 h 1290705"/>
                  <a:gd name="connsiteX540" fmla="*/ 322607 w 692884"/>
                  <a:gd name="connsiteY540" fmla="*/ 24691 h 1290705"/>
                  <a:gd name="connsiteX541" fmla="*/ 325257 w 692884"/>
                  <a:gd name="connsiteY541" fmla="*/ 24691 h 1290705"/>
                  <a:gd name="connsiteX542" fmla="*/ 327907 w 692884"/>
                  <a:gd name="connsiteY542" fmla="*/ 20623 h 1290705"/>
                  <a:gd name="connsiteX543" fmla="*/ 329232 w 692884"/>
                  <a:gd name="connsiteY543" fmla="*/ 13843 h 1290705"/>
                  <a:gd name="connsiteX544" fmla="*/ 331881 w 692884"/>
                  <a:gd name="connsiteY544" fmla="*/ 11131 h 1290705"/>
                  <a:gd name="connsiteX545" fmla="*/ 331881 w 692884"/>
                  <a:gd name="connsiteY545" fmla="*/ 9775 h 1290705"/>
                  <a:gd name="connsiteX546" fmla="*/ 331881 w 692884"/>
                  <a:gd name="connsiteY546" fmla="*/ 7063 h 1290705"/>
                  <a:gd name="connsiteX547" fmla="*/ 334531 w 692884"/>
                  <a:gd name="connsiteY547" fmla="*/ 4351 h 1290705"/>
                  <a:gd name="connsiteX548" fmla="*/ 337181 w 692884"/>
                  <a:gd name="connsiteY548" fmla="*/ 4351 h 1290705"/>
                  <a:gd name="connsiteX549" fmla="*/ 338506 w 692884"/>
                  <a:gd name="connsiteY549" fmla="*/ 4351 h 1290705"/>
                  <a:gd name="connsiteX550" fmla="*/ 341155 w 692884"/>
                  <a:gd name="connsiteY550" fmla="*/ 4351 h 1290705"/>
                  <a:gd name="connsiteX551" fmla="*/ 346455 w 692884"/>
                  <a:gd name="connsiteY551" fmla="*/ 2995 h 1290705"/>
                  <a:gd name="connsiteX552" fmla="*/ 347779 w 692884"/>
                  <a:gd name="connsiteY552" fmla="*/ 283 h 1290705"/>
                  <a:gd name="connsiteX553" fmla="*/ 350429 w 692884"/>
                  <a:gd name="connsiteY553" fmla="*/ 283 h 1290705"/>
                  <a:gd name="connsiteX554" fmla="*/ 355729 w 692884"/>
                  <a:gd name="connsiteY554" fmla="*/ 283 h 1290705"/>
                  <a:gd name="connsiteX555" fmla="*/ 359703 w 692884"/>
                  <a:gd name="connsiteY555" fmla="*/ 283 h 1290705"/>
                  <a:gd name="connsiteX556" fmla="*/ 360256 w 692884"/>
                  <a:gd name="connsiteY556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45851 w 692884"/>
                  <a:gd name="connsiteY153" fmla="*/ 1267336 h 1290705"/>
                  <a:gd name="connsiteX154" fmla="*/ 365002 w 692884"/>
                  <a:gd name="connsiteY154" fmla="*/ 1264069 h 1290705"/>
                  <a:gd name="connsiteX155" fmla="*/ 378251 w 692884"/>
                  <a:gd name="connsiteY155" fmla="*/ 1255320 h 1290705"/>
                  <a:gd name="connsiteX156" fmla="*/ 341155 w 692884"/>
                  <a:gd name="connsiteY156" fmla="*/ 1263456 h 1290705"/>
                  <a:gd name="connsiteX157" fmla="*/ 325257 w 692884"/>
                  <a:gd name="connsiteY157" fmla="*/ 1266168 h 1290705"/>
                  <a:gd name="connsiteX158" fmla="*/ 313334 w 692884"/>
                  <a:gd name="connsiteY158" fmla="*/ 1266168 h 1290705"/>
                  <a:gd name="connsiteX159" fmla="*/ 301410 w 692884"/>
                  <a:gd name="connsiteY159" fmla="*/ 1263456 h 1290705"/>
                  <a:gd name="connsiteX160" fmla="*/ 298760 w 692884"/>
                  <a:gd name="connsiteY160" fmla="*/ 1270236 h 1290705"/>
                  <a:gd name="connsiteX161" fmla="*/ 297435 w 692884"/>
                  <a:gd name="connsiteY161" fmla="*/ 1277016 h 1290705"/>
                  <a:gd name="connsiteX162" fmla="*/ 289486 w 692884"/>
                  <a:gd name="connsiteY162" fmla="*/ 1286508 h 1290705"/>
                  <a:gd name="connsiteX163" fmla="*/ 289393 w 692884"/>
                  <a:gd name="connsiteY163" fmla="*/ 1286572 h 1290705"/>
                  <a:gd name="connsiteX164" fmla="*/ 282583 w 692884"/>
                  <a:gd name="connsiteY164" fmla="*/ 1261036 h 1290705"/>
                  <a:gd name="connsiteX165" fmla="*/ 285512 w 692884"/>
                  <a:gd name="connsiteY165" fmla="*/ 1257289 h 1290705"/>
                  <a:gd name="connsiteX166" fmla="*/ 289486 w 692884"/>
                  <a:gd name="connsiteY166" fmla="*/ 1249153 h 1290705"/>
                  <a:gd name="connsiteX167" fmla="*/ 294786 w 692884"/>
                  <a:gd name="connsiteY167" fmla="*/ 1245085 h 1290705"/>
                  <a:gd name="connsiteX168" fmla="*/ 292499 w 692884"/>
                  <a:gd name="connsiteY168" fmla="*/ 1242160 h 1290705"/>
                  <a:gd name="connsiteX169" fmla="*/ 294786 w 692884"/>
                  <a:gd name="connsiteY169" fmla="*/ 1240404 h 1290705"/>
                  <a:gd name="connsiteX170" fmla="*/ 289486 w 692884"/>
                  <a:gd name="connsiteY170" fmla="*/ 1233624 h 1290705"/>
                  <a:gd name="connsiteX171" fmla="*/ 288619 w 692884"/>
                  <a:gd name="connsiteY171" fmla="*/ 1230961 h 1290705"/>
                  <a:gd name="connsiteX172" fmla="*/ 289486 w 692884"/>
                  <a:gd name="connsiteY172" fmla="*/ 1224746 h 1290705"/>
                  <a:gd name="connsiteX173" fmla="*/ 288162 w 692884"/>
                  <a:gd name="connsiteY173" fmla="*/ 1229556 h 1290705"/>
                  <a:gd name="connsiteX174" fmla="*/ 288619 w 692884"/>
                  <a:gd name="connsiteY174" fmla="*/ 1230961 h 1290705"/>
                  <a:gd name="connsiteX175" fmla="*/ 288162 w 692884"/>
                  <a:gd name="connsiteY175" fmla="*/ 1234237 h 1290705"/>
                  <a:gd name="connsiteX176" fmla="*/ 289486 w 692884"/>
                  <a:gd name="connsiteY176" fmla="*/ 1238305 h 1290705"/>
                  <a:gd name="connsiteX177" fmla="*/ 292499 w 692884"/>
                  <a:gd name="connsiteY177" fmla="*/ 1242160 h 1290705"/>
                  <a:gd name="connsiteX178" fmla="*/ 289486 w 692884"/>
                  <a:gd name="connsiteY178" fmla="*/ 1244472 h 1290705"/>
                  <a:gd name="connsiteX179" fmla="*/ 285512 w 692884"/>
                  <a:gd name="connsiteY179" fmla="*/ 1252608 h 1290705"/>
                  <a:gd name="connsiteX180" fmla="*/ 281652 w 692884"/>
                  <a:gd name="connsiteY180" fmla="*/ 1257546 h 1290705"/>
                  <a:gd name="connsiteX181" fmla="*/ 279808 w 692884"/>
                  <a:gd name="connsiteY181" fmla="*/ 1250631 h 1290705"/>
                  <a:gd name="connsiteX182" fmla="*/ 295683 w 692884"/>
                  <a:gd name="connsiteY182" fmla="*/ 1203006 h 1290705"/>
                  <a:gd name="connsiteX183" fmla="*/ 267108 w 692884"/>
                  <a:gd name="connsiteY183" fmla="*/ 1164906 h 1290705"/>
                  <a:gd name="connsiteX184" fmla="*/ 254385 w 692884"/>
                  <a:gd name="connsiteY184" fmla="*/ 1178378 h 1290705"/>
                  <a:gd name="connsiteX185" fmla="*/ 252391 w 692884"/>
                  <a:gd name="connsiteY185" fmla="*/ 1175317 h 1290705"/>
                  <a:gd name="connsiteX186" fmla="*/ 252391 w 692884"/>
                  <a:gd name="connsiteY186" fmla="*/ 1179998 h 1290705"/>
                  <a:gd name="connsiteX187" fmla="*/ 252580 w 692884"/>
                  <a:gd name="connsiteY187" fmla="*/ 1180289 h 1290705"/>
                  <a:gd name="connsiteX188" fmla="*/ 213133 w 692884"/>
                  <a:gd name="connsiteY188" fmla="*/ 1222056 h 1290705"/>
                  <a:gd name="connsiteX189" fmla="*/ 194083 w 692884"/>
                  <a:gd name="connsiteY189" fmla="*/ 1285556 h 1290705"/>
                  <a:gd name="connsiteX190" fmla="*/ 180110 w 692884"/>
                  <a:gd name="connsiteY190" fmla="*/ 1275076 h 1290705"/>
                  <a:gd name="connsiteX191" fmla="*/ 183499 w 692884"/>
                  <a:gd name="connsiteY191" fmla="*/ 1268137 h 1290705"/>
                  <a:gd name="connsiteX192" fmla="*/ 187473 w 692884"/>
                  <a:gd name="connsiteY192" fmla="*/ 1255933 h 1290705"/>
                  <a:gd name="connsiteX193" fmla="*/ 192773 w 692884"/>
                  <a:gd name="connsiteY193" fmla="*/ 1238305 h 1290705"/>
                  <a:gd name="connsiteX194" fmla="*/ 194098 w 692884"/>
                  <a:gd name="connsiteY194" fmla="*/ 1230170 h 1290705"/>
                  <a:gd name="connsiteX195" fmla="*/ 203372 w 692884"/>
                  <a:gd name="connsiteY195" fmla="*/ 1216610 h 1290705"/>
                  <a:gd name="connsiteX196" fmla="*/ 215295 w 692884"/>
                  <a:gd name="connsiteY196" fmla="*/ 1204406 h 1290705"/>
                  <a:gd name="connsiteX197" fmla="*/ 227219 w 692884"/>
                  <a:gd name="connsiteY197" fmla="*/ 1188134 h 1290705"/>
                  <a:gd name="connsiteX198" fmla="*/ 232518 w 692884"/>
                  <a:gd name="connsiteY198" fmla="*/ 1182710 h 1290705"/>
                  <a:gd name="connsiteX199" fmla="*/ 239142 w 692884"/>
                  <a:gd name="connsiteY199" fmla="*/ 1184066 h 1290705"/>
                  <a:gd name="connsiteX200" fmla="*/ 241792 w 692884"/>
                  <a:gd name="connsiteY200" fmla="*/ 1177286 h 1290705"/>
                  <a:gd name="connsiteX201" fmla="*/ 245767 w 692884"/>
                  <a:gd name="connsiteY201" fmla="*/ 1171862 h 1290705"/>
                  <a:gd name="connsiteX202" fmla="*/ 252391 w 692884"/>
                  <a:gd name="connsiteY202" fmla="*/ 1173218 h 1290705"/>
                  <a:gd name="connsiteX203" fmla="*/ 252391 w 692884"/>
                  <a:gd name="connsiteY203" fmla="*/ 1168537 h 1290705"/>
                  <a:gd name="connsiteX204" fmla="*/ 245767 w 692884"/>
                  <a:gd name="connsiteY204" fmla="*/ 1167181 h 1290705"/>
                  <a:gd name="connsiteX205" fmla="*/ 241792 w 692884"/>
                  <a:gd name="connsiteY205" fmla="*/ 1172605 h 1290705"/>
                  <a:gd name="connsiteX206" fmla="*/ 239142 w 692884"/>
                  <a:gd name="connsiteY206" fmla="*/ 1179385 h 1290705"/>
                  <a:gd name="connsiteX207" fmla="*/ 232518 w 692884"/>
                  <a:gd name="connsiteY207" fmla="*/ 1178029 h 1290705"/>
                  <a:gd name="connsiteX208" fmla="*/ 227219 w 692884"/>
                  <a:gd name="connsiteY208" fmla="*/ 1183453 h 1290705"/>
                  <a:gd name="connsiteX209" fmla="*/ 215295 w 692884"/>
                  <a:gd name="connsiteY209" fmla="*/ 1199725 h 1290705"/>
                  <a:gd name="connsiteX210" fmla="*/ 203372 w 692884"/>
                  <a:gd name="connsiteY210" fmla="*/ 1211929 h 1290705"/>
                  <a:gd name="connsiteX211" fmla="*/ 194098 w 692884"/>
                  <a:gd name="connsiteY211" fmla="*/ 1225489 h 1290705"/>
                  <a:gd name="connsiteX212" fmla="*/ 192773 w 692884"/>
                  <a:gd name="connsiteY212" fmla="*/ 1233624 h 1290705"/>
                  <a:gd name="connsiteX213" fmla="*/ 187473 w 692884"/>
                  <a:gd name="connsiteY213" fmla="*/ 1251252 h 1290705"/>
                  <a:gd name="connsiteX214" fmla="*/ 183499 w 692884"/>
                  <a:gd name="connsiteY214" fmla="*/ 1263456 h 1290705"/>
                  <a:gd name="connsiteX215" fmla="*/ 178436 w 692884"/>
                  <a:gd name="connsiteY215" fmla="*/ 1273821 h 1290705"/>
                  <a:gd name="connsiteX216" fmla="*/ 168683 w 692884"/>
                  <a:gd name="connsiteY216" fmla="*/ 1266506 h 1290705"/>
                  <a:gd name="connsiteX217" fmla="*/ 135369 w 692884"/>
                  <a:gd name="connsiteY217" fmla="*/ 1270013 h 1290705"/>
                  <a:gd name="connsiteX218" fmla="*/ 122556 w 692884"/>
                  <a:gd name="connsiteY218" fmla="*/ 1263456 h 1290705"/>
                  <a:gd name="connsiteX219" fmla="*/ 98709 w 692884"/>
                  <a:gd name="connsiteY219" fmla="*/ 1260744 h 1290705"/>
                  <a:gd name="connsiteX220" fmla="*/ 93218 w 692884"/>
                  <a:gd name="connsiteY220" fmla="*/ 1260744 h 1290705"/>
                  <a:gd name="connsiteX221" fmla="*/ 76608 w 692884"/>
                  <a:gd name="connsiteY221" fmla="*/ 1247456 h 1290705"/>
                  <a:gd name="connsiteX222" fmla="*/ 75525 w 692884"/>
                  <a:gd name="connsiteY222" fmla="*/ 1247524 h 1290705"/>
                  <a:gd name="connsiteX223" fmla="*/ 73537 w 692884"/>
                  <a:gd name="connsiteY223" fmla="*/ 1244472 h 1290705"/>
                  <a:gd name="connsiteX224" fmla="*/ 68238 w 692884"/>
                  <a:gd name="connsiteY224" fmla="*/ 1244472 h 1290705"/>
                  <a:gd name="connsiteX225" fmla="*/ 61613 w 692884"/>
                  <a:gd name="connsiteY225" fmla="*/ 1244472 h 1290705"/>
                  <a:gd name="connsiteX226" fmla="*/ 57639 w 692884"/>
                  <a:gd name="connsiteY226" fmla="*/ 1241760 h 1290705"/>
                  <a:gd name="connsiteX227" fmla="*/ 45715 w 692884"/>
                  <a:gd name="connsiteY227" fmla="*/ 1230912 h 1290705"/>
                  <a:gd name="connsiteX228" fmla="*/ 35668 w 692884"/>
                  <a:gd name="connsiteY228" fmla="*/ 1230912 h 1290705"/>
                  <a:gd name="connsiteX229" fmla="*/ 44858 w 692884"/>
                  <a:gd name="connsiteY229" fmla="*/ 1212531 h 1290705"/>
                  <a:gd name="connsiteX230" fmla="*/ 54383 w 692884"/>
                  <a:gd name="connsiteY230" fmla="*/ 1168081 h 1290705"/>
                  <a:gd name="connsiteX231" fmla="*/ 48178 w 692884"/>
                  <a:gd name="connsiteY231" fmla="*/ 1168081 h 1290705"/>
                  <a:gd name="connsiteX232" fmla="*/ 48365 w 692884"/>
                  <a:gd name="connsiteY232" fmla="*/ 1167794 h 1290705"/>
                  <a:gd name="connsiteX233" fmla="*/ 47243 w 692884"/>
                  <a:gd name="connsiteY233" fmla="*/ 1168081 h 1290705"/>
                  <a:gd name="connsiteX234" fmla="*/ 45715 w 692884"/>
                  <a:gd name="connsiteY234" fmla="*/ 1168081 h 1290705"/>
                  <a:gd name="connsiteX235" fmla="*/ 45715 w 692884"/>
                  <a:gd name="connsiteY235" fmla="*/ 1167181 h 1290705"/>
                  <a:gd name="connsiteX236" fmla="*/ 48365 w 692884"/>
                  <a:gd name="connsiteY236" fmla="*/ 1163113 h 1290705"/>
                  <a:gd name="connsiteX237" fmla="*/ 43066 w 692884"/>
                  <a:gd name="connsiteY237" fmla="*/ 1164469 h 1290705"/>
                  <a:gd name="connsiteX238" fmla="*/ 37762 w 692884"/>
                  <a:gd name="connsiteY238" fmla="*/ 1167726 h 1290705"/>
                  <a:gd name="connsiteX239" fmla="*/ 15441 w 692884"/>
                  <a:gd name="connsiteY239" fmla="*/ 1166610 h 1290705"/>
                  <a:gd name="connsiteX240" fmla="*/ 15441 w 692884"/>
                  <a:gd name="connsiteY240" fmla="*/ 1129132 h 1290705"/>
                  <a:gd name="connsiteX241" fmla="*/ 0 w 692884"/>
                  <a:gd name="connsiteY241" fmla="*/ 1090999 h 1290705"/>
                  <a:gd name="connsiteX242" fmla="*/ 0 w 692884"/>
                  <a:gd name="connsiteY242" fmla="*/ 1052410 h 1290705"/>
                  <a:gd name="connsiteX243" fmla="*/ 0 w 692884"/>
                  <a:gd name="connsiteY243" fmla="*/ 1014277 h 1290705"/>
                  <a:gd name="connsiteX244" fmla="*/ 0 w 692884"/>
                  <a:gd name="connsiteY244" fmla="*/ 976144 h 1290705"/>
                  <a:gd name="connsiteX245" fmla="*/ 15441 w 692884"/>
                  <a:gd name="connsiteY245" fmla="*/ 936492 h 1290705"/>
                  <a:gd name="connsiteX246" fmla="*/ 0 w 692884"/>
                  <a:gd name="connsiteY246" fmla="*/ 898815 h 1290705"/>
                  <a:gd name="connsiteX247" fmla="*/ 0 w 692884"/>
                  <a:gd name="connsiteY247" fmla="*/ 859618 h 1290705"/>
                  <a:gd name="connsiteX248" fmla="*/ 0 w 692884"/>
                  <a:gd name="connsiteY248" fmla="*/ 836931 h 1290705"/>
                  <a:gd name="connsiteX249" fmla="*/ 1995 w 692884"/>
                  <a:gd name="connsiteY249" fmla="*/ 836931 h 1290705"/>
                  <a:gd name="connsiteX250" fmla="*/ 3320 w 692884"/>
                  <a:gd name="connsiteY250" fmla="*/ 834219 h 1290705"/>
                  <a:gd name="connsiteX251" fmla="*/ 5970 w 692884"/>
                  <a:gd name="connsiteY251" fmla="*/ 831507 h 1290705"/>
                  <a:gd name="connsiteX252" fmla="*/ 5970 w 692884"/>
                  <a:gd name="connsiteY252" fmla="*/ 830151 h 1290705"/>
                  <a:gd name="connsiteX253" fmla="*/ 8620 w 692884"/>
                  <a:gd name="connsiteY253" fmla="*/ 830151 h 1290705"/>
                  <a:gd name="connsiteX254" fmla="*/ 8620 w 692884"/>
                  <a:gd name="connsiteY254" fmla="*/ 827439 h 1290705"/>
                  <a:gd name="connsiteX255" fmla="*/ 11269 w 692884"/>
                  <a:gd name="connsiteY255" fmla="*/ 826083 h 1290705"/>
                  <a:gd name="connsiteX256" fmla="*/ 11269 w 692884"/>
                  <a:gd name="connsiteY256" fmla="*/ 822015 h 1290705"/>
                  <a:gd name="connsiteX257" fmla="*/ 11269 w 692884"/>
                  <a:gd name="connsiteY257" fmla="*/ 816591 h 1290705"/>
                  <a:gd name="connsiteX258" fmla="*/ 12594 w 692884"/>
                  <a:gd name="connsiteY258" fmla="*/ 812523 h 1290705"/>
                  <a:gd name="connsiteX259" fmla="*/ 12594 w 692884"/>
                  <a:gd name="connsiteY259" fmla="*/ 808455 h 1290705"/>
                  <a:gd name="connsiteX260" fmla="*/ 12594 w 692884"/>
                  <a:gd name="connsiteY260" fmla="*/ 805861 h 1290705"/>
                  <a:gd name="connsiteX261" fmla="*/ 15441 w 692884"/>
                  <a:gd name="connsiteY261" fmla="*/ 802191 h 1290705"/>
                  <a:gd name="connsiteX262" fmla="*/ 23136 w 692884"/>
                  <a:gd name="connsiteY262" fmla="*/ 781395 h 1290705"/>
                  <a:gd name="connsiteX263" fmla="*/ 24518 w 692884"/>
                  <a:gd name="connsiteY263" fmla="*/ 779980 h 1290705"/>
                  <a:gd name="connsiteX264" fmla="*/ 27167 w 692884"/>
                  <a:gd name="connsiteY264" fmla="*/ 778624 h 1290705"/>
                  <a:gd name="connsiteX265" fmla="*/ 29817 w 692884"/>
                  <a:gd name="connsiteY265" fmla="*/ 775912 h 1290705"/>
                  <a:gd name="connsiteX266" fmla="*/ 31142 w 692884"/>
                  <a:gd name="connsiteY266" fmla="*/ 774556 h 1290705"/>
                  <a:gd name="connsiteX267" fmla="*/ 31142 w 692884"/>
                  <a:gd name="connsiteY267" fmla="*/ 771844 h 1290705"/>
                  <a:gd name="connsiteX268" fmla="*/ 31142 w 692884"/>
                  <a:gd name="connsiteY268" fmla="*/ 769132 h 1290705"/>
                  <a:gd name="connsiteX269" fmla="*/ 31142 w 692884"/>
                  <a:gd name="connsiteY269" fmla="*/ 767776 h 1290705"/>
                  <a:gd name="connsiteX270" fmla="*/ 33792 w 692884"/>
                  <a:gd name="connsiteY270" fmla="*/ 763708 h 1290705"/>
                  <a:gd name="connsiteX271" fmla="*/ 36441 w 692884"/>
                  <a:gd name="connsiteY271" fmla="*/ 759640 h 1290705"/>
                  <a:gd name="connsiteX272" fmla="*/ 36441 w 692884"/>
                  <a:gd name="connsiteY272" fmla="*/ 756928 h 1290705"/>
                  <a:gd name="connsiteX273" fmla="*/ 39091 w 692884"/>
                  <a:gd name="connsiteY273" fmla="*/ 752860 h 1290705"/>
                  <a:gd name="connsiteX274" fmla="*/ 40416 w 692884"/>
                  <a:gd name="connsiteY274" fmla="*/ 750148 h 1290705"/>
                  <a:gd name="connsiteX275" fmla="*/ 43066 w 692884"/>
                  <a:gd name="connsiteY275" fmla="*/ 746080 h 1290705"/>
                  <a:gd name="connsiteX276" fmla="*/ 45715 w 692884"/>
                  <a:gd name="connsiteY276" fmla="*/ 743368 h 1290705"/>
                  <a:gd name="connsiteX277" fmla="*/ 45715 w 692884"/>
                  <a:gd name="connsiteY277" fmla="*/ 742012 h 1290705"/>
                  <a:gd name="connsiteX278" fmla="*/ 45715 w 692884"/>
                  <a:gd name="connsiteY278" fmla="*/ 739300 h 1290705"/>
                  <a:gd name="connsiteX279" fmla="*/ 45715 w 692884"/>
                  <a:gd name="connsiteY279" fmla="*/ 737944 h 1290705"/>
                  <a:gd name="connsiteX280" fmla="*/ 48365 w 692884"/>
                  <a:gd name="connsiteY280" fmla="*/ 735232 h 1290705"/>
                  <a:gd name="connsiteX281" fmla="*/ 49690 w 692884"/>
                  <a:gd name="connsiteY281" fmla="*/ 731164 h 1290705"/>
                  <a:gd name="connsiteX282" fmla="*/ 49690 w 692884"/>
                  <a:gd name="connsiteY282" fmla="*/ 728452 h 1290705"/>
                  <a:gd name="connsiteX283" fmla="*/ 52339 w 692884"/>
                  <a:gd name="connsiteY283" fmla="*/ 727096 h 1290705"/>
                  <a:gd name="connsiteX284" fmla="*/ 54989 w 692884"/>
                  <a:gd name="connsiteY284" fmla="*/ 724384 h 1290705"/>
                  <a:gd name="connsiteX285" fmla="*/ 57639 w 692884"/>
                  <a:gd name="connsiteY285" fmla="*/ 723028 h 1290705"/>
                  <a:gd name="connsiteX286" fmla="*/ 54989 w 692884"/>
                  <a:gd name="connsiteY286" fmla="*/ 720316 h 1290705"/>
                  <a:gd name="connsiteX287" fmla="*/ 57639 w 692884"/>
                  <a:gd name="connsiteY287" fmla="*/ 717604 h 1290705"/>
                  <a:gd name="connsiteX288" fmla="*/ 57639 w 692884"/>
                  <a:gd name="connsiteY288" fmla="*/ 716248 h 1290705"/>
                  <a:gd name="connsiteX289" fmla="*/ 57639 w 692884"/>
                  <a:gd name="connsiteY289" fmla="*/ 713536 h 1290705"/>
                  <a:gd name="connsiteX290" fmla="*/ 58964 w 692884"/>
                  <a:gd name="connsiteY290" fmla="*/ 712180 h 1290705"/>
                  <a:gd name="connsiteX291" fmla="*/ 61613 w 692884"/>
                  <a:gd name="connsiteY291" fmla="*/ 708112 h 1290705"/>
                  <a:gd name="connsiteX292" fmla="*/ 61613 w 692884"/>
                  <a:gd name="connsiteY292" fmla="*/ 705400 h 1290705"/>
                  <a:gd name="connsiteX293" fmla="*/ 61756 w 692884"/>
                  <a:gd name="connsiteY293" fmla="*/ 705181 h 1290705"/>
                  <a:gd name="connsiteX294" fmla="*/ 73926 w 692884"/>
                  <a:gd name="connsiteY294" fmla="*/ 690153 h 1290705"/>
                  <a:gd name="connsiteX295" fmla="*/ 77599 w 692884"/>
                  <a:gd name="connsiteY295" fmla="*/ 690153 h 1290705"/>
                  <a:gd name="connsiteX296" fmla="*/ 92348 w 692884"/>
                  <a:gd name="connsiteY296" fmla="*/ 651482 h 1290705"/>
                  <a:gd name="connsiteX297" fmla="*/ 99392 w 692884"/>
                  <a:gd name="connsiteY297" fmla="*/ 634190 h 1290705"/>
                  <a:gd name="connsiteX298" fmla="*/ 101359 w 692884"/>
                  <a:gd name="connsiteY298" fmla="*/ 632176 h 1290705"/>
                  <a:gd name="connsiteX299" fmla="*/ 104008 w 692884"/>
                  <a:gd name="connsiteY299" fmla="*/ 628108 h 1290705"/>
                  <a:gd name="connsiteX300" fmla="*/ 104008 w 692884"/>
                  <a:gd name="connsiteY300" fmla="*/ 625396 h 1290705"/>
                  <a:gd name="connsiteX301" fmla="*/ 106658 w 692884"/>
                  <a:gd name="connsiteY301" fmla="*/ 624040 h 1290705"/>
                  <a:gd name="connsiteX302" fmla="*/ 110633 w 692884"/>
                  <a:gd name="connsiteY302" fmla="*/ 614548 h 1290705"/>
                  <a:gd name="connsiteX303" fmla="*/ 113282 w 692884"/>
                  <a:gd name="connsiteY303" fmla="*/ 613192 h 1290705"/>
                  <a:gd name="connsiteX304" fmla="*/ 115932 w 692884"/>
                  <a:gd name="connsiteY304" fmla="*/ 610480 h 1290705"/>
                  <a:gd name="connsiteX305" fmla="*/ 117257 w 692884"/>
                  <a:gd name="connsiteY305" fmla="*/ 609124 h 1290705"/>
                  <a:gd name="connsiteX306" fmla="*/ 119906 w 692884"/>
                  <a:gd name="connsiteY306" fmla="*/ 606412 h 1290705"/>
                  <a:gd name="connsiteX307" fmla="*/ 122556 w 692884"/>
                  <a:gd name="connsiteY307" fmla="*/ 603700 h 1290705"/>
                  <a:gd name="connsiteX308" fmla="*/ 126531 w 692884"/>
                  <a:gd name="connsiteY308" fmla="*/ 598276 h 1290705"/>
                  <a:gd name="connsiteX309" fmla="*/ 129180 w 692884"/>
                  <a:gd name="connsiteY309" fmla="*/ 595564 h 1290705"/>
                  <a:gd name="connsiteX310" fmla="*/ 134480 w 692884"/>
                  <a:gd name="connsiteY310" fmla="*/ 594208 h 1290705"/>
                  <a:gd name="connsiteX311" fmla="*/ 138454 w 692884"/>
                  <a:gd name="connsiteY311" fmla="*/ 591496 h 1290705"/>
                  <a:gd name="connsiteX312" fmla="*/ 138454 w 692884"/>
                  <a:gd name="connsiteY312" fmla="*/ 588784 h 1290705"/>
                  <a:gd name="connsiteX313" fmla="*/ 141104 w 692884"/>
                  <a:gd name="connsiteY313" fmla="*/ 588784 h 1290705"/>
                  <a:gd name="connsiteX314" fmla="*/ 147728 w 692884"/>
                  <a:gd name="connsiteY314" fmla="*/ 588784 h 1290705"/>
                  <a:gd name="connsiteX315" fmla="*/ 153028 w 692884"/>
                  <a:gd name="connsiteY315" fmla="*/ 587428 h 1290705"/>
                  <a:gd name="connsiteX316" fmla="*/ 155677 w 692884"/>
                  <a:gd name="connsiteY316" fmla="*/ 584716 h 1290705"/>
                  <a:gd name="connsiteX317" fmla="*/ 155677 w 692884"/>
                  <a:gd name="connsiteY317" fmla="*/ 583360 h 1290705"/>
                  <a:gd name="connsiteX318" fmla="*/ 157002 w 692884"/>
                  <a:gd name="connsiteY318" fmla="*/ 580648 h 1290705"/>
                  <a:gd name="connsiteX319" fmla="*/ 159652 w 692884"/>
                  <a:gd name="connsiteY319" fmla="*/ 576580 h 1290705"/>
                  <a:gd name="connsiteX320" fmla="*/ 159652 w 692884"/>
                  <a:gd name="connsiteY320" fmla="*/ 573869 h 1290705"/>
                  <a:gd name="connsiteX321" fmla="*/ 162301 w 692884"/>
                  <a:gd name="connsiteY321" fmla="*/ 572513 h 1290705"/>
                  <a:gd name="connsiteX322" fmla="*/ 162301 w 692884"/>
                  <a:gd name="connsiteY322" fmla="*/ 569801 h 1290705"/>
                  <a:gd name="connsiteX323" fmla="*/ 166276 w 692884"/>
                  <a:gd name="connsiteY323" fmla="*/ 568445 h 1290705"/>
                  <a:gd name="connsiteX324" fmla="*/ 166276 w 692884"/>
                  <a:gd name="connsiteY324" fmla="*/ 565733 h 1290705"/>
                  <a:gd name="connsiteX325" fmla="*/ 168926 w 692884"/>
                  <a:gd name="connsiteY325" fmla="*/ 563021 h 1290705"/>
                  <a:gd name="connsiteX326" fmla="*/ 168926 w 692884"/>
                  <a:gd name="connsiteY326" fmla="*/ 561665 h 1290705"/>
                  <a:gd name="connsiteX327" fmla="*/ 168926 w 692884"/>
                  <a:gd name="connsiteY327" fmla="*/ 558953 h 1290705"/>
                  <a:gd name="connsiteX328" fmla="*/ 171575 w 692884"/>
                  <a:gd name="connsiteY328" fmla="*/ 554885 h 1290705"/>
                  <a:gd name="connsiteX329" fmla="*/ 171575 w 692884"/>
                  <a:gd name="connsiteY329" fmla="*/ 552173 h 1290705"/>
                  <a:gd name="connsiteX330" fmla="*/ 174225 w 692884"/>
                  <a:gd name="connsiteY330" fmla="*/ 550817 h 1290705"/>
                  <a:gd name="connsiteX331" fmla="*/ 175550 w 692884"/>
                  <a:gd name="connsiteY331" fmla="*/ 548105 h 1290705"/>
                  <a:gd name="connsiteX332" fmla="*/ 175550 w 692884"/>
                  <a:gd name="connsiteY332" fmla="*/ 546749 h 1290705"/>
                  <a:gd name="connsiteX333" fmla="*/ 178200 w 692884"/>
                  <a:gd name="connsiteY333" fmla="*/ 544037 h 1290705"/>
                  <a:gd name="connsiteX334" fmla="*/ 180849 w 692884"/>
                  <a:gd name="connsiteY334" fmla="*/ 542681 h 1290705"/>
                  <a:gd name="connsiteX335" fmla="*/ 180849 w 692884"/>
                  <a:gd name="connsiteY335" fmla="*/ 539969 h 1290705"/>
                  <a:gd name="connsiteX336" fmla="*/ 183499 w 692884"/>
                  <a:gd name="connsiteY336" fmla="*/ 537257 h 1290705"/>
                  <a:gd name="connsiteX337" fmla="*/ 183499 w 692884"/>
                  <a:gd name="connsiteY337" fmla="*/ 535901 h 1290705"/>
                  <a:gd name="connsiteX338" fmla="*/ 183499 w 692884"/>
                  <a:gd name="connsiteY338" fmla="*/ 531833 h 1290705"/>
                  <a:gd name="connsiteX339" fmla="*/ 184824 w 692884"/>
                  <a:gd name="connsiteY339" fmla="*/ 529121 h 1290705"/>
                  <a:gd name="connsiteX340" fmla="*/ 184824 w 692884"/>
                  <a:gd name="connsiteY340" fmla="*/ 525053 h 1290705"/>
                  <a:gd name="connsiteX341" fmla="*/ 187473 w 692884"/>
                  <a:gd name="connsiteY341" fmla="*/ 522341 h 1290705"/>
                  <a:gd name="connsiteX342" fmla="*/ 187473 w 692884"/>
                  <a:gd name="connsiteY342" fmla="*/ 520985 h 1290705"/>
                  <a:gd name="connsiteX343" fmla="*/ 190123 w 692884"/>
                  <a:gd name="connsiteY343" fmla="*/ 520985 h 1290705"/>
                  <a:gd name="connsiteX344" fmla="*/ 192773 w 692884"/>
                  <a:gd name="connsiteY344" fmla="*/ 518273 h 1290705"/>
                  <a:gd name="connsiteX345" fmla="*/ 196747 w 692884"/>
                  <a:gd name="connsiteY345" fmla="*/ 514205 h 1290705"/>
                  <a:gd name="connsiteX346" fmla="*/ 202047 w 692884"/>
                  <a:gd name="connsiteY346" fmla="*/ 514205 h 1290705"/>
                  <a:gd name="connsiteX347" fmla="*/ 202047 w 692884"/>
                  <a:gd name="connsiteY347" fmla="*/ 511493 h 1290705"/>
                  <a:gd name="connsiteX348" fmla="*/ 203372 w 692884"/>
                  <a:gd name="connsiteY348" fmla="*/ 507425 h 1290705"/>
                  <a:gd name="connsiteX349" fmla="*/ 203372 w 692884"/>
                  <a:gd name="connsiteY349" fmla="*/ 506069 h 1290705"/>
                  <a:gd name="connsiteX350" fmla="*/ 206021 w 692884"/>
                  <a:gd name="connsiteY350" fmla="*/ 503357 h 1290705"/>
                  <a:gd name="connsiteX351" fmla="*/ 206021 w 692884"/>
                  <a:gd name="connsiteY351" fmla="*/ 500645 h 1290705"/>
                  <a:gd name="connsiteX352" fmla="*/ 206021 w 692884"/>
                  <a:gd name="connsiteY352" fmla="*/ 499289 h 1290705"/>
                  <a:gd name="connsiteX353" fmla="*/ 208671 w 692884"/>
                  <a:gd name="connsiteY353" fmla="*/ 495221 h 1290705"/>
                  <a:gd name="connsiteX354" fmla="*/ 208671 w 692884"/>
                  <a:gd name="connsiteY354" fmla="*/ 491153 h 1290705"/>
                  <a:gd name="connsiteX355" fmla="*/ 211321 w 692884"/>
                  <a:gd name="connsiteY355" fmla="*/ 488441 h 1290705"/>
                  <a:gd name="connsiteX356" fmla="*/ 211321 w 692884"/>
                  <a:gd name="connsiteY356" fmla="*/ 484373 h 1290705"/>
                  <a:gd name="connsiteX357" fmla="*/ 212645 w 692884"/>
                  <a:gd name="connsiteY357" fmla="*/ 481661 h 1290705"/>
                  <a:gd name="connsiteX358" fmla="*/ 215295 w 692884"/>
                  <a:gd name="connsiteY358" fmla="*/ 477593 h 1290705"/>
                  <a:gd name="connsiteX359" fmla="*/ 215295 w 692884"/>
                  <a:gd name="connsiteY359" fmla="*/ 474881 h 1290705"/>
                  <a:gd name="connsiteX360" fmla="*/ 215295 w 692884"/>
                  <a:gd name="connsiteY360" fmla="*/ 470813 h 1290705"/>
                  <a:gd name="connsiteX361" fmla="*/ 215295 w 692884"/>
                  <a:gd name="connsiteY361" fmla="*/ 469457 h 1290705"/>
                  <a:gd name="connsiteX362" fmla="*/ 217945 w 692884"/>
                  <a:gd name="connsiteY362" fmla="*/ 465389 h 1290705"/>
                  <a:gd name="connsiteX363" fmla="*/ 220595 w 692884"/>
                  <a:gd name="connsiteY363" fmla="*/ 462677 h 1290705"/>
                  <a:gd name="connsiteX364" fmla="*/ 220595 w 692884"/>
                  <a:gd name="connsiteY364" fmla="*/ 458609 h 1290705"/>
                  <a:gd name="connsiteX365" fmla="*/ 221919 w 692884"/>
                  <a:gd name="connsiteY365" fmla="*/ 451829 h 1290705"/>
                  <a:gd name="connsiteX366" fmla="*/ 220595 w 692884"/>
                  <a:gd name="connsiteY366" fmla="*/ 449117 h 1290705"/>
                  <a:gd name="connsiteX367" fmla="*/ 220595 w 692884"/>
                  <a:gd name="connsiteY367" fmla="*/ 445049 h 1290705"/>
                  <a:gd name="connsiteX368" fmla="*/ 220595 w 692884"/>
                  <a:gd name="connsiteY368" fmla="*/ 443693 h 1290705"/>
                  <a:gd name="connsiteX369" fmla="*/ 221919 w 692884"/>
                  <a:gd name="connsiteY369" fmla="*/ 440981 h 1290705"/>
                  <a:gd name="connsiteX370" fmla="*/ 224569 w 692884"/>
                  <a:gd name="connsiteY370" fmla="*/ 436913 h 1290705"/>
                  <a:gd name="connsiteX371" fmla="*/ 221919 w 692884"/>
                  <a:gd name="connsiteY371" fmla="*/ 434201 h 1290705"/>
                  <a:gd name="connsiteX372" fmla="*/ 224569 w 692884"/>
                  <a:gd name="connsiteY372" fmla="*/ 432845 h 1290705"/>
                  <a:gd name="connsiteX373" fmla="*/ 221919 w 692884"/>
                  <a:gd name="connsiteY373" fmla="*/ 430133 h 1290705"/>
                  <a:gd name="connsiteX374" fmla="*/ 221919 w 692884"/>
                  <a:gd name="connsiteY374" fmla="*/ 426065 h 1290705"/>
                  <a:gd name="connsiteX375" fmla="*/ 221919 w 692884"/>
                  <a:gd name="connsiteY375" fmla="*/ 423353 h 1290705"/>
                  <a:gd name="connsiteX376" fmla="*/ 221919 w 692884"/>
                  <a:gd name="connsiteY376" fmla="*/ 421997 h 1290705"/>
                  <a:gd name="connsiteX377" fmla="*/ 224569 w 692884"/>
                  <a:gd name="connsiteY377" fmla="*/ 419285 h 1290705"/>
                  <a:gd name="connsiteX378" fmla="*/ 227219 w 692884"/>
                  <a:gd name="connsiteY378" fmla="*/ 417929 h 1290705"/>
                  <a:gd name="connsiteX379" fmla="*/ 224569 w 692884"/>
                  <a:gd name="connsiteY379" fmla="*/ 415217 h 1290705"/>
                  <a:gd name="connsiteX380" fmla="*/ 221919 w 692884"/>
                  <a:gd name="connsiteY380" fmla="*/ 415217 h 1290705"/>
                  <a:gd name="connsiteX381" fmla="*/ 215295 w 692884"/>
                  <a:gd name="connsiteY381" fmla="*/ 413861 h 1290705"/>
                  <a:gd name="connsiteX382" fmla="*/ 215295 w 692884"/>
                  <a:gd name="connsiteY382" fmla="*/ 408437 h 1290705"/>
                  <a:gd name="connsiteX383" fmla="*/ 213833 w 692884"/>
                  <a:gd name="connsiteY383" fmla="*/ 407938 h 1290705"/>
                  <a:gd name="connsiteX384" fmla="*/ 213833 w 692884"/>
                  <a:gd name="connsiteY384" fmla="*/ 401879 h 1290705"/>
                  <a:gd name="connsiteX385" fmla="*/ 213833 w 692884"/>
                  <a:gd name="connsiteY385" fmla="*/ 363208 h 1290705"/>
                  <a:gd name="connsiteX386" fmla="*/ 230134 w 692884"/>
                  <a:gd name="connsiteY386" fmla="*/ 323983 h 1290705"/>
                  <a:gd name="connsiteX387" fmla="*/ 217945 w 692884"/>
                  <a:gd name="connsiteY387" fmla="*/ 294929 h 1290705"/>
                  <a:gd name="connsiteX388" fmla="*/ 217945 w 692884"/>
                  <a:gd name="connsiteY388" fmla="*/ 294534 h 1290705"/>
                  <a:gd name="connsiteX389" fmla="*/ 216774 w 692884"/>
                  <a:gd name="connsiteY389" fmla="*/ 292137 h 1290705"/>
                  <a:gd name="connsiteX390" fmla="*/ 215295 w 692884"/>
                  <a:gd name="connsiteY390" fmla="*/ 288612 h 1290705"/>
                  <a:gd name="connsiteX391" fmla="*/ 215295 w 692884"/>
                  <a:gd name="connsiteY391" fmla="*/ 286398 h 1290705"/>
                  <a:gd name="connsiteX392" fmla="*/ 215295 w 692884"/>
                  <a:gd name="connsiteY392" fmla="*/ 283686 h 1290705"/>
                  <a:gd name="connsiteX393" fmla="*/ 215295 w 692884"/>
                  <a:gd name="connsiteY393" fmla="*/ 282330 h 1290705"/>
                  <a:gd name="connsiteX394" fmla="*/ 217945 w 692884"/>
                  <a:gd name="connsiteY394" fmla="*/ 278262 h 1290705"/>
                  <a:gd name="connsiteX395" fmla="*/ 220595 w 692884"/>
                  <a:gd name="connsiteY395" fmla="*/ 275550 h 1290705"/>
                  <a:gd name="connsiteX396" fmla="*/ 224569 w 692884"/>
                  <a:gd name="connsiteY396" fmla="*/ 274194 h 1290705"/>
                  <a:gd name="connsiteX397" fmla="*/ 227219 w 692884"/>
                  <a:gd name="connsiteY397" fmla="*/ 271482 h 1290705"/>
                  <a:gd name="connsiteX398" fmla="*/ 232518 w 692884"/>
                  <a:gd name="connsiteY398" fmla="*/ 271482 h 1290705"/>
                  <a:gd name="connsiteX399" fmla="*/ 232518 w 692884"/>
                  <a:gd name="connsiteY399" fmla="*/ 268770 h 1290705"/>
                  <a:gd name="connsiteX400" fmla="*/ 236493 w 692884"/>
                  <a:gd name="connsiteY400" fmla="*/ 267414 h 1290705"/>
                  <a:gd name="connsiteX401" fmla="*/ 239142 w 692884"/>
                  <a:gd name="connsiteY401" fmla="*/ 264702 h 1290705"/>
                  <a:gd name="connsiteX402" fmla="*/ 251066 w 692884"/>
                  <a:gd name="connsiteY402" fmla="*/ 257922 h 1290705"/>
                  <a:gd name="connsiteX403" fmla="*/ 255040 w 692884"/>
                  <a:gd name="connsiteY403" fmla="*/ 256566 h 1290705"/>
                  <a:gd name="connsiteX404" fmla="*/ 260340 w 692884"/>
                  <a:gd name="connsiteY404" fmla="*/ 256566 h 1290705"/>
                  <a:gd name="connsiteX405" fmla="*/ 261665 w 692884"/>
                  <a:gd name="connsiteY405" fmla="*/ 253854 h 1290705"/>
                  <a:gd name="connsiteX406" fmla="*/ 266964 w 692884"/>
                  <a:gd name="connsiteY406" fmla="*/ 252498 h 1290705"/>
                  <a:gd name="connsiteX407" fmla="*/ 270939 w 692884"/>
                  <a:gd name="connsiteY407" fmla="*/ 252498 h 1290705"/>
                  <a:gd name="connsiteX408" fmla="*/ 276238 w 692884"/>
                  <a:gd name="connsiteY408" fmla="*/ 249786 h 1290705"/>
                  <a:gd name="connsiteX409" fmla="*/ 280212 w 692884"/>
                  <a:gd name="connsiteY409" fmla="*/ 249786 h 1290705"/>
                  <a:gd name="connsiteX410" fmla="*/ 282845 w 692884"/>
                  <a:gd name="connsiteY410" fmla="*/ 248439 h 1290705"/>
                  <a:gd name="connsiteX411" fmla="*/ 284318 w 692884"/>
                  <a:gd name="connsiteY411" fmla="*/ 248439 h 1290705"/>
                  <a:gd name="connsiteX412" fmla="*/ 285395 w 692884"/>
                  <a:gd name="connsiteY412" fmla="*/ 247134 h 1290705"/>
                  <a:gd name="connsiteX413" fmla="*/ 285636 w 692884"/>
                  <a:gd name="connsiteY413" fmla="*/ 247011 h 1290705"/>
                  <a:gd name="connsiteX414" fmla="*/ 290100 w 692884"/>
                  <a:gd name="connsiteY414" fmla="*/ 247011 h 1290705"/>
                  <a:gd name="connsiteX415" fmla="*/ 293395 w 692884"/>
                  <a:gd name="connsiteY415" fmla="*/ 243006 h 1290705"/>
                  <a:gd name="connsiteX416" fmla="*/ 294786 w 692884"/>
                  <a:gd name="connsiteY416" fmla="*/ 243006 h 1290705"/>
                  <a:gd name="connsiteX417" fmla="*/ 297435 w 692884"/>
                  <a:gd name="connsiteY417" fmla="*/ 243006 h 1290705"/>
                  <a:gd name="connsiteX418" fmla="*/ 297435 w 692884"/>
                  <a:gd name="connsiteY418" fmla="*/ 241650 h 1290705"/>
                  <a:gd name="connsiteX419" fmla="*/ 304060 w 692884"/>
                  <a:gd name="connsiteY419" fmla="*/ 237582 h 1290705"/>
                  <a:gd name="connsiteX420" fmla="*/ 306709 w 692884"/>
                  <a:gd name="connsiteY420" fmla="*/ 234870 h 1290705"/>
                  <a:gd name="connsiteX421" fmla="*/ 309359 w 692884"/>
                  <a:gd name="connsiteY421" fmla="*/ 234870 h 1290705"/>
                  <a:gd name="connsiteX422" fmla="*/ 310684 w 692884"/>
                  <a:gd name="connsiteY422" fmla="*/ 234870 h 1290705"/>
                  <a:gd name="connsiteX423" fmla="*/ 310684 w 692884"/>
                  <a:gd name="connsiteY423" fmla="*/ 232158 h 1290705"/>
                  <a:gd name="connsiteX424" fmla="*/ 310684 w 692884"/>
                  <a:gd name="connsiteY424" fmla="*/ 228090 h 1290705"/>
                  <a:gd name="connsiteX425" fmla="*/ 310684 w 692884"/>
                  <a:gd name="connsiteY425" fmla="*/ 226734 h 1290705"/>
                  <a:gd name="connsiteX426" fmla="*/ 309935 w 692884"/>
                  <a:gd name="connsiteY426" fmla="*/ 222899 h 1290705"/>
                  <a:gd name="connsiteX427" fmla="*/ 321150 w 692884"/>
                  <a:gd name="connsiteY427" fmla="*/ 209265 h 1290705"/>
                  <a:gd name="connsiteX428" fmla="*/ 324233 w 692884"/>
                  <a:gd name="connsiteY428" fmla="*/ 200970 h 1290705"/>
                  <a:gd name="connsiteX429" fmla="*/ 325257 w 692884"/>
                  <a:gd name="connsiteY429" fmla="*/ 200970 h 1290705"/>
                  <a:gd name="connsiteX430" fmla="*/ 329232 w 692884"/>
                  <a:gd name="connsiteY430" fmla="*/ 195546 h 1290705"/>
                  <a:gd name="connsiteX431" fmla="*/ 334531 w 692884"/>
                  <a:gd name="connsiteY431" fmla="*/ 194190 h 1290705"/>
                  <a:gd name="connsiteX432" fmla="*/ 338506 w 692884"/>
                  <a:gd name="connsiteY432" fmla="*/ 187410 h 1290705"/>
                  <a:gd name="connsiteX433" fmla="*/ 341155 w 692884"/>
                  <a:gd name="connsiteY433" fmla="*/ 187410 h 1290705"/>
                  <a:gd name="connsiteX434" fmla="*/ 346455 w 692884"/>
                  <a:gd name="connsiteY434" fmla="*/ 187410 h 1290705"/>
                  <a:gd name="connsiteX435" fmla="*/ 350429 w 692884"/>
                  <a:gd name="connsiteY435" fmla="*/ 187410 h 1290705"/>
                  <a:gd name="connsiteX436" fmla="*/ 353079 w 692884"/>
                  <a:gd name="connsiteY436" fmla="*/ 187410 h 1290705"/>
                  <a:gd name="connsiteX437" fmla="*/ 357053 w 692884"/>
                  <a:gd name="connsiteY437" fmla="*/ 190122 h 1290705"/>
                  <a:gd name="connsiteX438" fmla="*/ 359703 w 692884"/>
                  <a:gd name="connsiteY438" fmla="*/ 191478 h 1290705"/>
                  <a:gd name="connsiteX439" fmla="*/ 362353 w 692884"/>
                  <a:gd name="connsiteY439" fmla="*/ 190122 h 1290705"/>
                  <a:gd name="connsiteX440" fmla="*/ 362353 w 692884"/>
                  <a:gd name="connsiteY440" fmla="*/ 186054 h 1290705"/>
                  <a:gd name="connsiteX441" fmla="*/ 359703 w 692884"/>
                  <a:gd name="connsiteY441" fmla="*/ 183342 h 1290705"/>
                  <a:gd name="connsiteX442" fmla="*/ 357053 w 692884"/>
                  <a:gd name="connsiteY442" fmla="*/ 180630 h 1290705"/>
                  <a:gd name="connsiteX443" fmla="*/ 355729 w 692884"/>
                  <a:gd name="connsiteY443" fmla="*/ 179274 h 1290705"/>
                  <a:gd name="connsiteX444" fmla="*/ 353079 w 692884"/>
                  <a:gd name="connsiteY444" fmla="*/ 169782 h 1290705"/>
                  <a:gd name="connsiteX445" fmla="*/ 353079 w 692884"/>
                  <a:gd name="connsiteY445" fmla="*/ 168426 h 1290705"/>
                  <a:gd name="connsiteX446" fmla="*/ 350429 w 692884"/>
                  <a:gd name="connsiteY446" fmla="*/ 164358 h 1290705"/>
                  <a:gd name="connsiteX447" fmla="*/ 350429 w 692884"/>
                  <a:gd name="connsiteY447" fmla="*/ 161694 h 1290705"/>
                  <a:gd name="connsiteX448" fmla="*/ 350845 w 692884"/>
                  <a:gd name="connsiteY448" fmla="*/ 161433 h 1290705"/>
                  <a:gd name="connsiteX449" fmla="*/ 353079 w 692884"/>
                  <a:gd name="connsiteY449" fmla="*/ 160290 h 1290705"/>
                  <a:gd name="connsiteX450" fmla="*/ 353079 w 692884"/>
                  <a:gd name="connsiteY450" fmla="*/ 160035 h 1290705"/>
                  <a:gd name="connsiteX451" fmla="*/ 361341 w 692884"/>
                  <a:gd name="connsiteY451" fmla="*/ 154866 h 1290705"/>
                  <a:gd name="connsiteX452" fmla="*/ 362353 w 692884"/>
                  <a:gd name="connsiteY452" fmla="*/ 154866 h 1290705"/>
                  <a:gd name="connsiteX453" fmla="*/ 365002 w 692884"/>
                  <a:gd name="connsiteY453" fmla="*/ 154866 h 1290705"/>
                  <a:gd name="connsiteX454" fmla="*/ 366327 w 692884"/>
                  <a:gd name="connsiteY454" fmla="*/ 153510 h 1290705"/>
                  <a:gd name="connsiteX455" fmla="*/ 368977 w 692884"/>
                  <a:gd name="connsiteY455" fmla="*/ 153510 h 1290705"/>
                  <a:gd name="connsiteX456" fmla="*/ 371627 w 692884"/>
                  <a:gd name="connsiteY456" fmla="*/ 150798 h 1290705"/>
                  <a:gd name="connsiteX457" fmla="*/ 375601 w 692884"/>
                  <a:gd name="connsiteY457" fmla="*/ 149442 h 1290705"/>
                  <a:gd name="connsiteX458" fmla="*/ 378251 w 692884"/>
                  <a:gd name="connsiteY458" fmla="*/ 146730 h 1290705"/>
                  <a:gd name="connsiteX459" fmla="*/ 378251 w 692884"/>
                  <a:gd name="connsiteY459" fmla="*/ 144018 h 1290705"/>
                  <a:gd name="connsiteX460" fmla="*/ 375601 w 692884"/>
                  <a:gd name="connsiteY460" fmla="*/ 139950 h 1290705"/>
                  <a:gd name="connsiteX461" fmla="*/ 374276 w 692884"/>
                  <a:gd name="connsiteY461" fmla="*/ 138594 h 1290705"/>
                  <a:gd name="connsiteX462" fmla="*/ 371627 w 692884"/>
                  <a:gd name="connsiteY462" fmla="*/ 138594 h 1290705"/>
                  <a:gd name="connsiteX463" fmla="*/ 368977 w 692884"/>
                  <a:gd name="connsiteY463" fmla="*/ 135883 h 1290705"/>
                  <a:gd name="connsiteX464" fmla="*/ 366367 w 692884"/>
                  <a:gd name="connsiteY464" fmla="*/ 134548 h 1290705"/>
                  <a:gd name="connsiteX465" fmla="*/ 366367 w 692884"/>
                  <a:gd name="connsiteY465" fmla="*/ 134445 h 1290705"/>
                  <a:gd name="connsiteX466" fmla="*/ 368977 w 692884"/>
                  <a:gd name="connsiteY466" fmla="*/ 129103 h 1290705"/>
                  <a:gd name="connsiteX467" fmla="*/ 371627 w 692884"/>
                  <a:gd name="connsiteY467" fmla="*/ 127747 h 1290705"/>
                  <a:gd name="connsiteX468" fmla="*/ 374276 w 692884"/>
                  <a:gd name="connsiteY468" fmla="*/ 127747 h 1290705"/>
                  <a:gd name="connsiteX469" fmla="*/ 378251 w 692884"/>
                  <a:gd name="connsiteY469" fmla="*/ 127747 h 1290705"/>
                  <a:gd name="connsiteX470" fmla="*/ 380901 w 692884"/>
                  <a:gd name="connsiteY470" fmla="*/ 125035 h 1290705"/>
                  <a:gd name="connsiteX471" fmla="*/ 383550 w 692884"/>
                  <a:gd name="connsiteY471" fmla="*/ 125035 h 1290705"/>
                  <a:gd name="connsiteX472" fmla="*/ 384875 w 692884"/>
                  <a:gd name="connsiteY472" fmla="*/ 123679 h 1290705"/>
                  <a:gd name="connsiteX473" fmla="*/ 384875 w 692884"/>
                  <a:gd name="connsiteY473" fmla="*/ 120967 h 1290705"/>
                  <a:gd name="connsiteX474" fmla="*/ 384875 w 692884"/>
                  <a:gd name="connsiteY474" fmla="*/ 118255 h 1290705"/>
                  <a:gd name="connsiteX475" fmla="*/ 384875 w 692884"/>
                  <a:gd name="connsiteY475" fmla="*/ 116899 h 1290705"/>
                  <a:gd name="connsiteX476" fmla="*/ 378251 w 692884"/>
                  <a:gd name="connsiteY476" fmla="*/ 110119 h 1290705"/>
                  <a:gd name="connsiteX477" fmla="*/ 378251 w 692884"/>
                  <a:gd name="connsiteY477" fmla="*/ 108763 h 1290705"/>
                  <a:gd name="connsiteX478" fmla="*/ 375601 w 692884"/>
                  <a:gd name="connsiteY478" fmla="*/ 108763 h 1290705"/>
                  <a:gd name="connsiteX479" fmla="*/ 375601 w 692884"/>
                  <a:gd name="connsiteY479" fmla="*/ 103339 h 1290705"/>
                  <a:gd name="connsiteX480" fmla="*/ 374367 w 692884"/>
                  <a:gd name="connsiteY480" fmla="*/ 102076 h 1290705"/>
                  <a:gd name="connsiteX481" fmla="*/ 385891 w 692884"/>
                  <a:gd name="connsiteY481" fmla="*/ 87067 h 1290705"/>
                  <a:gd name="connsiteX482" fmla="*/ 387525 w 692884"/>
                  <a:gd name="connsiteY482" fmla="*/ 87067 h 1290705"/>
                  <a:gd name="connsiteX483" fmla="*/ 390174 w 692884"/>
                  <a:gd name="connsiteY483" fmla="*/ 87067 h 1290705"/>
                  <a:gd name="connsiteX484" fmla="*/ 392824 w 692884"/>
                  <a:gd name="connsiteY484" fmla="*/ 87067 h 1290705"/>
                  <a:gd name="connsiteX485" fmla="*/ 395474 w 692884"/>
                  <a:gd name="connsiteY485" fmla="*/ 87067 h 1290705"/>
                  <a:gd name="connsiteX486" fmla="*/ 396799 w 692884"/>
                  <a:gd name="connsiteY486" fmla="*/ 84355 h 1290705"/>
                  <a:gd name="connsiteX487" fmla="*/ 399448 w 692884"/>
                  <a:gd name="connsiteY487" fmla="*/ 82999 h 1290705"/>
                  <a:gd name="connsiteX488" fmla="*/ 402098 w 692884"/>
                  <a:gd name="connsiteY488" fmla="*/ 77575 h 1290705"/>
                  <a:gd name="connsiteX489" fmla="*/ 402098 w 692884"/>
                  <a:gd name="connsiteY489" fmla="*/ 73507 h 1290705"/>
                  <a:gd name="connsiteX490" fmla="*/ 399448 w 692884"/>
                  <a:gd name="connsiteY490" fmla="*/ 72151 h 1290705"/>
                  <a:gd name="connsiteX491" fmla="*/ 399448 w 692884"/>
                  <a:gd name="connsiteY491" fmla="*/ 69439 h 1290705"/>
                  <a:gd name="connsiteX492" fmla="*/ 396799 w 692884"/>
                  <a:gd name="connsiteY492" fmla="*/ 69439 h 1290705"/>
                  <a:gd name="connsiteX493" fmla="*/ 395474 w 692884"/>
                  <a:gd name="connsiteY493" fmla="*/ 65371 h 1290705"/>
                  <a:gd name="connsiteX494" fmla="*/ 392824 w 692884"/>
                  <a:gd name="connsiteY494" fmla="*/ 62659 h 1290705"/>
                  <a:gd name="connsiteX495" fmla="*/ 390174 w 692884"/>
                  <a:gd name="connsiteY495" fmla="*/ 62659 h 1290705"/>
                  <a:gd name="connsiteX496" fmla="*/ 384875 w 692884"/>
                  <a:gd name="connsiteY496" fmla="*/ 61303 h 1290705"/>
                  <a:gd name="connsiteX497" fmla="*/ 383550 w 692884"/>
                  <a:gd name="connsiteY497" fmla="*/ 61303 h 1290705"/>
                  <a:gd name="connsiteX498" fmla="*/ 378251 w 692884"/>
                  <a:gd name="connsiteY498" fmla="*/ 58591 h 1290705"/>
                  <a:gd name="connsiteX499" fmla="*/ 375601 w 692884"/>
                  <a:gd name="connsiteY499" fmla="*/ 58591 h 1290705"/>
                  <a:gd name="connsiteX500" fmla="*/ 374276 w 692884"/>
                  <a:gd name="connsiteY500" fmla="*/ 57235 h 1290705"/>
                  <a:gd name="connsiteX501" fmla="*/ 371627 w 692884"/>
                  <a:gd name="connsiteY501" fmla="*/ 51811 h 1290705"/>
                  <a:gd name="connsiteX502" fmla="*/ 368977 w 692884"/>
                  <a:gd name="connsiteY502" fmla="*/ 50455 h 1290705"/>
                  <a:gd name="connsiteX503" fmla="*/ 366327 w 692884"/>
                  <a:gd name="connsiteY503" fmla="*/ 47743 h 1290705"/>
                  <a:gd name="connsiteX504" fmla="*/ 366327 w 692884"/>
                  <a:gd name="connsiteY504" fmla="*/ 46387 h 1290705"/>
                  <a:gd name="connsiteX505" fmla="*/ 366327 w 692884"/>
                  <a:gd name="connsiteY505" fmla="*/ 43675 h 1290705"/>
                  <a:gd name="connsiteX506" fmla="*/ 366327 w 692884"/>
                  <a:gd name="connsiteY506" fmla="*/ 40963 h 1290705"/>
                  <a:gd name="connsiteX507" fmla="*/ 365002 w 692884"/>
                  <a:gd name="connsiteY507" fmla="*/ 39607 h 1290705"/>
                  <a:gd name="connsiteX508" fmla="*/ 359703 w 692884"/>
                  <a:gd name="connsiteY508" fmla="*/ 39607 h 1290705"/>
                  <a:gd name="connsiteX509" fmla="*/ 357053 w 692884"/>
                  <a:gd name="connsiteY509" fmla="*/ 39607 h 1290705"/>
                  <a:gd name="connsiteX510" fmla="*/ 350429 w 692884"/>
                  <a:gd name="connsiteY510" fmla="*/ 36895 h 1290705"/>
                  <a:gd name="connsiteX511" fmla="*/ 347779 w 692884"/>
                  <a:gd name="connsiteY511" fmla="*/ 36895 h 1290705"/>
                  <a:gd name="connsiteX512" fmla="*/ 346455 w 692884"/>
                  <a:gd name="connsiteY512" fmla="*/ 39607 h 1290705"/>
                  <a:gd name="connsiteX513" fmla="*/ 341155 w 692884"/>
                  <a:gd name="connsiteY513" fmla="*/ 39607 h 1290705"/>
                  <a:gd name="connsiteX514" fmla="*/ 338506 w 692884"/>
                  <a:gd name="connsiteY514" fmla="*/ 40963 h 1290705"/>
                  <a:gd name="connsiteX515" fmla="*/ 337181 w 692884"/>
                  <a:gd name="connsiteY515" fmla="*/ 40963 h 1290705"/>
                  <a:gd name="connsiteX516" fmla="*/ 334531 w 692884"/>
                  <a:gd name="connsiteY516" fmla="*/ 39607 h 1290705"/>
                  <a:gd name="connsiteX517" fmla="*/ 331881 w 692884"/>
                  <a:gd name="connsiteY517" fmla="*/ 39607 h 1290705"/>
                  <a:gd name="connsiteX518" fmla="*/ 327907 w 692884"/>
                  <a:gd name="connsiteY518" fmla="*/ 39607 h 1290705"/>
                  <a:gd name="connsiteX519" fmla="*/ 325257 w 692884"/>
                  <a:gd name="connsiteY519" fmla="*/ 36895 h 1290705"/>
                  <a:gd name="connsiteX520" fmla="*/ 325257 w 692884"/>
                  <a:gd name="connsiteY520" fmla="*/ 39607 h 1290705"/>
                  <a:gd name="connsiteX521" fmla="*/ 322607 w 692884"/>
                  <a:gd name="connsiteY521" fmla="*/ 36895 h 1290705"/>
                  <a:gd name="connsiteX522" fmla="*/ 318633 w 692884"/>
                  <a:gd name="connsiteY522" fmla="*/ 36895 h 1290705"/>
                  <a:gd name="connsiteX523" fmla="*/ 315983 w 692884"/>
                  <a:gd name="connsiteY523" fmla="*/ 36895 h 1290705"/>
                  <a:gd name="connsiteX524" fmla="*/ 315983 w 692884"/>
                  <a:gd name="connsiteY524" fmla="*/ 35539 h 1290705"/>
                  <a:gd name="connsiteX525" fmla="*/ 313334 w 692884"/>
                  <a:gd name="connsiteY525" fmla="*/ 35539 h 1290705"/>
                  <a:gd name="connsiteX526" fmla="*/ 310684 w 692884"/>
                  <a:gd name="connsiteY526" fmla="*/ 32827 h 1290705"/>
                  <a:gd name="connsiteX527" fmla="*/ 309359 w 692884"/>
                  <a:gd name="connsiteY527" fmla="*/ 31471 h 1290705"/>
                  <a:gd name="connsiteX528" fmla="*/ 306709 w 692884"/>
                  <a:gd name="connsiteY528" fmla="*/ 31471 h 1290705"/>
                  <a:gd name="connsiteX529" fmla="*/ 306709 w 692884"/>
                  <a:gd name="connsiteY529" fmla="*/ 28759 h 1290705"/>
                  <a:gd name="connsiteX530" fmla="*/ 306207 w 692884"/>
                  <a:gd name="connsiteY530" fmla="*/ 28759 h 1290705"/>
                  <a:gd name="connsiteX531" fmla="*/ 306207 w 692884"/>
                  <a:gd name="connsiteY531" fmla="*/ 26561 h 1290705"/>
                  <a:gd name="connsiteX532" fmla="*/ 306709 w 692884"/>
                  <a:gd name="connsiteY532" fmla="*/ 26047 h 1290705"/>
                  <a:gd name="connsiteX533" fmla="*/ 309359 w 692884"/>
                  <a:gd name="connsiteY533" fmla="*/ 24691 h 1290705"/>
                  <a:gd name="connsiteX534" fmla="*/ 310684 w 692884"/>
                  <a:gd name="connsiteY534" fmla="*/ 21979 h 1290705"/>
                  <a:gd name="connsiteX535" fmla="*/ 313334 w 692884"/>
                  <a:gd name="connsiteY535" fmla="*/ 21979 h 1290705"/>
                  <a:gd name="connsiteX536" fmla="*/ 315983 w 692884"/>
                  <a:gd name="connsiteY536" fmla="*/ 21979 h 1290705"/>
                  <a:gd name="connsiteX537" fmla="*/ 318633 w 692884"/>
                  <a:gd name="connsiteY537" fmla="*/ 24691 h 1290705"/>
                  <a:gd name="connsiteX538" fmla="*/ 319958 w 692884"/>
                  <a:gd name="connsiteY538" fmla="*/ 24691 h 1290705"/>
                  <a:gd name="connsiteX539" fmla="*/ 322607 w 692884"/>
                  <a:gd name="connsiteY539" fmla="*/ 24691 h 1290705"/>
                  <a:gd name="connsiteX540" fmla="*/ 325257 w 692884"/>
                  <a:gd name="connsiteY540" fmla="*/ 24691 h 1290705"/>
                  <a:gd name="connsiteX541" fmla="*/ 327907 w 692884"/>
                  <a:gd name="connsiteY541" fmla="*/ 20623 h 1290705"/>
                  <a:gd name="connsiteX542" fmla="*/ 329232 w 692884"/>
                  <a:gd name="connsiteY542" fmla="*/ 13843 h 1290705"/>
                  <a:gd name="connsiteX543" fmla="*/ 331881 w 692884"/>
                  <a:gd name="connsiteY543" fmla="*/ 11131 h 1290705"/>
                  <a:gd name="connsiteX544" fmla="*/ 331881 w 692884"/>
                  <a:gd name="connsiteY544" fmla="*/ 9775 h 1290705"/>
                  <a:gd name="connsiteX545" fmla="*/ 331881 w 692884"/>
                  <a:gd name="connsiteY545" fmla="*/ 7063 h 1290705"/>
                  <a:gd name="connsiteX546" fmla="*/ 334531 w 692884"/>
                  <a:gd name="connsiteY546" fmla="*/ 4351 h 1290705"/>
                  <a:gd name="connsiteX547" fmla="*/ 337181 w 692884"/>
                  <a:gd name="connsiteY547" fmla="*/ 4351 h 1290705"/>
                  <a:gd name="connsiteX548" fmla="*/ 338506 w 692884"/>
                  <a:gd name="connsiteY548" fmla="*/ 4351 h 1290705"/>
                  <a:gd name="connsiteX549" fmla="*/ 341155 w 692884"/>
                  <a:gd name="connsiteY549" fmla="*/ 4351 h 1290705"/>
                  <a:gd name="connsiteX550" fmla="*/ 346455 w 692884"/>
                  <a:gd name="connsiteY550" fmla="*/ 2995 h 1290705"/>
                  <a:gd name="connsiteX551" fmla="*/ 347779 w 692884"/>
                  <a:gd name="connsiteY551" fmla="*/ 283 h 1290705"/>
                  <a:gd name="connsiteX552" fmla="*/ 350429 w 692884"/>
                  <a:gd name="connsiteY552" fmla="*/ 283 h 1290705"/>
                  <a:gd name="connsiteX553" fmla="*/ 355729 w 692884"/>
                  <a:gd name="connsiteY553" fmla="*/ 283 h 1290705"/>
                  <a:gd name="connsiteX554" fmla="*/ 359703 w 692884"/>
                  <a:gd name="connsiteY554" fmla="*/ 283 h 1290705"/>
                  <a:gd name="connsiteX555" fmla="*/ 360256 w 692884"/>
                  <a:gd name="connsiteY555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45851 w 692884"/>
                  <a:gd name="connsiteY152" fmla="*/ 1267336 h 1290705"/>
                  <a:gd name="connsiteX153" fmla="*/ 365002 w 692884"/>
                  <a:gd name="connsiteY153" fmla="*/ 1264069 h 1290705"/>
                  <a:gd name="connsiteX154" fmla="*/ 378251 w 692884"/>
                  <a:gd name="connsiteY154" fmla="*/ 1255320 h 1290705"/>
                  <a:gd name="connsiteX155" fmla="*/ 341155 w 692884"/>
                  <a:gd name="connsiteY155" fmla="*/ 1263456 h 1290705"/>
                  <a:gd name="connsiteX156" fmla="*/ 325257 w 692884"/>
                  <a:gd name="connsiteY156" fmla="*/ 1266168 h 1290705"/>
                  <a:gd name="connsiteX157" fmla="*/ 313334 w 692884"/>
                  <a:gd name="connsiteY157" fmla="*/ 1266168 h 1290705"/>
                  <a:gd name="connsiteX158" fmla="*/ 301410 w 692884"/>
                  <a:gd name="connsiteY158" fmla="*/ 1263456 h 1290705"/>
                  <a:gd name="connsiteX159" fmla="*/ 298760 w 692884"/>
                  <a:gd name="connsiteY159" fmla="*/ 1270236 h 1290705"/>
                  <a:gd name="connsiteX160" fmla="*/ 297435 w 692884"/>
                  <a:gd name="connsiteY160" fmla="*/ 1277016 h 1290705"/>
                  <a:gd name="connsiteX161" fmla="*/ 289486 w 692884"/>
                  <a:gd name="connsiteY161" fmla="*/ 1286508 h 1290705"/>
                  <a:gd name="connsiteX162" fmla="*/ 289393 w 692884"/>
                  <a:gd name="connsiteY162" fmla="*/ 1286572 h 1290705"/>
                  <a:gd name="connsiteX163" fmla="*/ 282583 w 692884"/>
                  <a:gd name="connsiteY163" fmla="*/ 1261036 h 1290705"/>
                  <a:gd name="connsiteX164" fmla="*/ 285512 w 692884"/>
                  <a:gd name="connsiteY164" fmla="*/ 1257289 h 1290705"/>
                  <a:gd name="connsiteX165" fmla="*/ 289486 w 692884"/>
                  <a:gd name="connsiteY165" fmla="*/ 1249153 h 1290705"/>
                  <a:gd name="connsiteX166" fmla="*/ 294786 w 692884"/>
                  <a:gd name="connsiteY166" fmla="*/ 1245085 h 1290705"/>
                  <a:gd name="connsiteX167" fmla="*/ 292499 w 692884"/>
                  <a:gd name="connsiteY167" fmla="*/ 1242160 h 1290705"/>
                  <a:gd name="connsiteX168" fmla="*/ 294786 w 692884"/>
                  <a:gd name="connsiteY168" fmla="*/ 1240404 h 1290705"/>
                  <a:gd name="connsiteX169" fmla="*/ 289486 w 692884"/>
                  <a:gd name="connsiteY169" fmla="*/ 1233624 h 1290705"/>
                  <a:gd name="connsiteX170" fmla="*/ 288619 w 692884"/>
                  <a:gd name="connsiteY170" fmla="*/ 1230961 h 1290705"/>
                  <a:gd name="connsiteX171" fmla="*/ 289486 w 692884"/>
                  <a:gd name="connsiteY171" fmla="*/ 1224746 h 1290705"/>
                  <a:gd name="connsiteX172" fmla="*/ 288162 w 692884"/>
                  <a:gd name="connsiteY172" fmla="*/ 1229556 h 1290705"/>
                  <a:gd name="connsiteX173" fmla="*/ 288619 w 692884"/>
                  <a:gd name="connsiteY173" fmla="*/ 1230961 h 1290705"/>
                  <a:gd name="connsiteX174" fmla="*/ 288162 w 692884"/>
                  <a:gd name="connsiteY174" fmla="*/ 1234237 h 1290705"/>
                  <a:gd name="connsiteX175" fmla="*/ 289486 w 692884"/>
                  <a:gd name="connsiteY175" fmla="*/ 1238305 h 1290705"/>
                  <a:gd name="connsiteX176" fmla="*/ 292499 w 692884"/>
                  <a:gd name="connsiteY176" fmla="*/ 1242160 h 1290705"/>
                  <a:gd name="connsiteX177" fmla="*/ 289486 w 692884"/>
                  <a:gd name="connsiteY177" fmla="*/ 1244472 h 1290705"/>
                  <a:gd name="connsiteX178" fmla="*/ 285512 w 692884"/>
                  <a:gd name="connsiteY178" fmla="*/ 1252608 h 1290705"/>
                  <a:gd name="connsiteX179" fmla="*/ 281652 w 692884"/>
                  <a:gd name="connsiteY179" fmla="*/ 1257546 h 1290705"/>
                  <a:gd name="connsiteX180" fmla="*/ 279808 w 692884"/>
                  <a:gd name="connsiteY180" fmla="*/ 1250631 h 1290705"/>
                  <a:gd name="connsiteX181" fmla="*/ 295683 w 692884"/>
                  <a:gd name="connsiteY181" fmla="*/ 1203006 h 1290705"/>
                  <a:gd name="connsiteX182" fmla="*/ 267108 w 692884"/>
                  <a:gd name="connsiteY182" fmla="*/ 1164906 h 1290705"/>
                  <a:gd name="connsiteX183" fmla="*/ 254385 w 692884"/>
                  <a:gd name="connsiteY183" fmla="*/ 1178378 h 1290705"/>
                  <a:gd name="connsiteX184" fmla="*/ 252391 w 692884"/>
                  <a:gd name="connsiteY184" fmla="*/ 1175317 h 1290705"/>
                  <a:gd name="connsiteX185" fmla="*/ 252391 w 692884"/>
                  <a:gd name="connsiteY185" fmla="*/ 1179998 h 1290705"/>
                  <a:gd name="connsiteX186" fmla="*/ 252580 w 692884"/>
                  <a:gd name="connsiteY186" fmla="*/ 1180289 h 1290705"/>
                  <a:gd name="connsiteX187" fmla="*/ 213133 w 692884"/>
                  <a:gd name="connsiteY187" fmla="*/ 1222056 h 1290705"/>
                  <a:gd name="connsiteX188" fmla="*/ 194083 w 692884"/>
                  <a:gd name="connsiteY188" fmla="*/ 1285556 h 1290705"/>
                  <a:gd name="connsiteX189" fmla="*/ 180110 w 692884"/>
                  <a:gd name="connsiteY189" fmla="*/ 1275076 h 1290705"/>
                  <a:gd name="connsiteX190" fmla="*/ 183499 w 692884"/>
                  <a:gd name="connsiteY190" fmla="*/ 1268137 h 1290705"/>
                  <a:gd name="connsiteX191" fmla="*/ 187473 w 692884"/>
                  <a:gd name="connsiteY191" fmla="*/ 1255933 h 1290705"/>
                  <a:gd name="connsiteX192" fmla="*/ 192773 w 692884"/>
                  <a:gd name="connsiteY192" fmla="*/ 1238305 h 1290705"/>
                  <a:gd name="connsiteX193" fmla="*/ 194098 w 692884"/>
                  <a:gd name="connsiteY193" fmla="*/ 1230170 h 1290705"/>
                  <a:gd name="connsiteX194" fmla="*/ 203372 w 692884"/>
                  <a:gd name="connsiteY194" fmla="*/ 1216610 h 1290705"/>
                  <a:gd name="connsiteX195" fmla="*/ 215295 w 692884"/>
                  <a:gd name="connsiteY195" fmla="*/ 1204406 h 1290705"/>
                  <a:gd name="connsiteX196" fmla="*/ 227219 w 692884"/>
                  <a:gd name="connsiteY196" fmla="*/ 1188134 h 1290705"/>
                  <a:gd name="connsiteX197" fmla="*/ 232518 w 692884"/>
                  <a:gd name="connsiteY197" fmla="*/ 1182710 h 1290705"/>
                  <a:gd name="connsiteX198" fmla="*/ 239142 w 692884"/>
                  <a:gd name="connsiteY198" fmla="*/ 1184066 h 1290705"/>
                  <a:gd name="connsiteX199" fmla="*/ 241792 w 692884"/>
                  <a:gd name="connsiteY199" fmla="*/ 1177286 h 1290705"/>
                  <a:gd name="connsiteX200" fmla="*/ 245767 w 692884"/>
                  <a:gd name="connsiteY200" fmla="*/ 1171862 h 1290705"/>
                  <a:gd name="connsiteX201" fmla="*/ 252391 w 692884"/>
                  <a:gd name="connsiteY201" fmla="*/ 1173218 h 1290705"/>
                  <a:gd name="connsiteX202" fmla="*/ 252391 w 692884"/>
                  <a:gd name="connsiteY202" fmla="*/ 1168537 h 1290705"/>
                  <a:gd name="connsiteX203" fmla="*/ 245767 w 692884"/>
                  <a:gd name="connsiteY203" fmla="*/ 1167181 h 1290705"/>
                  <a:gd name="connsiteX204" fmla="*/ 241792 w 692884"/>
                  <a:gd name="connsiteY204" fmla="*/ 1172605 h 1290705"/>
                  <a:gd name="connsiteX205" fmla="*/ 239142 w 692884"/>
                  <a:gd name="connsiteY205" fmla="*/ 1179385 h 1290705"/>
                  <a:gd name="connsiteX206" fmla="*/ 232518 w 692884"/>
                  <a:gd name="connsiteY206" fmla="*/ 1178029 h 1290705"/>
                  <a:gd name="connsiteX207" fmla="*/ 227219 w 692884"/>
                  <a:gd name="connsiteY207" fmla="*/ 1183453 h 1290705"/>
                  <a:gd name="connsiteX208" fmla="*/ 215295 w 692884"/>
                  <a:gd name="connsiteY208" fmla="*/ 1199725 h 1290705"/>
                  <a:gd name="connsiteX209" fmla="*/ 203372 w 692884"/>
                  <a:gd name="connsiteY209" fmla="*/ 1211929 h 1290705"/>
                  <a:gd name="connsiteX210" fmla="*/ 194098 w 692884"/>
                  <a:gd name="connsiteY210" fmla="*/ 1225489 h 1290705"/>
                  <a:gd name="connsiteX211" fmla="*/ 192773 w 692884"/>
                  <a:gd name="connsiteY211" fmla="*/ 1233624 h 1290705"/>
                  <a:gd name="connsiteX212" fmla="*/ 187473 w 692884"/>
                  <a:gd name="connsiteY212" fmla="*/ 1251252 h 1290705"/>
                  <a:gd name="connsiteX213" fmla="*/ 183499 w 692884"/>
                  <a:gd name="connsiteY213" fmla="*/ 1263456 h 1290705"/>
                  <a:gd name="connsiteX214" fmla="*/ 178436 w 692884"/>
                  <a:gd name="connsiteY214" fmla="*/ 1273821 h 1290705"/>
                  <a:gd name="connsiteX215" fmla="*/ 168683 w 692884"/>
                  <a:gd name="connsiteY215" fmla="*/ 1266506 h 1290705"/>
                  <a:gd name="connsiteX216" fmla="*/ 135369 w 692884"/>
                  <a:gd name="connsiteY216" fmla="*/ 1270013 h 1290705"/>
                  <a:gd name="connsiteX217" fmla="*/ 122556 w 692884"/>
                  <a:gd name="connsiteY217" fmla="*/ 1263456 h 1290705"/>
                  <a:gd name="connsiteX218" fmla="*/ 98709 w 692884"/>
                  <a:gd name="connsiteY218" fmla="*/ 1260744 h 1290705"/>
                  <a:gd name="connsiteX219" fmla="*/ 93218 w 692884"/>
                  <a:gd name="connsiteY219" fmla="*/ 1260744 h 1290705"/>
                  <a:gd name="connsiteX220" fmla="*/ 76608 w 692884"/>
                  <a:gd name="connsiteY220" fmla="*/ 1247456 h 1290705"/>
                  <a:gd name="connsiteX221" fmla="*/ 75525 w 692884"/>
                  <a:gd name="connsiteY221" fmla="*/ 1247524 h 1290705"/>
                  <a:gd name="connsiteX222" fmla="*/ 73537 w 692884"/>
                  <a:gd name="connsiteY222" fmla="*/ 1244472 h 1290705"/>
                  <a:gd name="connsiteX223" fmla="*/ 68238 w 692884"/>
                  <a:gd name="connsiteY223" fmla="*/ 1244472 h 1290705"/>
                  <a:gd name="connsiteX224" fmla="*/ 61613 w 692884"/>
                  <a:gd name="connsiteY224" fmla="*/ 1244472 h 1290705"/>
                  <a:gd name="connsiteX225" fmla="*/ 57639 w 692884"/>
                  <a:gd name="connsiteY225" fmla="*/ 1241760 h 1290705"/>
                  <a:gd name="connsiteX226" fmla="*/ 45715 w 692884"/>
                  <a:gd name="connsiteY226" fmla="*/ 1230912 h 1290705"/>
                  <a:gd name="connsiteX227" fmla="*/ 35668 w 692884"/>
                  <a:gd name="connsiteY227" fmla="*/ 1230912 h 1290705"/>
                  <a:gd name="connsiteX228" fmla="*/ 44858 w 692884"/>
                  <a:gd name="connsiteY228" fmla="*/ 1212531 h 1290705"/>
                  <a:gd name="connsiteX229" fmla="*/ 54383 w 692884"/>
                  <a:gd name="connsiteY229" fmla="*/ 1168081 h 1290705"/>
                  <a:gd name="connsiteX230" fmla="*/ 48178 w 692884"/>
                  <a:gd name="connsiteY230" fmla="*/ 1168081 h 1290705"/>
                  <a:gd name="connsiteX231" fmla="*/ 48365 w 692884"/>
                  <a:gd name="connsiteY231" fmla="*/ 1167794 h 1290705"/>
                  <a:gd name="connsiteX232" fmla="*/ 47243 w 692884"/>
                  <a:gd name="connsiteY232" fmla="*/ 1168081 h 1290705"/>
                  <a:gd name="connsiteX233" fmla="*/ 45715 w 692884"/>
                  <a:gd name="connsiteY233" fmla="*/ 1168081 h 1290705"/>
                  <a:gd name="connsiteX234" fmla="*/ 45715 w 692884"/>
                  <a:gd name="connsiteY234" fmla="*/ 1167181 h 1290705"/>
                  <a:gd name="connsiteX235" fmla="*/ 48365 w 692884"/>
                  <a:gd name="connsiteY235" fmla="*/ 1163113 h 1290705"/>
                  <a:gd name="connsiteX236" fmla="*/ 43066 w 692884"/>
                  <a:gd name="connsiteY236" fmla="*/ 1164469 h 1290705"/>
                  <a:gd name="connsiteX237" fmla="*/ 37762 w 692884"/>
                  <a:gd name="connsiteY237" fmla="*/ 1167726 h 1290705"/>
                  <a:gd name="connsiteX238" fmla="*/ 15441 w 692884"/>
                  <a:gd name="connsiteY238" fmla="*/ 1166610 h 1290705"/>
                  <a:gd name="connsiteX239" fmla="*/ 15441 w 692884"/>
                  <a:gd name="connsiteY239" fmla="*/ 1129132 h 1290705"/>
                  <a:gd name="connsiteX240" fmla="*/ 0 w 692884"/>
                  <a:gd name="connsiteY240" fmla="*/ 1090999 h 1290705"/>
                  <a:gd name="connsiteX241" fmla="*/ 0 w 692884"/>
                  <a:gd name="connsiteY241" fmla="*/ 1052410 h 1290705"/>
                  <a:gd name="connsiteX242" fmla="*/ 0 w 692884"/>
                  <a:gd name="connsiteY242" fmla="*/ 1014277 h 1290705"/>
                  <a:gd name="connsiteX243" fmla="*/ 0 w 692884"/>
                  <a:gd name="connsiteY243" fmla="*/ 976144 h 1290705"/>
                  <a:gd name="connsiteX244" fmla="*/ 15441 w 692884"/>
                  <a:gd name="connsiteY244" fmla="*/ 936492 h 1290705"/>
                  <a:gd name="connsiteX245" fmla="*/ 0 w 692884"/>
                  <a:gd name="connsiteY245" fmla="*/ 898815 h 1290705"/>
                  <a:gd name="connsiteX246" fmla="*/ 0 w 692884"/>
                  <a:gd name="connsiteY246" fmla="*/ 859618 h 1290705"/>
                  <a:gd name="connsiteX247" fmla="*/ 0 w 692884"/>
                  <a:gd name="connsiteY247" fmla="*/ 836931 h 1290705"/>
                  <a:gd name="connsiteX248" fmla="*/ 1995 w 692884"/>
                  <a:gd name="connsiteY248" fmla="*/ 836931 h 1290705"/>
                  <a:gd name="connsiteX249" fmla="*/ 3320 w 692884"/>
                  <a:gd name="connsiteY249" fmla="*/ 834219 h 1290705"/>
                  <a:gd name="connsiteX250" fmla="*/ 5970 w 692884"/>
                  <a:gd name="connsiteY250" fmla="*/ 831507 h 1290705"/>
                  <a:gd name="connsiteX251" fmla="*/ 5970 w 692884"/>
                  <a:gd name="connsiteY251" fmla="*/ 830151 h 1290705"/>
                  <a:gd name="connsiteX252" fmla="*/ 8620 w 692884"/>
                  <a:gd name="connsiteY252" fmla="*/ 830151 h 1290705"/>
                  <a:gd name="connsiteX253" fmla="*/ 8620 w 692884"/>
                  <a:gd name="connsiteY253" fmla="*/ 827439 h 1290705"/>
                  <a:gd name="connsiteX254" fmla="*/ 11269 w 692884"/>
                  <a:gd name="connsiteY254" fmla="*/ 826083 h 1290705"/>
                  <a:gd name="connsiteX255" fmla="*/ 11269 w 692884"/>
                  <a:gd name="connsiteY255" fmla="*/ 822015 h 1290705"/>
                  <a:gd name="connsiteX256" fmla="*/ 11269 w 692884"/>
                  <a:gd name="connsiteY256" fmla="*/ 816591 h 1290705"/>
                  <a:gd name="connsiteX257" fmla="*/ 12594 w 692884"/>
                  <a:gd name="connsiteY257" fmla="*/ 812523 h 1290705"/>
                  <a:gd name="connsiteX258" fmla="*/ 12594 w 692884"/>
                  <a:gd name="connsiteY258" fmla="*/ 808455 h 1290705"/>
                  <a:gd name="connsiteX259" fmla="*/ 12594 w 692884"/>
                  <a:gd name="connsiteY259" fmla="*/ 805861 h 1290705"/>
                  <a:gd name="connsiteX260" fmla="*/ 15441 w 692884"/>
                  <a:gd name="connsiteY260" fmla="*/ 802191 h 1290705"/>
                  <a:gd name="connsiteX261" fmla="*/ 23136 w 692884"/>
                  <a:gd name="connsiteY261" fmla="*/ 781395 h 1290705"/>
                  <a:gd name="connsiteX262" fmla="*/ 24518 w 692884"/>
                  <a:gd name="connsiteY262" fmla="*/ 779980 h 1290705"/>
                  <a:gd name="connsiteX263" fmla="*/ 27167 w 692884"/>
                  <a:gd name="connsiteY263" fmla="*/ 778624 h 1290705"/>
                  <a:gd name="connsiteX264" fmla="*/ 29817 w 692884"/>
                  <a:gd name="connsiteY264" fmla="*/ 775912 h 1290705"/>
                  <a:gd name="connsiteX265" fmla="*/ 31142 w 692884"/>
                  <a:gd name="connsiteY265" fmla="*/ 774556 h 1290705"/>
                  <a:gd name="connsiteX266" fmla="*/ 31142 w 692884"/>
                  <a:gd name="connsiteY266" fmla="*/ 771844 h 1290705"/>
                  <a:gd name="connsiteX267" fmla="*/ 31142 w 692884"/>
                  <a:gd name="connsiteY267" fmla="*/ 769132 h 1290705"/>
                  <a:gd name="connsiteX268" fmla="*/ 31142 w 692884"/>
                  <a:gd name="connsiteY268" fmla="*/ 767776 h 1290705"/>
                  <a:gd name="connsiteX269" fmla="*/ 33792 w 692884"/>
                  <a:gd name="connsiteY269" fmla="*/ 763708 h 1290705"/>
                  <a:gd name="connsiteX270" fmla="*/ 36441 w 692884"/>
                  <a:gd name="connsiteY270" fmla="*/ 759640 h 1290705"/>
                  <a:gd name="connsiteX271" fmla="*/ 36441 w 692884"/>
                  <a:gd name="connsiteY271" fmla="*/ 756928 h 1290705"/>
                  <a:gd name="connsiteX272" fmla="*/ 39091 w 692884"/>
                  <a:gd name="connsiteY272" fmla="*/ 752860 h 1290705"/>
                  <a:gd name="connsiteX273" fmla="*/ 40416 w 692884"/>
                  <a:gd name="connsiteY273" fmla="*/ 750148 h 1290705"/>
                  <a:gd name="connsiteX274" fmla="*/ 43066 w 692884"/>
                  <a:gd name="connsiteY274" fmla="*/ 746080 h 1290705"/>
                  <a:gd name="connsiteX275" fmla="*/ 45715 w 692884"/>
                  <a:gd name="connsiteY275" fmla="*/ 743368 h 1290705"/>
                  <a:gd name="connsiteX276" fmla="*/ 45715 w 692884"/>
                  <a:gd name="connsiteY276" fmla="*/ 742012 h 1290705"/>
                  <a:gd name="connsiteX277" fmla="*/ 45715 w 692884"/>
                  <a:gd name="connsiteY277" fmla="*/ 739300 h 1290705"/>
                  <a:gd name="connsiteX278" fmla="*/ 45715 w 692884"/>
                  <a:gd name="connsiteY278" fmla="*/ 737944 h 1290705"/>
                  <a:gd name="connsiteX279" fmla="*/ 48365 w 692884"/>
                  <a:gd name="connsiteY279" fmla="*/ 735232 h 1290705"/>
                  <a:gd name="connsiteX280" fmla="*/ 49690 w 692884"/>
                  <a:gd name="connsiteY280" fmla="*/ 731164 h 1290705"/>
                  <a:gd name="connsiteX281" fmla="*/ 49690 w 692884"/>
                  <a:gd name="connsiteY281" fmla="*/ 728452 h 1290705"/>
                  <a:gd name="connsiteX282" fmla="*/ 52339 w 692884"/>
                  <a:gd name="connsiteY282" fmla="*/ 727096 h 1290705"/>
                  <a:gd name="connsiteX283" fmla="*/ 54989 w 692884"/>
                  <a:gd name="connsiteY283" fmla="*/ 724384 h 1290705"/>
                  <a:gd name="connsiteX284" fmla="*/ 57639 w 692884"/>
                  <a:gd name="connsiteY284" fmla="*/ 723028 h 1290705"/>
                  <a:gd name="connsiteX285" fmla="*/ 54989 w 692884"/>
                  <a:gd name="connsiteY285" fmla="*/ 720316 h 1290705"/>
                  <a:gd name="connsiteX286" fmla="*/ 57639 w 692884"/>
                  <a:gd name="connsiteY286" fmla="*/ 717604 h 1290705"/>
                  <a:gd name="connsiteX287" fmla="*/ 57639 w 692884"/>
                  <a:gd name="connsiteY287" fmla="*/ 716248 h 1290705"/>
                  <a:gd name="connsiteX288" fmla="*/ 57639 w 692884"/>
                  <a:gd name="connsiteY288" fmla="*/ 713536 h 1290705"/>
                  <a:gd name="connsiteX289" fmla="*/ 58964 w 692884"/>
                  <a:gd name="connsiteY289" fmla="*/ 712180 h 1290705"/>
                  <a:gd name="connsiteX290" fmla="*/ 61613 w 692884"/>
                  <a:gd name="connsiteY290" fmla="*/ 708112 h 1290705"/>
                  <a:gd name="connsiteX291" fmla="*/ 61613 w 692884"/>
                  <a:gd name="connsiteY291" fmla="*/ 705400 h 1290705"/>
                  <a:gd name="connsiteX292" fmla="*/ 61756 w 692884"/>
                  <a:gd name="connsiteY292" fmla="*/ 705181 h 1290705"/>
                  <a:gd name="connsiteX293" fmla="*/ 73926 w 692884"/>
                  <a:gd name="connsiteY293" fmla="*/ 690153 h 1290705"/>
                  <a:gd name="connsiteX294" fmla="*/ 77599 w 692884"/>
                  <a:gd name="connsiteY294" fmla="*/ 690153 h 1290705"/>
                  <a:gd name="connsiteX295" fmla="*/ 92348 w 692884"/>
                  <a:gd name="connsiteY295" fmla="*/ 651482 h 1290705"/>
                  <a:gd name="connsiteX296" fmla="*/ 99392 w 692884"/>
                  <a:gd name="connsiteY296" fmla="*/ 634190 h 1290705"/>
                  <a:gd name="connsiteX297" fmla="*/ 101359 w 692884"/>
                  <a:gd name="connsiteY297" fmla="*/ 632176 h 1290705"/>
                  <a:gd name="connsiteX298" fmla="*/ 104008 w 692884"/>
                  <a:gd name="connsiteY298" fmla="*/ 628108 h 1290705"/>
                  <a:gd name="connsiteX299" fmla="*/ 104008 w 692884"/>
                  <a:gd name="connsiteY299" fmla="*/ 625396 h 1290705"/>
                  <a:gd name="connsiteX300" fmla="*/ 106658 w 692884"/>
                  <a:gd name="connsiteY300" fmla="*/ 624040 h 1290705"/>
                  <a:gd name="connsiteX301" fmla="*/ 110633 w 692884"/>
                  <a:gd name="connsiteY301" fmla="*/ 614548 h 1290705"/>
                  <a:gd name="connsiteX302" fmla="*/ 113282 w 692884"/>
                  <a:gd name="connsiteY302" fmla="*/ 613192 h 1290705"/>
                  <a:gd name="connsiteX303" fmla="*/ 115932 w 692884"/>
                  <a:gd name="connsiteY303" fmla="*/ 610480 h 1290705"/>
                  <a:gd name="connsiteX304" fmla="*/ 117257 w 692884"/>
                  <a:gd name="connsiteY304" fmla="*/ 609124 h 1290705"/>
                  <a:gd name="connsiteX305" fmla="*/ 119906 w 692884"/>
                  <a:gd name="connsiteY305" fmla="*/ 606412 h 1290705"/>
                  <a:gd name="connsiteX306" fmla="*/ 122556 w 692884"/>
                  <a:gd name="connsiteY306" fmla="*/ 603700 h 1290705"/>
                  <a:gd name="connsiteX307" fmla="*/ 126531 w 692884"/>
                  <a:gd name="connsiteY307" fmla="*/ 598276 h 1290705"/>
                  <a:gd name="connsiteX308" fmla="*/ 129180 w 692884"/>
                  <a:gd name="connsiteY308" fmla="*/ 595564 h 1290705"/>
                  <a:gd name="connsiteX309" fmla="*/ 134480 w 692884"/>
                  <a:gd name="connsiteY309" fmla="*/ 594208 h 1290705"/>
                  <a:gd name="connsiteX310" fmla="*/ 138454 w 692884"/>
                  <a:gd name="connsiteY310" fmla="*/ 591496 h 1290705"/>
                  <a:gd name="connsiteX311" fmla="*/ 138454 w 692884"/>
                  <a:gd name="connsiteY311" fmla="*/ 588784 h 1290705"/>
                  <a:gd name="connsiteX312" fmla="*/ 141104 w 692884"/>
                  <a:gd name="connsiteY312" fmla="*/ 588784 h 1290705"/>
                  <a:gd name="connsiteX313" fmla="*/ 147728 w 692884"/>
                  <a:gd name="connsiteY313" fmla="*/ 588784 h 1290705"/>
                  <a:gd name="connsiteX314" fmla="*/ 153028 w 692884"/>
                  <a:gd name="connsiteY314" fmla="*/ 587428 h 1290705"/>
                  <a:gd name="connsiteX315" fmla="*/ 155677 w 692884"/>
                  <a:gd name="connsiteY315" fmla="*/ 584716 h 1290705"/>
                  <a:gd name="connsiteX316" fmla="*/ 155677 w 692884"/>
                  <a:gd name="connsiteY316" fmla="*/ 583360 h 1290705"/>
                  <a:gd name="connsiteX317" fmla="*/ 157002 w 692884"/>
                  <a:gd name="connsiteY317" fmla="*/ 580648 h 1290705"/>
                  <a:gd name="connsiteX318" fmla="*/ 159652 w 692884"/>
                  <a:gd name="connsiteY318" fmla="*/ 576580 h 1290705"/>
                  <a:gd name="connsiteX319" fmla="*/ 159652 w 692884"/>
                  <a:gd name="connsiteY319" fmla="*/ 573869 h 1290705"/>
                  <a:gd name="connsiteX320" fmla="*/ 162301 w 692884"/>
                  <a:gd name="connsiteY320" fmla="*/ 572513 h 1290705"/>
                  <a:gd name="connsiteX321" fmla="*/ 162301 w 692884"/>
                  <a:gd name="connsiteY321" fmla="*/ 569801 h 1290705"/>
                  <a:gd name="connsiteX322" fmla="*/ 166276 w 692884"/>
                  <a:gd name="connsiteY322" fmla="*/ 568445 h 1290705"/>
                  <a:gd name="connsiteX323" fmla="*/ 166276 w 692884"/>
                  <a:gd name="connsiteY323" fmla="*/ 565733 h 1290705"/>
                  <a:gd name="connsiteX324" fmla="*/ 168926 w 692884"/>
                  <a:gd name="connsiteY324" fmla="*/ 563021 h 1290705"/>
                  <a:gd name="connsiteX325" fmla="*/ 168926 w 692884"/>
                  <a:gd name="connsiteY325" fmla="*/ 561665 h 1290705"/>
                  <a:gd name="connsiteX326" fmla="*/ 168926 w 692884"/>
                  <a:gd name="connsiteY326" fmla="*/ 558953 h 1290705"/>
                  <a:gd name="connsiteX327" fmla="*/ 171575 w 692884"/>
                  <a:gd name="connsiteY327" fmla="*/ 554885 h 1290705"/>
                  <a:gd name="connsiteX328" fmla="*/ 171575 w 692884"/>
                  <a:gd name="connsiteY328" fmla="*/ 552173 h 1290705"/>
                  <a:gd name="connsiteX329" fmla="*/ 174225 w 692884"/>
                  <a:gd name="connsiteY329" fmla="*/ 550817 h 1290705"/>
                  <a:gd name="connsiteX330" fmla="*/ 175550 w 692884"/>
                  <a:gd name="connsiteY330" fmla="*/ 548105 h 1290705"/>
                  <a:gd name="connsiteX331" fmla="*/ 175550 w 692884"/>
                  <a:gd name="connsiteY331" fmla="*/ 546749 h 1290705"/>
                  <a:gd name="connsiteX332" fmla="*/ 178200 w 692884"/>
                  <a:gd name="connsiteY332" fmla="*/ 544037 h 1290705"/>
                  <a:gd name="connsiteX333" fmla="*/ 180849 w 692884"/>
                  <a:gd name="connsiteY333" fmla="*/ 542681 h 1290705"/>
                  <a:gd name="connsiteX334" fmla="*/ 180849 w 692884"/>
                  <a:gd name="connsiteY334" fmla="*/ 539969 h 1290705"/>
                  <a:gd name="connsiteX335" fmla="*/ 183499 w 692884"/>
                  <a:gd name="connsiteY335" fmla="*/ 537257 h 1290705"/>
                  <a:gd name="connsiteX336" fmla="*/ 183499 w 692884"/>
                  <a:gd name="connsiteY336" fmla="*/ 535901 h 1290705"/>
                  <a:gd name="connsiteX337" fmla="*/ 183499 w 692884"/>
                  <a:gd name="connsiteY337" fmla="*/ 531833 h 1290705"/>
                  <a:gd name="connsiteX338" fmla="*/ 184824 w 692884"/>
                  <a:gd name="connsiteY338" fmla="*/ 529121 h 1290705"/>
                  <a:gd name="connsiteX339" fmla="*/ 184824 w 692884"/>
                  <a:gd name="connsiteY339" fmla="*/ 525053 h 1290705"/>
                  <a:gd name="connsiteX340" fmla="*/ 187473 w 692884"/>
                  <a:gd name="connsiteY340" fmla="*/ 522341 h 1290705"/>
                  <a:gd name="connsiteX341" fmla="*/ 187473 w 692884"/>
                  <a:gd name="connsiteY341" fmla="*/ 520985 h 1290705"/>
                  <a:gd name="connsiteX342" fmla="*/ 190123 w 692884"/>
                  <a:gd name="connsiteY342" fmla="*/ 520985 h 1290705"/>
                  <a:gd name="connsiteX343" fmla="*/ 192773 w 692884"/>
                  <a:gd name="connsiteY343" fmla="*/ 518273 h 1290705"/>
                  <a:gd name="connsiteX344" fmla="*/ 196747 w 692884"/>
                  <a:gd name="connsiteY344" fmla="*/ 514205 h 1290705"/>
                  <a:gd name="connsiteX345" fmla="*/ 202047 w 692884"/>
                  <a:gd name="connsiteY345" fmla="*/ 514205 h 1290705"/>
                  <a:gd name="connsiteX346" fmla="*/ 202047 w 692884"/>
                  <a:gd name="connsiteY346" fmla="*/ 511493 h 1290705"/>
                  <a:gd name="connsiteX347" fmla="*/ 203372 w 692884"/>
                  <a:gd name="connsiteY347" fmla="*/ 507425 h 1290705"/>
                  <a:gd name="connsiteX348" fmla="*/ 203372 w 692884"/>
                  <a:gd name="connsiteY348" fmla="*/ 506069 h 1290705"/>
                  <a:gd name="connsiteX349" fmla="*/ 206021 w 692884"/>
                  <a:gd name="connsiteY349" fmla="*/ 503357 h 1290705"/>
                  <a:gd name="connsiteX350" fmla="*/ 206021 w 692884"/>
                  <a:gd name="connsiteY350" fmla="*/ 500645 h 1290705"/>
                  <a:gd name="connsiteX351" fmla="*/ 206021 w 692884"/>
                  <a:gd name="connsiteY351" fmla="*/ 499289 h 1290705"/>
                  <a:gd name="connsiteX352" fmla="*/ 208671 w 692884"/>
                  <a:gd name="connsiteY352" fmla="*/ 495221 h 1290705"/>
                  <a:gd name="connsiteX353" fmla="*/ 208671 w 692884"/>
                  <a:gd name="connsiteY353" fmla="*/ 491153 h 1290705"/>
                  <a:gd name="connsiteX354" fmla="*/ 211321 w 692884"/>
                  <a:gd name="connsiteY354" fmla="*/ 488441 h 1290705"/>
                  <a:gd name="connsiteX355" fmla="*/ 211321 w 692884"/>
                  <a:gd name="connsiteY355" fmla="*/ 484373 h 1290705"/>
                  <a:gd name="connsiteX356" fmla="*/ 212645 w 692884"/>
                  <a:gd name="connsiteY356" fmla="*/ 481661 h 1290705"/>
                  <a:gd name="connsiteX357" fmla="*/ 215295 w 692884"/>
                  <a:gd name="connsiteY357" fmla="*/ 477593 h 1290705"/>
                  <a:gd name="connsiteX358" fmla="*/ 215295 w 692884"/>
                  <a:gd name="connsiteY358" fmla="*/ 474881 h 1290705"/>
                  <a:gd name="connsiteX359" fmla="*/ 215295 w 692884"/>
                  <a:gd name="connsiteY359" fmla="*/ 470813 h 1290705"/>
                  <a:gd name="connsiteX360" fmla="*/ 215295 w 692884"/>
                  <a:gd name="connsiteY360" fmla="*/ 469457 h 1290705"/>
                  <a:gd name="connsiteX361" fmla="*/ 217945 w 692884"/>
                  <a:gd name="connsiteY361" fmla="*/ 465389 h 1290705"/>
                  <a:gd name="connsiteX362" fmla="*/ 220595 w 692884"/>
                  <a:gd name="connsiteY362" fmla="*/ 462677 h 1290705"/>
                  <a:gd name="connsiteX363" fmla="*/ 220595 w 692884"/>
                  <a:gd name="connsiteY363" fmla="*/ 458609 h 1290705"/>
                  <a:gd name="connsiteX364" fmla="*/ 221919 w 692884"/>
                  <a:gd name="connsiteY364" fmla="*/ 451829 h 1290705"/>
                  <a:gd name="connsiteX365" fmla="*/ 220595 w 692884"/>
                  <a:gd name="connsiteY365" fmla="*/ 449117 h 1290705"/>
                  <a:gd name="connsiteX366" fmla="*/ 220595 w 692884"/>
                  <a:gd name="connsiteY366" fmla="*/ 445049 h 1290705"/>
                  <a:gd name="connsiteX367" fmla="*/ 220595 w 692884"/>
                  <a:gd name="connsiteY367" fmla="*/ 443693 h 1290705"/>
                  <a:gd name="connsiteX368" fmla="*/ 221919 w 692884"/>
                  <a:gd name="connsiteY368" fmla="*/ 440981 h 1290705"/>
                  <a:gd name="connsiteX369" fmla="*/ 224569 w 692884"/>
                  <a:gd name="connsiteY369" fmla="*/ 436913 h 1290705"/>
                  <a:gd name="connsiteX370" fmla="*/ 221919 w 692884"/>
                  <a:gd name="connsiteY370" fmla="*/ 434201 h 1290705"/>
                  <a:gd name="connsiteX371" fmla="*/ 224569 w 692884"/>
                  <a:gd name="connsiteY371" fmla="*/ 432845 h 1290705"/>
                  <a:gd name="connsiteX372" fmla="*/ 221919 w 692884"/>
                  <a:gd name="connsiteY372" fmla="*/ 430133 h 1290705"/>
                  <a:gd name="connsiteX373" fmla="*/ 221919 w 692884"/>
                  <a:gd name="connsiteY373" fmla="*/ 426065 h 1290705"/>
                  <a:gd name="connsiteX374" fmla="*/ 221919 w 692884"/>
                  <a:gd name="connsiteY374" fmla="*/ 423353 h 1290705"/>
                  <a:gd name="connsiteX375" fmla="*/ 221919 w 692884"/>
                  <a:gd name="connsiteY375" fmla="*/ 421997 h 1290705"/>
                  <a:gd name="connsiteX376" fmla="*/ 224569 w 692884"/>
                  <a:gd name="connsiteY376" fmla="*/ 419285 h 1290705"/>
                  <a:gd name="connsiteX377" fmla="*/ 227219 w 692884"/>
                  <a:gd name="connsiteY377" fmla="*/ 417929 h 1290705"/>
                  <a:gd name="connsiteX378" fmla="*/ 224569 w 692884"/>
                  <a:gd name="connsiteY378" fmla="*/ 415217 h 1290705"/>
                  <a:gd name="connsiteX379" fmla="*/ 221919 w 692884"/>
                  <a:gd name="connsiteY379" fmla="*/ 415217 h 1290705"/>
                  <a:gd name="connsiteX380" fmla="*/ 215295 w 692884"/>
                  <a:gd name="connsiteY380" fmla="*/ 413861 h 1290705"/>
                  <a:gd name="connsiteX381" fmla="*/ 215295 w 692884"/>
                  <a:gd name="connsiteY381" fmla="*/ 408437 h 1290705"/>
                  <a:gd name="connsiteX382" fmla="*/ 213833 w 692884"/>
                  <a:gd name="connsiteY382" fmla="*/ 407938 h 1290705"/>
                  <a:gd name="connsiteX383" fmla="*/ 213833 w 692884"/>
                  <a:gd name="connsiteY383" fmla="*/ 401879 h 1290705"/>
                  <a:gd name="connsiteX384" fmla="*/ 213833 w 692884"/>
                  <a:gd name="connsiteY384" fmla="*/ 363208 h 1290705"/>
                  <a:gd name="connsiteX385" fmla="*/ 230134 w 692884"/>
                  <a:gd name="connsiteY385" fmla="*/ 323983 h 1290705"/>
                  <a:gd name="connsiteX386" fmla="*/ 217945 w 692884"/>
                  <a:gd name="connsiteY386" fmla="*/ 294929 h 1290705"/>
                  <a:gd name="connsiteX387" fmla="*/ 217945 w 692884"/>
                  <a:gd name="connsiteY387" fmla="*/ 294534 h 1290705"/>
                  <a:gd name="connsiteX388" fmla="*/ 216774 w 692884"/>
                  <a:gd name="connsiteY388" fmla="*/ 292137 h 1290705"/>
                  <a:gd name="connsiteX389" fmla="*/ 215295 w 692884"/>
                  <a:gd name="connsiteY389" fmla="*/ 288612 h 1290705"/>
                  <a:gd name="connsiteX390" fmla="*/ 215295 w 692884"/>
                  <a:gd name="connsiteY390" fmla="*/ 286398 h 1290705"/>
                  <a:gd name="connsiteX391" fmla="*/ 215295 w 692884"/>
                  <a:gd name="connsiteY391" fmla="*/ 283686 h 1290705"/>
                  <a:gd name="connsiteX392" fmla="*/ 215295 w 692884"/>
                  <a:gd name="connsiteY392" fmla="*/ 282330 h 1290705"/>
                  <a:gd name="connsiteX393" fmla="*/ 217945 w 692884"/>
                  <a:gd name="connsiteY393" fmla="*/ 278262 h 1290705"/>
                  <a:gd name="connsiteX394" fmla="*/ 220595 w 692884"/>
                  <a:gd name="connsiteY394" fmla="*/ 275550 h 1290705"/>
                  <a:gd name="connsiteX395" fmla="*/ 224569 w 692884"/>
                  <a:gd name="connsiteY395" fmla="*/ 274194 h 1290705"/>
                  <a:gd name="connsiteX396" fmla="*/ 227219 w 692884"/>
                  <a:gd name="connsiteY396" fmla="*/ 271482 h 1290705"/>
                  <a:gd name="connsiteX397" fmla="*/ 232518 w 692884"/>
                  <a:gd name="connsiteY397" fmla="*/ 271482 h 1290705"/>
                  <a:gd name="connsiteX398" fmla="*/ 232518 w 692884"/>
                  <a:gd name="connsiteY398" fmla="*/ 268770 h 1290705"/>
                  <a:gd name="connsiteX399" fmla="*/ 236493 w 692884"/>
                  <a:gd name="connsiteY399" fmla="*/ 267414 h 1290705"/>
                  <a:gd name="connsiteX400" fmla="*/ 239142 w 692884"/>
                  <a:gd name="connsiteY400" fmla="*/ 264702 h 1290705"/>
                  <a:gd name="connsiteX401" fmla="*/ 251066 w 692884"/>
                  <a:gd name="connsiteY401" fmla="*/ 257922 h 1290705"/>
                  <a:gd name="connsiteX402" fmla="*/ 255040 w 692884"/>
                  <a:gd name="connsiteY402" fmla="*/ 256566 h 1290705"/>
                  <a:gd name="connsiteX403" fmla="*/ 260340 w 692884"/>
                  <a:gd name="connsiteY403" fmla="*/ 256566 h 1290705"/>
                  <a:gd name="connsiteX404" fmla="*/ 261665 w 692884"/>
                  <a:gd name="connsiteY404" fmla="*/ 253854 h 1290705"/>
                  <a:gd name="connsiteX405" fmla="*/ 266964 w 692884"/>
                  <a:gd name="connsiteY405" fmla="*/ 252498 h 1290705"/>
                  <a:gd name="connsiteX406" fmla="*/ 270939 w 692884"/>
                  <a:gd name="connsiteY406" fmla="*/ 252498 h 1290705"/>
                  <a:gd name="connsiteX407" fmla="*/ 276238 w 692884"/>
                  <a:gd name="connsiteY407" fmla="*/ 249786 h 1290705"/>
                  <a:gd name="connsiteX408" fmla="*/ 280212 w 692884"/>
                  <a:gd name="connsiteY408" fmla="*/ 249786 h 1290705"/>
                  <a:gd name="connsiteX409" fmla="*/ 282845 w 692884"/>
                  <a:gd name="connsiteY409" fmla="*/ 248439 h 1290705"/>
                  <a:gd name="connsiteX410" fmla="*/ 284318 w 692884"/>
                  <a:gd name="connsiteY410" fmla="*/ 248439 h 1290705"/>
                  <a:gd name="connsiteX411" fmla="*/ 285395 w 692884"/>
                  <a:gd name="connsiteY411" fmla="*/ 247134 h 1290705"/>
                  <a:gd name="connsiteX412" fmla="*/ 285636 w 692884"/>
                  <a:gd name="connsiteY412" fmla="*/ 247011 h 1290705"/>
                  <a:gd name="connsiteX413" fmla="*/ 290100 w 692884"/>
                  <a:gd name="connsiteY413" fmla="*/ 247011 h 1290705"/>
                  <a:gd name="connsiteX414" fmla="*/ 293395 w 692884"/>
                  <a:gd name="connsiteY414" fmla="*/ 243006 h 1290705"/>
                  <a:gd name="connsiteX415" fmla="*/ 294786 w 692884"/>
                  <a:gd name="connsiteY415" fmla="*/ 243006 h 1290705"/>
                  <a:gd name="connsiteX416" fmla="*/ 297435 w 692884"/>
                  <a:gd name="connsiteY416" fmla="*/ 243006 h 1290705"/>
                  <a:gd name="connsiteX417" fmla="*/ 297435 w 692884"/>
                  <a:gd name="connsiteY417" fmla="*/ 241650 h 1290705"/>
                  <a:gd name="connsiteX418" fmla="*/ 304060 w 692884"/>
                  <a:gd name="connsiteY418" fmla="*/ 237582 h 1290705"/>
                  <a:gd name="connsiteX419" fmla="*/ 306709 w 692884"/>
                  <a:gd name="connsiteY419" fmla="*/ 234870 h 1290705"/>
                  <a:gd name="connsiteX420" fmla="*/ 309359 w 692884"/>
                  <a:gd name="connsiteY420" fmla="*/ 234870 h 1290705"/>
                  <a:gd name="connsiteX421" fmla="*/ 310684 w 692884"/>
                  <a:gd name="connsiteY421" fmla="*/ 234870 h 1290705"/>
                  <a:gd name="connsiteX422" fmla="*/ 310684 w 692884"/>
                  <a:gd name="connsiteY422" fmla="*/ 232158 h 1290705"/>
                  <a:gd name="connsiteX423" fmla="*/ 310684 w 692884"/>
                  <a:gd name="connsiteY423" fmla="*/ 228090 h 1290705"/>
                  <a:gd name="connsiteX424" fmla="*/ 310684 w 692884"/>
                  <a:gd name="connsiteY424" fmla="*/ 226734 h 1290705"/>
                  <a:gd name="connsiteX425" fmla="*/ 309935 w 692884"/>
                  <a:gd name="connsiteY425" fmla="*/ 222899 h 1290705"/>
                  <a:gd name="connsiteX426" fmla="*/ 321150 w 692884"/>
                  <a:gd name="connsiteY426" fmla="*/ 209265 h 1290705"/>
                  <a:gd name="connsiteX427" fmla="*/ 324233 w 692884"/>
                  <a:gd name="connsiteY427" fmla="*/ 200970 h 1290705"/>
                  <a:gd name="connsiteX428" fmla="*/ 325257 w 692884"/>
                  <a:gd name="connsiteY428" fmla="*/ 200970 h 1290705"/>
                  <a:gd name="connsiteX429" fmla="*/ 329232 w 692884"/>
                  <a:gd name="connsiteY429" fmla="*/ 195546 h 1290705"/>
                  <a:gd name="connsiteX430" fmla="*/ 334531 w 692884"/>
                  <a:gd name="connsiteY430" fmla="*/ 194190 h 1290705"/>
                  <a:gd name="connsiteX431" fmla="*/ 338506 w 692884"/>
                  <a:gd name="connsiteY431" fmla="*/ 187410 h 1290705"/>
                  <a:gd name="connsiteX432" fmla="*/ 341155 w 692884"/>
                  <a:gd name="connsiteY432" fmla="*/ 187410 h 1290705"/>
                  <a:gd name="connsiteX433" fmla="*/ 346455 w 692884"/>
                  <a:gd name="connsiteY433" fmla="*/ 187410 h 1290705"/>
                  <a:gd name="connsiteX434" fmla="*/ 350429 w 692884"/>
                  <a:gd name="connsiteY434" fmla="*/ 187410 h 1290705"/>
                  <a:gd name="connsiteX435" fmla="*/ 353079 w 692884"/>
                  <a:gd name="connsiteY435" fmla="*/ 187410 h 1290705"/>
                  <a:gd name="connsiteX436" fmla="*/ 357053 w 692884"/>
                  <a:gd name="connsiteY436" fmla="*/ 190122 h 1290705"/>
                  <a:gd name="connsiteX437" fmla="*/ 359703 w 692884"/>
                  <a:gd name="connsiteY437" fmla="*/ 191478 h 1290705"/>
                  <a:gd name="connsiteX438" fmla="*/ 362353 w 692884"/>
                  <a:gd name="connsiteY438" fmla="*/ 190122 h 1290705"/>
                  <a:gd name="connsiteX439" fmla="*/ 362353 w 692884"/>
                  <a:gd name="connsiteY439" fmla="*/ 186054 h 1290705"/>
                  <a:gd name="connsiteX440" fmla="*/ 359703 w 692884"/>
                  <a:gd name="connsiteY440" fmla="*/ 183342 h 1290705"/>
                  <a:gd name="connsiteX441" fmla="*/ 357053 w 692884"/>
                  <a:gd name="connsiteY441" fmla="*/ 180630 h 1290705"/>
                  <a:gd name="connsiteX442" fmla="*/ 355729 w 692884"/>
                  <a:gd name="connsiteY442" fmla="*/ 179274 h 1290705"/>
                  <a:gd name="connsiteX443" fmla="*/ 353079 w 692884"/>
                  <a:gd name="connsiteY443" fmla="*/ 169782 h 1290705"/>
                  <a:gd name="connsiteX444" fmla="*/ 353079 w 692884"/>
                  <a:gd name="connsiteY444" fmla="*/ 168426 h 1290705"/>
                  <a:gd name="connsiteX445" fmla="*/ 350429 w 692884"/>
                  <a:gd name="connsiteY445" fmla="*/ 164358 h 1290705"/>
                  <a:gd name="connsiteX446" fmla="*/ 350429 w 692884"/>
                  <a:gd name="connsiteY446" fmla="*/ 161694 h 1290705"/>
                  <a:gd name="connsiteX447" fmla="*/ 350845 w 692884"/>
                  <a:gd name="connsiteY447" fmla="*/ 161433 h 1290705"/>
                  <a:gd name="connsiteX448" fmla="*/ 353079 w 692884"/>
                  <a:gd name="connsiteY448" fmla="*/ 160290 h 1290705"/>
                  <a:gd name="connsiteX449" fmla="*/ 353079 w 692884"/>
                  <a:gd name="connsiteY449" fmla="*/ 160035 h 1290705"/>
                  <a:gd name="connsiteX450" fmla="*/ 361341 w 692884"/>
                  <a:gd name="connsiteY450" fmla="*/ 154866 h 1290705"/>
                  <a:gd name="connsiteX451" fmla="*/ 362353 w 692884"/>
                  <a:gd name="connsiteY451" fmla="*/ 154866 h 1290705"/>
                  <a:gd name="connsiteX452" fmla="*/ 365002 w 692884"/>
                  <a:gd name="connsiteY452" fmla="*/ 154866 h 1290705"/>
                  <a:gd name="connsiteX453" fmla="*/ 366327 w 692884"/>
                  <a:gd name="connsiteY453" fmla="*/ 153510 h 1290705"/>
                  <a:gd name="connsiteX454" fmla="*/ 368977 w 692884"/>
                  <a:gd name="connsiteY454" fmla="*/ 153510 h 1290705"/>
                  <a:gd name="connsiteX455" fmla="*/ 371627 w 692884"/>
                  <a:gd name="connsiteY455" fmla="*/ 150798 h 1290705"/>
                  <a:gd name="connsiteX456" fmla="*/ 375601 w 692884"/>
                  <a:gd name="connsiteY456" fmla="*/ 149442 h 1290705"/>
                  <a:gd name="connsiteX457" fmla="*/ 378251 w 692884"/>
                  <a:gd name="connsiteY457" fmla="*/ 146730 h 1290705"/>
                  <a:gd name="connsiteX458" fmla="*/ 378251 w 692884"/>
                  <a:gd name="connsiteY458" fmla="*/ 144018 h 1290705"/>
                  <a:gd name="connsiteX459" fmla="*/ 375601 w 692884"/>
                  <a:gd name="connsiteY459" fmla="*/ 139950 h 1290705"/>
                  <a:gd name="connsiteX460" fmla="*/ 374276 w 692884"/>
                  <a:gd name="connsiteY460" fmla="*/ 138594 h 1290705"/>
                  <a:gd name="connsiteX461" fmla="*/ 371627 w 692884"/>
                  <a:gd name="connsiteY461" fmla="*/ 138594 h 1290705"/>
                  <a:gd name="connsiteX462" fmla="*/ 368977 w 692884"/>
                  <a:gd name="connsiteY462" fmla="*/ 135883 h 1290705"/>
                  <a:gd name="connsiteX463" fmla="*/ 366367 w 692884"/>
                  <a:gd name="connsiteY463" fmla="*/ 134548 h 1290705"/>
                  <a:gd name="connsiteX464" fmla="*/ 366367 w 692884"/>
                  <a:gd name="connsiteY464" fmla="*/ 134445 h 1290705"/>
                  <a:gd name="connsiteX465" fmla="*/ 368977 w 692884"/>
                  <a:gd name="connsiteY465" fmla="*/ 129103 h 1290705"/>
                  <a:gd name="connsiteX466" fmla="*/ 371627 w 692884"/>
                  <a:gd name="connsiteY466" fmla="*/ 127747 h 1290705"/>
                  <a:gd name="connsiteX467" fmla="*/ 374276 w 692884"/>
                  <a:gd name="connsiteY467" fmla="*/ 127747 h 1290705"/>
                  <a:gd name="connsiteX468" fmla="*/ 378251 w 692884"/>
                  <a:gd name="connsiteY468" fmla="*/ 127747 h 1290705"/>
                  <a:gd name="connsiteX469" fmla="*/ 380901 w 692884"/>
                  <a:gd name="connsiteY469" fmla="*/ 125035 h 1290705"/>
                  <a:gd name="connsiteX470" fmla="*/ 383550 w 692884"/>
                  <a:gd name="connsiteY470" fmla="*/ 125035 h 1290705"/>
                  <a:gd name="connsiteX471" fmla="*/ 384875 w 692884"/>
                  <a:gd name="connsiteY471" fmla="*/ 123679 h 1290705"/>
                  <a:gd name="connsiteX472" fmla="*/ 384875 w 692884"/>
                  <a:gd name="connsiteY472" fmla="*/ 120967 h 1290705"/>
                  <a:gd name="connsiteX473" fmla="*/ 384875 w 692884"/>
                  <a:gd name="connsiteY473" fmla="*/ 118255 h 1290705"/>
                  <a:gd name="connsiteX474" fmla="*/ 384875 w 692884"/>
                  <a:gd name="connsiteY474" fmla="*/ 116899 h 1290705"/>
                  <a:gd name="connsiteX475" fmla="*/ 378251 w 692884"/>
                  <a:gd name="connsiteY475" fmla="*/ 110119 h 1290705"/>
                  <a:gd name="connsiteX476" fmla="*/ 378251 w 692884"/>
                  <a:gd name="connsiteY476" fmla="*/ 108763 h 1290705"/>
                  <a:gd name="connsiteX477" fmla="*/ 375601 w 692884"/>
                  <a:gd name="connsiteY477" fmla="*/ 108763 h 1290705"/>
                  <a:gd name="connsiteX478" fmla="*/ 375601 w 692884"/>
                  <a:gd name="connsiteY478" fmla="*/ 103339 h 1290705"/>
                  <a:gd name="connsiteX479" fmla="*/ 374367 w 692884"/>
                  <a:gd name="connsiteY479" fmla="*/ 102076 h 1290705"/>
                  <a:gd name="connsiteX480" fmla="*/ 385891 w 692884"/>
                  <a:gd name="connsiteY480" fmla="*/ 87067 h 1290705"/>
                  <a:gd name="connsiteX481" fmla="*/ 387525 w 692884"/>
                  <a:gd name="connsiteY481" fmla="*/ 87067 h 1290705"/>
                  <a:gd name="connsiteX482" fmla="*/ 390174 w 692884"/>
                  <a:gd name="connsiteY482" fmla="*/ 87067 h 1290705"/>
                  <a:gd name="connsiteX483" fmla="*/ 392824 w 692884"/>
                  <a:gd name="connsiteY483" fmla="*/ 87067 h 1290705"/>
                  <a:gd name="connsiteX484" fmla="*/ 395474 w 692884"/>
                  <a:gd name="connsiteY484" fmla="*/ 87067 h 1290705"/>
                  <a:gd name="connsiteX485" fmla="*/ 396799 w 692884"/>
                  <a:gd name="connsiteY485" fmla="*/ 84355 h 1290705"/>
                  <a:gd name="connsiteX486" fmla="*/ 399448 w 692884"/>
                  <a:gd name="connsiteY486" fmla="*/ 82999 h 1290705"/>
                  <a:gd name="connsiteX487" fmla="*/ 402098 w 692884"/>
                  <a:gd name="connsiteY487" fmla="*/ 77575 h 1290705"/>
                  <a:gd name="connsiteX488" fmla="*/ 402098 w 692884"/>
                  <a:gd name="connsiteY488" fmla="*/ 73507 h 1290705"/>
                  <a:gd name="connsiteX489" fmla="*/ 399448 w 692884"/>
                  <a:gd name="connsiteY489" fmla="*/ 72151 h 1290705"/>
                  <a:gd name="connsiteX490" fmla="*/ 399448 w 692884"/>
                  <a:gd name="connsiteY490" fmla="*/ 69439 h 1290705"/>
                  <a:gd name="connsiteX491" fmla="*/ 396799 w 692884"/>
                  <a:gd name="connsiteY491" fmla="*/ 69439 h 1290705"/>
                  <a:gd name="connsiteX492" fmla="*/ 395474 w 692884"/>
                  <a:gd name="connsiteY492" fmla="*/ 65371 h 1290705"/>
                  <a:gd name="connsiteX493" fmla="*/ 392824 w 692884"/>
                  <a:gd name="connsiteY493" fmla="*/ 62659 h 1290705"/>
                  <a:gd name="connsiteX494" fmla="*/ 390174 w 692884"/>
                  <a:gd name="connsiteY494" fmla="*/ 62659 h 1290705"/>
                  <a:gd name="connsiteX495" fmla="*/ 384875 w 692884"/>
                  <a:gd name="connsiteY495" fmla="*/ 61303 h 1290705"/>
                  <a:gd name="connsiteX496" fmla="*/ 383550 w 692884"/>
                  <a:gd name="connsiteY496" fmla="*/ 61303 h 1290705"/>
                  <a:gd name="connsiteX497" fmla="*/ 378251 w 692884"/>
                  <a:gd name="connsiteY497" fmla="*/ 58591 h 1290705"/>
                  <a:gd name="connsiteX498" fmla="*/ 375601 w 692884"/>
                  <a:gd name="connsiteY498" fmla="*/ 58591 h 1290705"/>
                  <a:gd name="connsiteX499" fmla="*/ 374276 w 692884"/>
                  <a:gd name="connsiteY499" fmla="*/ 57235 h 1290705"/>
                  <a:gd name="connsiteX500" fmla="*/ 371627 w 692884"/>
                  <a:gd name="connsiteY500" fmla="*/ 51811 h 1290705"/>
                  <a:gd name="connsiteX501" fmla="*/ 368977 w 692884"/>
                  <a:gd name="connsiteY501" fmla="*/ 50455 h 1290705"/>
                  <a:gd name="connsiteX502" fmla="*/ 366327 w 692884"/>
                  <a:gd name="connsiteY502" fmla="*/ 47743 h 1290705"/>
                  <a:gd name="connsiteX503" fmla="*/ 366327 w 692884"/>
                  <a:gd name="connsiteY503" fmla="*/ 46387 h 1290705"/>
                  <a:gd name="connsiteX504" fmla="*/ 366327 w 692884"/>
                  <a:gd name="connsiteY504" fmla="*/ 43675 h 1290705"/>
                  <a:gd name="connsiteX505" fmla="*/ 366327 w 692884"/>
                  <a:gd name="connsiteY505" fmla="*/ 40963 h 1290705"/>
                  <a:gd name="connsiteX506" fmla="*/ 365002 w 692884"/>
                  <a:gd name="connsiteY506" fmla="*/ 39607 h 1290705"/>
                  <a:gd name="connsiteX507" fmla="*/ 359703 w 692884"/>
                  <a:gd name="connsiteY507" fmla="*/ 39607 h 1290705"/>
                  <a:gd name="connsiteX508" fmla="*/ 357053 w 692884"/>
                  <a:gd name="connsiteY508" fmla="*/ 39607 h 1290705"/>
                  <a:gd name="connsiteX509" fmla="*/ 350429 w 692884"/>
                  <a:gd name="connsiteY509" fmla="*/ 36895 h 1290705"/>
                  <a:gd name="connsiteX510" fmla="*/ 347779 w 692884"/>
                  <a:gd name="connsiteY510" fmla="*/ 36895 h 1290705"/>
                  <a:gd name="connsiteX511" fmla="*/ 346455 w 692884"/>
                  <a:gd name="connsiteY511" fmla="*/ 39607 h 1290705"/>
                  <a:gd name="connsiteX512" fmla="*/ 341155 w 692884"/>
                  <a:gd name="connsiteY512" fmla="*/ 39607 h 1290705"/>
                  <a:gd name="connsiteX513" fmla="*/ 338506 w 692884"/>
                  <a:gd name="connsiteY513" fmla="*/ 40963 h 1290705"/>
                  <a:gd name="connsiteX514" fmla="*/ 337181 w 692884"/>
                  <a:gd name="connsiteY514" fmla="*/ 40963 h 1290705"/>
                  <a:gd name="connsiteX515" fmla="*/ 334531 w 692884"/>
                  <a:gd name="connsiteY515" fmla="*/ 39607 h 1290705"/>
                  <a:gd name="connsiteX516" fmla="*/ 331881 w 692884"/>
                  <a:gd name="connsiteY516" fmla="*/ 39607 h 1290705"/>
                  <a:gd name="connsiteX517" fmla="*/ 327907 w 692884"/>
                  <a:gd name="connsiteY517" fmla="*/ 39607 h 1290705"/>
                  <a:gd name="connsiteX518" fmla="*/ 325257 w 692884"/>
                  <a:gd name="connsiteY518" fmla="*/ 36895 h 1290705"/>
                  <a:gd name="connsiteX519" fmla="*/ 325257 w 692884"/>
                  <a:gd name="connsiteY519" fmla="*/ 39607 h 1290705"/>
                  <a:gd name="connsiteX520" fmla="*/ 322607 w 692884"/>
                  <a:gd name="connsiteY520" fmla="*/ 36895 h 1290705"/>
                  <a:gd name="connsiteX521" fmla="*/ 318633 w 692884"/>
                  <a:gd name="connsiteY521" fmla="*/ 36895 h 1290705"/>
                  <a:gd name="connsiteX522" fmla="*/ 315983 w 692884"/>
                  <a:gd name="connsiteY522" fmla="*/ 36895 h 1290705"/>
                  <a:gd name="connsiteX523" fmla="*/ 315983 w 692884"/>
                  <a:gd name="connsiteY523" fmla="*/ 35539 h 1290705"/>
                  <a:gd name="connsiteX524" fmla="*/ 313334 w 692884"/>
                  <a:gd name="connsiteY524" fmla="*/ 35539 h 1290705"/>
                  <a:gd name="connsiteX525" fmla="*/ 310684 w 692884"/>
                  <a:gd name="connsiteY525" fmla="*/ 32827 h 1290705"/>
                  <a:gd name="connsiteX526" fmla="*/ 309359 w 692884"/>
                  <a:gd name="connsiteY526" fmla="*/ 31471 h 1290705"/>
                  <a:gd name="connsiteX527" fmla="*/ 306709 w 692884"/>
                  <a:gd name="connsiteY527" fmla="*/ 31471 h 1290705"/>
                  <a:gd name="connsiteX528" fmla="*/ 306709 w 692884"/>
                  <a:gd name="connsiteY528" fmla="*/ 28759 h 1290705"/>
                  <a:gd name="connsiteX529" fmla="*/ 306207 w 692884"/>
                  <a:gd name="connsiteY529" fmla="*/ 28759 h 1290705"/>
                  <a:gd name="connsiteX530" fmla="*/ 306207 w 692884"/>
                  <a:gd name="connsiteY530" fmla="*/ 26561 h 1290705"/>
                  <a:gd name="connsiteX531" fmla="*/ 306709 w 692884"/>
                  <a:gd name="connsiteY531" fmla="*/ 26047 h 1290705"/>
                  <a:gd name="connsiteX532" fmla="*/ 309359 w 692884"/>
                  <a:gd name="connsiteY532" fmla="*/ 24691 h 1290705"/>
                  <a:gd name="connsiteX533" fmla="*/ 310684 w 692884"/>
                  <a:gd name="connsiteY533" fmla="*/ 21979 h 1290705"/>
                  <a:gd name="connsiteX534" fmla="*/ 313334 w 692884"/>
                  <a:gd name="connsiteY534" fmla="*/ 21979 h 1290705"/>
                  <a:gd name="connsiteX535" fmla="*/ 315983 w 692884"/>
                  <a:gd name="connsiteY535" fmla="*/ 21979 h 1290705"/>
                  <a:gd name="connsiteX536" fmla="*/ 318633 w 692884"/>
                  <a:gd name="connsiteY536" fmla="*/ 24691 h 1290705"/>
                  <a:gd name="connsiteX537" fmla="*/ 319958 w 692884"/>
                  <a:gd name="connsiteY537" fmla="*/ 24691 h 1290705"/>
                  <a:gd name="connsiteX538" fmla="*/ 322607 w 692884"/>
                  <a:gd name="connsiteY538" fmla="*/ 24691 h 1290705"/>
                  <a:gd name="connsiteX539" fmla="*/ 325257 w 692884"/>
                  <a:gd name="connsiteY539" fmla="*/ 24691 h 1290705"/>
                  <a:gd name="connsiteX540" fmla="*/ 327907 w 692884"/>
                  <a:gd name="connsiteY540" fmla="*/ 20623 h 1290705"/>
                  <a:gd name="connsiteX541" fmla="*/ 329232 w 692884"/>
                  <a:gd name="connsiteY541" fmla="*/ 13843 h 1290705"/>
                  <a:gd name="connsiteX542" fmla="*/ 331881 w 692884"/>
                  <a:gd name="connsiteY542" fmla="*/ 11131 h 1290705"/>
                  <a:gd name="connsiteX543" fmla="*/ 331881 w 692884"/>
                  <a:gd name="connsiteY543" fmla="*/ 9775 h 1290705"/>
                  <a:gd name="connsiteX544" fmla="*/ 331881 w 692884"/>
                  <a:gd name="connsiteY544" fmla="*/ 7063 h 1290705"/>
                  <a:gd name="connsiteX545" fmla="*/ 334531 w 692884"/>
                  <a:gd name="connsiteY545" fmla="*/ 4351 h 1290705"/>
                  <a:gd name="connsiteX546" fmla="*/ 337181 w 692884"/>
                  <a:gd name="connsiteY546" fmla="*/ 4351 h 1290705"/>
                  <a:gd name="connsiteX547" fmla="*/ 338506 w 692884"/>
                  <a:gd name="connsiteY547" fmla="*/ 4351 h 1290705"/>
                  <a:gd name="connsiteX548" fmla="*/ 341155 w 692884"/>
                  <a:gd name="connsiteY548" fmla="*/ 4351 h 1290705"/>
                  <a:gd name="connsiteX549" fmla="*/ 346455 w 692884"/>
                  <a:gd name="connsiteY549" fmla="*/ 2995 h 1290705"/>
                  <a:gd name="connsiteX550" fmla="*/ 347779 w 692884"/>
                  <a:gd name="connsiteY550" fmla="*/ 283 h 1290705"/>
                  <a:gd name="connsiteX551" fmla="*/ 350429 w 692884"/>
                  <a:gd name="connsiteY551" fmla="*/ 283 h 1290705"/>
                  <a:gd name="connsiteX552" fmla="*/ 355729 w 692884"/>
                  <a:gd name="connsiteY552" fmla="*/ 283 h 1290705"/>
                  <a:gd name="connsiteX553" fmla="*/ 359703 w 692884"/>
                  <a:gd name="connsiteY553" fmla="*/ 283 h 1290705"/>
                  <a:gd name="connsiteX554" fmla="*/ 360256 w 692884"/>
                  <a:gd name="connsiteY554" fmla="*/ 0 h 129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</a:cxnLst>
                <a:rect l="l" t="t" r="r" b="b"/>
                <a:pathLst>
                  <a:path w="692884" h="1290705">
                    <a:moveTo>
                      <a:pt x="360256" y="0"/>
                    </a:moveTo>
                    <a:lnTo>
                      <a:pt x="371074" y="0"/>
                    </a:lnTo>
                    <a:lnTo>
                      <a:pt x="371627" y="283"/>
                    </a:lnTo>
                    <a:lnTo>
                      <a:pt x="374276" y="2995"/>
                    </a:lnTo>
                    <a:lnTo>
                      <a:pt x="374276" y="4351"/>
                    </a:lnTo>
                    <a:lnTo>
                      <a:pt x="378251" y="7063"/>
                    </a:lnTo>
                    <a:lnTo>
                      <a:pt x="380901" y="9775"/>
                    </a:lnTo>
                    <a:lnTo>
                      <a:pt x="384875" y="9775"/>
                    </a:lnTo>
                    <a:lnTo>
                      <a:pt x="390174" y="11131"/>
                    </a:lnTo>
                    <a:lnTo>
                      <a:pt x="392824" y="11131"/>
                    </a:lnTo>
                    <a:lnTo>
                      <a:pt x="396799" y="13843"/>
                    </a:lnTo>
                    <a:lnTo>
                      <a:pt x="402098" y="13843"/>
                    </a:lnTo>
                    <a:lnTo>
                      <a:pt x="404748" y="13843"/>
                    </a:lnTo>
                    <a:lnTo>
                      <a:pt x="408722" y="15199"/>
                    </a:lnTo>
                    <a:lnTo>
                      <a:pt x="409196" y="15199"/>
                    </a:lnTo>
                    <a:lnTo>
                      <a:pt x="418594" y="38634"/>
                    </a:lnTo>
                    <a:lnTo>
                      <a:pt x="449581" y="38634"/>
                    </a:lnTo>
                    <a:lnTo>
                      <a:pt x="479994" y="57952"/>
                    </a:lnTo>
                    <a:lnTo>
                      <a:pt x="494913" y="96049"/>
                    </a:lnTo>
                    <a:lnTo>
                      <a:pt x="494913" y="134147"/>
                    </a:lnTo>
                    <a:lnTo>
                      <a:pt x="494913" y="173854"/>
                    </a:lnTo>
                    <a:lnTo>
                      <a:pt x="494913" y="211952"/>
                    </a:lnTo>
                    <a:lnTo>
                      <a:pt x="479994" y="249513"/>
                    </a:lnTo>
                    <a:lnTo>
                      <a:pt x="465074" y="287610"/>
                    </a:lnTo>
                    <a:lnTo>
                      <a:pt x="449581" y="326244"/>
                    </a:lnTo>
                    <a:lnTo>
                      <a:pt x="479994" y="346098"/>
                    </a:lnTo>
                    <a:lnTo>
                      <a:pt x="501585" y="359558"/>
                    </a:lnTo>
                    <a:lnTo>
                      <a:pt x="501461" y="359621"/>
                    </a:lnTo>
                    <a:lnTo>
                      <a:pt x="500136" y="359621"/>
                    </a:lnTo>
                    <a:lnTo>
                      <a:pt x="500136" y="360977"/>
                    </a:lnTo>
                    <a:lnTo>
                      <a:pt x="501461" y="360977"/>
                    </a:lnTo>
                    <a:lnTo>
                      <a:pt x="503861" y="360977"/>
                    </a:lnTo>
                    <a:lnTo>
                      <a:pt x="510980" y="365415"/>
                    </a:lnTo>
                    <a:lnTo>
                      <a:pt x="526474" y="404049"/>
                    </a:lnTo>
                    <a:lnTo>
                      <a:pt x="556313" y="422830"/>
                    </a:lnTo>
                    <a:lnTo>
                      <a:pt x="562404" y="422830"/>
                    </a:lnTo>
                    <a:lnTo>
                      <a:pt x="562404" y="423353"/>
                    </a:lnTo>
                    <a:lnTo>
                      <a:pt x="565054" y="423353"/>
                    </a:lnTo>
                    <a:lnTo>
                      <a:pt x="567703" y="423353"/>
                    </a:lnTo>
                    <a:lnTo>
                      <a:pt x="569028" y="423353"/>
                    </a:lnTo>
                    <a:lnTo>
                      <a:pt x="569028" y="426065"/>
                    </a:lnTo>
                    <a:lnTo>
                      <a:pt x="571678" y="423353"/>
                    </a:lnTo>
                    <a:lnTo>
                      <a:pt x="571678" y="426065"/>
                    </a:lnTo>
                    <a:lnTo>
                      <a:pt x="571678" y="428777"/>
                    </a:lnTo>
                    <a:lnTo>
                      <a:pt x="574328" y="430133"/>
                    </a:lnTo>
                    <a:lnTo>
                      <a:pt x="576977" y="432845"/>
                    </a:lnTo>
                    <a:lnTo>
                      <a:pt x="578302" y="432845"/>
                    </a:lnTo>
                    <a:lnTo>
                      <a:pt x="578302" y="434201"/>
                    </a:lnTo>
                    <a:lnTo>
                      <a:pt x="578302" y="436913"/>
                    </a:lnTo>
                    <a:lnTo>
                      <a:pt x="580952" y="439625"/>
                    </a:lnTo>
                    <a:lnTo>
                      <a:pt x="583602" y="439625"/>
                    </a:lnTo>
                    <a:lnTo>
                      <a:pt x="583602" y="440981"/>
                    </a:lnTo>
                    <a:lnTo>
                      <a:pt x="583602" y="443693"/>
                    </a:lnTo>
                    <a:lnTo>
                      <a:pt x="583602" y="445049"/>
                    </a:lnTo>
                    <a:lnTo>
                      <a:pt x="586251" y="445049"/>
                    </a:lnTo>
                    <a:lnTo>
                      <a:pt x="586251" y="447761"/>
                    </a:lnTo>
                    <a:lnTo>
                      <a:pt x="587576" y="447761"/>
                    </a:lnTo>
                    <a:lnTo>
                      <a:pt x="590226" y="447761"/>
                    </a:lnTo>
                    <a:lnTo>
                      <a:pt x="590226" y="449117"/>
                    </a:lnTo>
                    <a:lnTo>
                      <a:pt x="592875" y="449117"/>
                    </a:lnTo>
                    <a:lnTo>
                      <a:pt x="592875" y="451829"/>
                    </a:lnTo>
                    <a:lnTo>
                      <a:pt x="590226" y="451829"/>
                    </a:lnTo>
                    <a:lnTo>
                      <a:pt x="592875" y="454541"/>
                    </a:lnTo>
                    <a:lnTo>
                      <a:pt x="592875" y="455897"/>
                    </a:lnTo>
                    <a:lnTo>
                      <a:pt x="595525" y="458609"/>
                    </a:lnTo>
                    <a:lnTo>
                      <a:pt x="596850" y="458609"/>
                    </a:lnTo>
                    <a:lnTo>
                      <a:pt x="599500" y="458609"/>
                    </a:lnTo>
                    <a:lnTo>
                      <a:pt x="602149" y="458609"/>
                    </a:lnTo>
                    <a:lnTo>
                      <a:pt x="602149" y="459965"/>
                    </a:lnTo>
                    <a:lnTo>
                      <a:pt x="604799" y="455897"/>
                    </a:lnTo>
                    <a:lnTo>
                      <a:pt x="606124" y="455897"/>
                    </a:lnTo>
                    <a:lnTo>
                      <a:pt x="608774" y="455897"/>
                    </a:lnTo>
                    <a:lnTo>
                      <a:pt x="608774" y="454541"/>
                    </a:lnTo>
                    <a:lnTo>
                      <a:pt x="608774" y="451829"/>
                    </a:lnTo>
                    <a:lnTo>
                      <a:pt x="608774" y="449117"/>
                    </a:lnTo>
                    <a:lnTo>
                      <a:pt x="611423" y="449117"/>
                    </a:lnTo>
                    <a:lnTo>
                      <a:pt x="611423" y="447761"/>
                    </a:lnTo>
                    <a:lnTo>
                      <a:pt x="614073" y="447761"/>
                    </a:lnTo>
                    <a:lnTo>
                      <a:pt x="615398" y="447761"/>
                    </a:lnTo>
                    <a:lnTo>
                      <a:pt x="618047" y="445049"/>
                    </a:lnTo>
                    <a:lnTo>
                      <a:pt x="620697" y="443693"/>
                    </a:lnTo>
                    <a:lnTo>
                      <a:pt x="623347" y="443693"/>
                    </a:lnTo>
                    <a:lnTo>
                      <a:pt x="623347" y="445049"/>
                    </a:lnTo>
                    <a:lnTo>
                      <a:pt x="625443" y="444334"/>
                    </a:lnTo>
                    <a:lnTo>
                      <a:pt x="632058" y="461464"/>
                    </a:lnTo>
                    <a:lnTo>
                      <a:pt x="607490" y="492832"/>
                    </a:lnTo>
                    <a:lnTo>
                      <a:pt x="577295" y="511600"/>
                    </a:lnTo>
                    <a:lnTo>
                      <a:pt x="577295" y="515099"/>
                    </a:lnTo>
                    <a:lnTo>
                      <a:pt x="571232" y="518879"/>
                    </a:lnTo>
                    <a:lnTo>
                      <a:pt x="571232" y="555903"/>
                    </a:lnTo>
                    <a:lnTo>
                      <a:pt x="556313" y="596683"/>
                    </a:lnTo>
                    <a:lnTo>
                      <a:pt x="571232" y="633708"/>
                    </a:lnTo>
                    <a:lnTo>
                      <a:pt x="602219" y="653025"/>
                    </a:lnTo>
                    <a:lnTo>
                      <a:pt x="617139" y="691659"/>
                    </a:lnTo>
                    <a:lnTo>
                      <a:pt x="617139" y="729757"/>
                    </a:lnTo>
                    <a:lnTo>
                      <a:pt x="647552" y="749074"/>
                    </a:lnTo>
                    <a:lnTo>
                      <a:pt x="663045" y="788244"/>
                    </a:lnTo>
                    <a:lnTo>
                      <a:pt x="692884" y="788244"/>
                    </a:lnTo>
                    <a:lnTo>
                      <a:pt x="676243" y="826879"/>
                    </a:lnTo>
                    <a:lnTo>
                      <a:pt x="663037" y="835524"/>
                    </a:lnTo>
                    <a:lnTo>
                      <a:pt x="655042" y="840460"/>
                    </a:lnTo>
                    <a:lnTo>
                      <a:pt x="654895" y="840853"/>
                    </a:lnTo>
                    <a:lnTo>
                      <a:pt x="647552" y="845659"/>
                    </a:lnTo>
                    <a:lnTo>
                      <a:pt x="632058" y="883220"/>
                    </a:lnTo>
                    <a:lnTo>
                      <a:pt x="617139" y="922391"/>
                    </a:lnTo>
                    <a:lnTo>
                      <a:pt x="617139" y="959952"/>
                    </a:lnTo>
                    <a:lnTo>
                      <a:pt x="647552" y="959952"/>
                    </a:lnTo>
                    <a:lnTo>
                      <a:pt x="676243" y="959952"/>
                    </a:lnTo>
                    <a:lnTo>
                      <a:pt x="663045" y="999123"/>
                    </a:lnTo>
                    <a:lnTo>
                      <a:pt x="632058" y="1018440"/>
                    </a:lnTo>
                    <a:lnTo>
                      <a:pt x="647552" y="1056537"/>
                    </a:lnTo>
                    <a:lnTo>
                      <a:pt x="617139" y="1095171"/>
                    </a:lnTo>
                    <a:lnTo>
                      <a:pt x="647552" y="1114489"/>
                    </a:lnTo>
                    <a:lnTo>
                      <a:pt x="663045" y="1152586"/>
                    </a:lnTo>
                    <a:lnTo>
                      <a:pt x="663045" y="1190684"/>
                    </a:lnTo>
                    <a:lnTo>
                      <a:pt x="663045" y="1230391"/>
                    </a:lnTo>
                    <a:lnTo>
                      <a:pt x="634534" y="1248165"/>
                    </a:lnTo>
                    <a:lnTo>
                      <a:pt x="632058" y="1249452"/>
                    </a:lnTo>
                    <a:lnTo>
                      <a:pt x="632058" y="1246924"/>
                    </a:lnTo>
                    <a:lnTo>
                      <a:pt x="627321" y="1248540"/>
                    </a:lnTo>
                    <a:lnTo>
                      <a:pt x="625996" y="1251252"/>
                    </a:lnTo>
                    <a:lnTo>
                      <a:pt x="618047" y="1251252"/>
                    </a:lnTo>
                    <a:lnTo>
                      <a:pt x="614073" y="1252608"/>
                    </a:lnTo>
                    <a:lnTo>
                      <a:pt x="608774" y="1255320"/>
                    </a:lnTo>
                    <a:lnTo>
                      <a:pt x="604799" y="1256676"/>
                    </a:lnTo>
                    <a:lnTo>
                      <a:pt x="599500" y="1260744"/>
                    </a:lnTo>
                    <a:lnTo>
                      <a:pt x="592875" y="1263456"/>
                    </a:lnTo>
                    <a:lnTo>
                      <a:pt x="590226" y="1267524"/>
                    </a:lnTo>
                    <a:lnTo>
                      <a:pt x="586251" y="1270236"/>
                    </a:lnTo>
                    <a:lnTo>
                      <a:pt x="576977" y="1274304"/>
                    </a:lnTo>
                    <a:lnTo>
                      <a:pt x="571678" y="1278372"/>
                    </a:lnTo>
                    <a:lnTo>
                      <a:pt x="562404" y="1278372"/>
                    </a:lnTo>
                    <a:lnTo>
                      <a:pt x="553130" y="1282440"/>
                    </a:lnTo>
                    <a:lnTo>
                      <a:pt x="543856" y="1285152"/>
                    </a:lnTo>
                    <a:lnTo>
                      <a:pt x="531933" y="1285152"/>
                    </a:lnTo>
                    <a:lnTo>
                      <a:pt x="520009" y="1286508"/>
                    </a:lnTo>
                    <a:lnTo>
                      <a:pt x="510735" y="1289220"/>
                    </a:lnTo>
                    <a:lnTo>
                      <a:pt x="510735" y="1289306"/>
                    </a:lnTo>
                    <a:lnTo>
                      <a:pt x="500944" y="1290705"/>
                    </a:lnTo>
                    <a:cubicBezTo>
                      <a:pt x="500675" y="1287950"/>
                      <a:pt x="500405" y="1285195"/>
                      <a:pt x="500136" y="1282440"/>
                    </a:cubicBezTo>
                    <a:lnTo>
                      <a:pt x="494837" y="1277016"/>
                    </a:lnTo>
                    <a:lnTo>
                      <a:pt x="485563" y="1274304"/>
                    </a:lnTo>
                    <a:lnTo>
                      <a:pt x="482913" y="1270236"/>
                    </a:lnTo>
                    <a:lnTo>
                      <a:pt x="478939" y="1266168"/>
                    </a:lnTo>
                    <a:lnTo>
                      <a:pt x="473640" y="1260744"/>
                    </a:lnTo>
                    <a:lnTo>
                      <a:pt x="472315" y="1260744"/>
                    </a:lnTo>
                    <a:lnTo>
                      <a:pt x="461716" y="1266168"/>
                    </a:lnTo>
                    <a:lnTo>
                      <a:pt x="461716" y="1267253"/>
                    </a:lnTo>
                    <a:lnTo>
                      <a:pt x="460783" y="1266506"/>
                    </a:lnTo>
                    <a:lnTo>
                      <a:pt x="413158" y="1256981"/>
                    </a:lnTo>
                    <a:lnTo>
                      <a:pt x="397513" y="1259388"/>
                    </a:lnTo>
                    <a:lnTo>
                      <a:pt x="396799" y="1259388"/>
                    </a:lnTo>
                    <a:lnTo>
                      <a:pt x="345851" y="1267336"/>
                    </a:lnTo>
                    <a:lnTo>
                      <a:pt x="365002" y="1264069"/>
                    </a:lnTo>
                    <a:lnTo>
                      <a:pt x="378251" y="1255320"/>
                    </a:lnTo>
                    <a:lnTo>
                      <a:pt x="341155" y="1263456"/>
                    </a:lnTo>
                    <a:lnTo>
                      <a:pt x="325257" y="1266168"/>
                    </a:lnTo>
                    <a:lnTo>
                      <a:pt x="313334" y="1266168"/>
                    </a:lnTo>
                    <a:lnTo>
                      <a:pt x="301410" y="1263456"/>
                    </a:lnTo>
                    <a:lnTo>
                      <a:pt x="298760" y="1270236"/>
                    </a:lnTo>
                    <a:lnTo>
                      <a:pt x="297435" y="1277016"/>
                    </a:lnTo>
                    <a:lnTo>
                      <a:pt x="289486" y="1286508"/>
                    </a:lnTo>
                    <a:cubicBezTo>
                      <a:pt x="289455" y="1286529"/>
                      <a:pt x="289424" y="1286551"/>
                      <a:pt x="289393" y="1286572"/>
                    </a:cubicBezTo>
                    <a:lnTo>
                      <a:pt x="282583" y="1261036"/>
                    </a:lnTo>
                    <a:lnTo>
                      <a:pt x="285512" y="1257289"/>
                    </a:lnTo>
                    <a:lnTo>
                      <a:pt x="289486" y="1249153"/>
                    </a:lnTo>
                    <a:lnTo>
                      <a:pt x="294786" y="1245085"/>
                    </a:lnTo>
                    <a:lnTo>
                      <a:pt x="292499" y="1242160"/>
                    </a:lnTo>
                    <a:lnTo>
                      <a:pt x="294786" y="1240404"/>
                    </a:lnTo>
                    <a:lnTo>
                      <a:pt x="289486" y="1233624"/>
                    </a:lnTo>
                    <a:lnTo>
                      <a:pt x="288619" y="1230961"/>
                    </a:lnTo>
                    <a:lnTo>
                      <a:pt x="289486" y="1224746"/>
                    </a:lnTo>
                    <a:lnTo>
                      <a:pt x="288162" y="1229556"/>
                    </a:lnTo>
                    <a:lnTo>
                      <a:pt x="288619" y="1230961"/>
                    </a:lnTo>
                    <a:cubicBezTo>
                      <a:pt x="288467" y="1232053"/>
                      <a:pt x="288314" y="1233145"/>
                      <a:pt x="288162" y="1234237"/>
                    </a:cubicBezTo>
                    <a:lnTo>
                      <a:pt x="289486" y="1238305"/>
                    </a:lnTo>
                    <a:lnTo>
                      <a:pt x="292499" y="1242160"/>
                    </a:lnTo>
                    <a:lnTo>
                      <a:pt x="289486" y="1244472"/>
                    </a:lnTo>
                    <a:lnTo>
                      <a:pt x="285512" y="1252608"/>
                    </a:lnTo>
                    <a:lnTo>
                      <a:pt x="281652" y="1257546"/>
                    </a:lnTo>
                    <a:lnTo>
                      <a:pt x="279808" y="1250631"/>
                    </a:lnTo>
                    <a:lnTo>
                      <a:pt x="295683" y="1203006"/>
                    </a:lnTo>
                    <a:lnTo>
                      <a:pt x="267108" y="1164906"/>
                    </a:lnTo>
                    <a:lnTo>
                      <a:pt x="254385" y="1178378"/>
                    </a:lnTo>
                    <a:lnTo>
                      <a:pt x="252391" y="1175317"/>
                    </a:lnTo>
                    <a:lnTo>
                      <a:pt x="252391" y="1179998"/>
                    </a:lnTo>
                    <a:lnTo>
                      <a:pt x="252580" y="1180289"/>
                    </a:lnTo>
                    <a:lnTo>
                      <a:pt x="213133" y="1222056"/>
                    </a:lnTo>
                    <a:lnTo>
                      <a:pt x="194083" y="1285556"/>
                    </a:lnTo>
                    <a:lnTo>
                      <a:pt x="180110" y="1275076"/>
                    </a:lnTo>
                    <a:lnTo>
                      <a:pt x="183499" y="1268137"/>
                    </a:lnTo>
                    <a:lnTo>
                      <a:pt x="187473" y="1255933"/>
                    </a:lnTo>
                    <a:lnTo>
                      <a:pt x="192773" y="1238305"/>
                    </a:lnTo>
                    <a:lnTo>
                      <a:pt x="194098" y="1230170"/>
                    </a:lnTo>
                    <a:lnTo>
                      <a:pt x="203372" y="1216610"/>
                    </a:lnTo>
                    <a:lnTo>
                      <a:pt x="215295" y="1204406"/>
                    </a:lnTo>
                    <a:lnTo>
                      <a:pt x="227219" y="1188134"/>
                    </a:lnTo>
                    <a:lnTo>
                      <a:pt x="232518" y="1182710"/>
                    </a:lnTo>
                    <a:lnTo>
                      <a:pt x="239142" y="1184066"/>
                    </a:lnTo>
                    <a:lnTo>
                      <a:pt x="241792" y="1177286"/>
                    </a:lnTo>
                    <a:lnTo>
                      <a:pt x="245767" y="1171862"/>
                    </a:lnTo>
                    <a:lnTo>
                      <a:pt x="252391" y="1173218"/>
                    </a:lnTo>
                    <a:lnTo>
                      <a:pt x="252391" y="1168537"/>
                    </a:lnTo>
                    <a:lnTo>
                      <a:pt x="245767" y="1167181"/>
                    </a:lnTo>
                    <a:lnTo>
                      <a:pt x="241792" y="1172605"/>
                    </a:lnTo>
                    <a:lnTo>
                      <a:pt x="239142" y="1179385"/>
                    </a:lnTo>
                    <a:lnTo>
                      <a:pt x="232518" y="1178029"/>
                    </a:lnTo>
                    <a:lnTo>
                      <a:pt x="227219" y="1183453"/>
                    </a:lnTo>
                    <a:lnTo>
                      <a:pt x="215295" y="1199725"/>
                    </a:lnTo>
                    <a:lnTo>
                      <a:pt x="203372" y="1211929"/>
                    </a:lnTo>
                    <a:lnTo>
                      <a:pt x="194098" y="1225489"/>
                    </a:lnTo>
                    <a:lnTo>
                      <a:pt x="192773" y="1233624"/>
                    </a:lnTo>
                    <a:lnTo>
                      <a:pt x="187473" y="1251252"/>
                    </a:lnTo>
                    <a:lnTo>
                      <a:pt x="183499" y="1263456"/>
                    </a:lnTo>
                    <a:lnTo>
                      <a:pt x="178436" y="1273821"/>
                    </a:lnTo>
                    <a:lnTo>
                      <a:pt x="168683" y="1266506"/>
                    </a:lnTo>
                    <a:lnTo>
                      <a:pt x="135369" y="1270013"/>
                    </a:lnTo>
                    <a:lnTo>
                      <a:pt x="122556" y="1263456"/>
                    </a:lnTo>
                    <a:lnTo>
                      <a:pt x="98709" y="1260744"/>
                    </a:lnTo>
                    <a:lnTo>
                      <a:pt x="93218" y="1260744"/>
                    </a:lnTo>
                    <a:lnTo>
                      <a:pt x="76608" y="1247456"/>
                    </a:lnTo>
                    <a:lnTo>
                      <a:pt x="75525" y="1247524"/>
                    </a:lnTo>
                    <a:lnTo>
                      <a:pt x="73537" y="1244472"/>
                    </a:lnTo>
                    <a:lnTo>
                      <a:pt x="68238" y="1244472"/>
                    </a:lnTo>
                    <a:lnTo>
                      <a:pt x="61613" y="1244472"/>
                    </a:lnTo>
                    <a:lnTo>
                      <a:pt x="57639" y="1241760"/>
                    </a:lnTo>
                    <a:lnTo>
                      <a:pt x="45715" y="1230912"/>
                    </a:lnTo>
                    <a:lnTo>
                      <a:pt x="35668" y="1230912"/>
                    </a:lnTo>
                    <a:lnTo>
                      <a:pt x="44858" y="1212531"/>
                    </a:lnTo>
                    <a:lnTo>
                      <a:pt x="54383" y="1168081"/>
                    </a:lnTo>
                    <a:lnTo>
                      <a:pt x="48178" y="1168081"/>
                    </a:lnTo>
                    <a:cubicBezTo>
                      <a:pt x="48240" y="1167985"/>
                      <a:pt x="48303" y="1167890"/>
                      <a:pt x="48365" y="1167794"/>
                    </a:cubicBezTo>
                    <a:lnTo>
                      <a:pt x="47243" y="1168081"/>
                    </a:lnTo>
                    <a:lnTo>
                      <a:pt x="45715" y="1168081"/>
                    </a:lnTo>
                    <a:lnTo>
                      <a:pt x="45715" y="1167181"/>
                    </a:lnTo>
                    <a:lnTo>
                      <a:pt x="48365" y="1163113"/>
                    </a:lnTo>
                    <a:lnTo>
                      <a:pt x="43066" y="1164469"/>
                    </a:lnTo>
                    <a:lnTo>
                      <a:pt x="37762" y="1167726"/>
                    </a:lnTo>
                    <a:lnTo>
                      <a:pt x="15441" y="1166610"/>
                    </a:lnTo>
                    <a:lnTo>
                      <a:pt x="15441" y="1129132"/>
                    </a:lnTo>
                    <a:lnTo>
                      <a:pt x="0" y="1090999"/>
                    </a:lnTo>
                    <a:lnTo>
                      <a:pt x="0" y="1052410"/>
                    </a:lnTo>
                    <a:lnTo>
                      <a:pt x="0" y="1014277"/>
                    </a:lnTo>
                    <a:lnTo>
                      <a:pt x="0" y="976144"/>
                    </a:lnTo>
                    <a:lnTo>
                      <a:pt x="15441" y="936492"/>
                    </a:lnTo>
                    <a:lnTo>
                      <a:pt x="0" y="898815"/>
                    </a:lnTo>
                    <a:lnTo>
                      <a:pt x="0" y="859618"/>
                    </a:lnTo>
                    <a:lnTo>
                      <a:pt x="0" y="836931"/>
                    </a:lnTo>
                    <a:lnTo>
                      <a:pt x="1995" y="836931"/>
                    </a:lnTo>
                    <a:lnTo>
                      <a:pt x="3320" y="834219"/>
                    </a:lnTo>
                    <a:lnTo>
                      <a:pt x="5970" y="831507"/>
                    </a:lnTo>
                    <a:lnTo>
                      <a:pt x="5970" y="830151"/>
                    </a:lnTo>
                    <a:lnTo>
                      <a:pt x="8620" y="830151"/>
                    </a:lnTo>
                    <a:lnTo>
                      <a:pt x="8620" y="827439"/>
                    </a:lnTo>
                    <a:lnTo>
                      <a:pt x="11269" y="826083"/>
                    </a:lnTo>
                    <a:lnTo>
                      <a:pt x="11269" y="822015"/>
                    </a:lnTo>
                    <a:lnTo>
                      <a:pt x="11269" y="816591"/>
                    </a:lnTo>
                    <a:lnTo>
                      <a:pt x="12594" y="812523"/>
                    </a:lnTo>
                    <a:lnTo>
                      <a:pt x="12594" y="808455"/>
                    </a:lnTo>
                    <a:lnTo>
                      <a:pt x="12594" y="805861"/>
                    </a:lnTo>
                    <a:lnTo>
                      <a:pt x="15441" y="802191"/>
                    </a:lnTo>
                    <a:lnTo>
                      <a:pt x="23136" y="781395"/>
                    </a:lnTo>
                    <a:lnTo>
                      <a:pt x="24518" y="779980"/>
                    </a:lnTo>
                    <a:lnTo>
                      <a:pt x="27167" y="778624"/>
                    </a:lnTo>
                    <a:lnTo>
                      <a:pt x="29817" y="775912"/>
                    </a:lnTo>
                    <a:lnTo>
                      <a:pt x="31142" y="774556"/>
                    </a:lnTo>
                    <a:lnTo>
                      <a:pt x="31142" y="771844"/>
                    </a:lnTo>
                    <a:lnTo>
                      <a:pt x="31142" y="769132"/>
                    </a:lnTo>
                    <a:lnTo>
                      <a:pt x="31142" y="767776"/>
                    </a:lnTo>
                    <a:lnTo>
                      <a:pt x="33792" y="763708"/>
                    </a:lnTo>
                    <a:lnTo>
                      <a:pt x="36441" y="759640"/>
                    </a:lnTo>
                    <a:lnTo>
                      <a:pt x="36441" y="756928"/>
                    </a:lnTo>
                    <a:lnTo>
                      <a:pt x="39091" y="752860"/>
                    </a:lnTo>
                    <a:lnTo>
                      <a:pt x="40416" y="750148"/>
                    </a:lnTo>
                    <a:lnTo>
                      <a:pt x="43066" y="746080"/>
                    </a:lnTo>
                    <a:lnTo>
                      <a:pt x="45715" y="743368"/>
                    </a:lnTo>
                    <a:lnTo>
                      <a:pt x="45715" y="742012"/>
                    </a:lnTo>
                    <a:lnTo>
                      <a:pt x="45715" y="739300"/>
                    </a:lnTo>
                    <a:lnTo>
                      <a:pt x="45715" y="737944"/>
                    </a:lnTo>
                    <a:lnTo>
                      <a:pt x="48365" y="735232"/>
                    </a:lnTo>
                    <a:lnTo>
                      <a:pt x="49690" y="731164"/>
                    </a:lnTo>
                    <a:lnTo>
                      <a:pt x="49690" y="728452"/>
                    </a:lnTo>
                    <a:lnTo>
                      <a:pt x="52339" y="727096"/>
                    </a:lnTo>
                    <a:lnTo>
                      <a:pt x="54989" y="724384"/>
                    </a:lnTo>
                    <a:lnTo>
                      <a:pt x="57639" y="723028"/>
                    </a:lnTo>
                    <a:lnTo>
                      <a:pt x="54989" y="720316"/>
                    </a:lnTo>
                    <a:lnTo>
                      <a:pt x="57639" y="717604"/>
                    </a:lnTo>
                    <a:lnTo>
                      <a:pt x="57639" y="716248"/>
                    </a:lnTo>
                    <a:lnTo>
                      <a:pt x="57639" y="713536"/>
                    </a:lnTo>
                    <a:lnTo>
                      <a:pt x="58964" y="712180"/>
                    </a:lnTo>
                    <a:lnTo>
                      <a:pt x="61613" y="708112"/>
                    </a:lnTo>
                    <a:lnTo>
                      <a:pt x="61613" y="705400"/>
                    </a:lnTo>
                    <a:cubicBezTo>
                      <a:pt x="61661" y="705327"/>
                      <a:pt x="61708" y="705254"/>
                      <a:pt x="61756" y="705181"/>
                    </a:cubicBezTo>
                    <a:lnTo>
                      <a:pt x="73926" y="690153"/>
                    </a:lnTo>
                    <a:lnTo>
                      <a:pt x="77599" y="690153"/>
                    </a:lnTo>
                    <a:cubicBezTo>
                      <a:pt x="82451" y="677201"/>
                      <a:pt x="87496" y="664434"/>
                      <a:pt x="92348" y="651482"/>
                    </a:cubicBezTo>
                    <a:lnTo>
                      <a:pt x="99392" y="634190"/>
                    </a:lnTo>
                    <a:lnTo>
                      <a:pt x="101359" y="632176"/>
                    </a:lnTo>
                    <a:lnTo>
                      <a:pt x="104008" y="628108"/>
                    </a:lnTo>
                    <a:lnTo>
                      <a:pt x="104008" y="625396"/>
                    </a:lnTo>
                    <a:lnTo>
                      <a:pt x="106658" y="624040"/>
                    </a:lnTo>
                    <a:lnTo>
                      <a:pt x="110633" y="614548"/>
                    </a:lnTo>
                    <a:lnTo>
                      <a:pt x="113282" y="613192"/>
                    </a:lnTo>
                    <a:lnTo>
                      <a:pt x="115932" y="610480"/>
                    </a:lnTo>
                    <a:lnTo>
                      <a:pt x="117257" y="609124"/>
                    </a:lnTo>
                    <a:lnTo>
                      <a:pt x="119906" y="606412"/>
                    </a:lnTo>
                    <a:lnTo>
                      <a:pt x="122556" y="603700"/>
                    </a:lnTo>
                    <a:lnTo>
                      <a:pt x="126531" y="598276"/>
                    </a:lnTo>
                    <a:lnTo>
                      <a:pt x="129180" y="595564"/>
                    </a:lnTo>
                    <a:lnTo>
                      <a:pt x="134480" y="594208"/>
                    </a:lnTo>
                    <a:lnTo>
                      <a:pt x="138454" y="591496"/>
                    </a:lnTo>
                    <a:lnTo>
                      <a:pt x="138454" y="588784"/>
                    </a:lnTo>
                    <a:lnTo>
                      <a:pt x="141104" y="588784"/>
                    </a:lnTo>
                    <a:lnTo>
                      <a:pt x="147728" y="588784"/>
                    </a:lnTo>
                    <a:lnTo>
                      <a:pt x="153028" y="587428"/>
                    </a:lnTo>
                    <a:lnTo>
                      <a:pt x="155677" y="584716"/>
                    </a:lnTo>
                    <a:lnTo>
                      <a:pt x="155677" y="583360"/>
                    </a:lnTo>
                    <a:lnTo>
                      <a:pt x="157002" y="580648"/>
                    </a:lnTo>
                    <a:lnTo>
                      <a:pt x="159652" y="576580"/>
                    </a:lnTo>
                    <a:lnTo>
                      <a:pt x="159652" y="573869"/>
                    </a:lnTo>
                    <a:lnTo>
                      <a:pt x="162301" y="572513"/>
                    </a:lnTo>
                    <a:lnTo>
                      <a:pt x="162301" y="569801"/>
                    </a:lnTo>
                    <a:lnTo>
                      <a:pt x="166276" y="568445"/>
                    </a:lnTo>
                    <a:lnTo>
                      <a:pt x="166276" y="565733"/>
                    </a:lnTo>
                    <a:lnTo>
                      <a:pt x="168926" y="563021"/>
                    </a:lnTo>
                    <a:lnTo>
                      <a:pt x="168926" y="561665"/>
                    </a:lnTo>
                    <a:lnTo>
                      <a:pt x="168926" y="558953"/>
                    </a:lnTo>
                    <a:lnTo>
                      <a:pt x="171575" y="554885"/>
                    </a:lnTo>
                    <a:lnTo>
                      <a:pt x="171575" y="552173"/>
                    </a:lnTo>
                    <a:lnTo>
                      <a:pt x="174225" y="550817"/>
                    </a:lnTo>
                    <a:lnTo>
                      <a:pt x="175550" y="548105"/>
                    </a:lnTo>
                    <a:lnTo>
                      <a:pt x="175550" y="546749"/>
                    </a:lnTo>
                    <a:lnTo>
                      <a:pt x="178200" y="544037"/>
                    </a:lnTo>
                    <a:lnTo>
                      <a:pt x="180849" y="542681"/>
                    </a:lnTo>
                    <a:lnTo>
                      <a:pt x="180849" y="539969"/>
                    </a:lnTo>
                    <a:lnTo>
                      <a:pt x="183499" y="537257"/>
                    </a:lnTo>
                    <a:lnTo>
                      <a:pt x="183499" y="535901"/>
                    </a:lnTo>
                    <a:lnTo>
                      <a:pt x="183499" y="531833"/>
                    </a:lnTo>
                    <a:lnTo>
                      <a:pt x="184824" y="529121"/>
                    </a:lnTo>
                    <a:lnTo>
                      <a:pt x="184824" y="525053"/>
                    </a:lnTo>
                    <a:lnTo>
                      <a:pt x="187473" y="522341"/>
                    </a:lnTo>
                    <a:lnTo>
                      <a:pt x="187473" y="520985"/>
                    </a:lnTo>
                    <a:lnTo>
                      <a:pt x="190123" y="520985"/>
                    </a:lnTo>
                    <a:lnTo>
                      <a:pt x="192773" y="518273"/>
                    </a:lnTo>
                    <a:lnTo>
                      <a:pt x="196747" y="514205"/>
                    </a:lnTo>
                    <a:lnTo>
                      <a:pt x="202047" y="514205"/>
                    </a:lnTo>
                    <a:lnTo>
                      <a:pt x="202047" y="511493"/>
                    </a:lnTo>
                    <a:lnTo>
                      <a:pt x="203372" y="507425"/>
                    </a:lnTo>
                    <a:lnTo>
                      <a:pt x="203372" y="506069"/>
                    </a:lnTo>
                    <a:lnTo>
                      <a:pt x="206021" y="503357"/>
                    </a:lnTo>
                    <a:lnTo>
                      <a:pt x="206021" y="500645"/>
                    </a:lnTo>
                    <a:lnTo>
                      <a:pt x="206021" y="499289"/>
                    </a:lnTo>
                    <a:lnTo>
                      <a:pt x="208671" y="495221"/>
                    </a:lnTo>
                    <a:lnTo>
                      <a:pt x="208671" y="491153"/>
                    </a:lnTo>
                    <a:lnTo>
                      <a:pt x="211321" y="488441"/>
                    </a:lnTo>
                    <a:lnTo>
                      <a:pt x="211321" y="484373"/>
                    </a:lnTo>
                    <a:lnTo>
                      <a:pt x="212645" y="481661"/>
                    </a:lnTo>
                    <a:lnTo>
                      <a:pt x="215295" y="477593"/>
                    </a:lnTo>
                    <a:lnTo>
                      <a:pt x="215295" y="474881"/>
                    </a:lnTo>
                    <a:lnTo>
                      <a:pt x="215295" y="470813"/>
                    </a:lnTo>
                    <a:lnTo>
                      <a:pt x="215295" y="469457"/>
                    </a:lnTo>
                    <a:lnTo>
                      <a:pt x="217945" y="465389"/>
                    </a:lnTo>
                    <a:lnTo>
                      <a:pt x="220595" y="462677"/>
                    </a:lnTo>
                    <a:lnTo>
                      <a:pt x="220595" y="458609"/>
                    </a:lnTo>
                    <a:lnTo>
                      <a:pt x="221919" y="451829"/>
                    </a:lnTo>
                    <a:lnTo>
                      <a:pt x="220595" y="449117"/>
                    </a:lnTo>
                    <a:lnTo>
                      <a:pt x="220595" y="445049"/>
                    </a:lnTo>
                    <a:lnTo>
                      <a:pt x="220595" y="443693"/>
                    </a:lnTo>
                    <a:lnTo>
                      <a:pt x="221919" y="440981"/>
                    </a:lnTo>
                    <a:lnTo>
                      <a:pt x="224569" y="436913"/>
                    </a:lnTo>
                    <a:lnTo>
                      <a:pt x="221919" y="434201"/>
                    </a:lnTo>
                    <a:lnTo>
                      <a:pt x="224569" y="432845"/>
                    </a:lnTo>
                    <a:lnTo>
                      <a:pt x="221919" y="430133"/>
                    </a:lnTo>
                    <a:lnTo>
                      <a:pt x="221919" y="426065"/>
                    </a:lnTo>
                    <a:lnTo>
                      <a:pt x="221919" y="423353"/>
                    </a:lnTo>
                    <a:lnTo>
                      <a:pt x="221919" y="421997"/>
                    </a:lnTo>
                    <a:lnTo>
                      <a:pt x="224569" y="419285"/>
                    </a:lnTo>
                    <a:lnTo>
                      <a:pt x="227219" y="417929"/>
                    </a:lnTo>
                    <a:lnTo>
                      <a:pt x="224569" y="415217"/>
                    </a:lnTo>
                    <a:lnTo>
                      <a:pt x="221919" y="415217"/>
                    </a:lnTo>
                    <a:lnTo>
                      <a:pt x="215295" y="413861"/>
                    </a:lnTo>
                    <a:lnTo>
                      <a:pt x="215295" y="408437"/>
                    </a:lnTo>
                    <a:lnTo>
                      <a:pt x="213833" y="407938"/>
                    </a:lnTo>
                    <a:lnTo>
                      <a:pt x="213833" y="401879"/>
                    </a:lnTo>
                    <a:lnTo>
                      <a:pt x="213833" y="363208"/>
                    </a:lnTo>
                    <a:cubicBezTo>
                      <a:pt x="219460" y="350071"/>
                      <a:pt x="224700" y="337120"/>
                      <a:pt x="230134" y="323983"/>
                    </a:cubicBezTo>
                    <a:lnTo>
                      <a:pt x="217945" y="294929"/>
                    </a:lnTo>
                    <a:lnTo>
                      <a:pt x="217945" y="294534"/>
                    </a:lnTo>
                    <a:lnTo>
                      <a:pt x="216774" y="292137"/>
                    </a:lnTo>
                    <a:lnTo>
                      <a:pt x="215295" y="288612"/>
                    </a:lnTo>
                    <a:lnTo>
                      <a:pt x="215295" y="286398"/>
                    </a:lnTo>
                    <a:lnTo>
                      <a:pt x="215295" y="283686"/>
                    </a:lnTo>
                    <a:lnTo>
                      <a:pt x="215295" y="282330"/>
                    </a:lnTo>
                    <a:lnTo>
                      <a:pt x="217945" y="278262"/>
                    </a:lnTo>
                    <a:lnTo>
                      <a:pt x="220595" y="275550"/>
                    </a:lnTo>
                    <a:lnTo>
                      <a:pt x="224569" y="274194"/>
                    </a:lnTo>
                    <a:lnTo>
                      <a:pt x="227219" y="271482"/>
                    </a:lnTo>
                    <a:lnTo>
                      <a:pt x="232518" y="271482"/>
                    </a:lnTo>
                    <a:lnTo>
                      <a:pt x="232518" y="268770"/>
                    </a:lnTo>
                    <a:lnTo>
                      <a:pt x="236493" y="267414"/>
                    </a:lnTo>
                    <a:lnTo>
                      <a:pt x="239142" y="264702"/>
                    </a:lnTo>
                    <a:lnTo>
                      <a:pt x="251066" y="257922"/>
                    </a:lnTo>
                    <a:lnTo>
                      <a:pt x="255040" y="256566"/>
                    </a:lnTo>
                    <a:lnTo>
                      <a:pt x="260340" y="256566"/>
                    </a:lnTo>
                    <a:lnTo>
                      <a:pt x="261665" y="253854"/>
                    </a:lnTo>
                    <a:lnTo>
                      <a:pt x="266964" y="252498"/>
                    </a:lnTo>
                    <a:lnTo>
                      <a:pt x="270939" y="252498"/>
                    </a:lnTo>
                    <a:lnTo>
                      <a:pt x="276238" y="249786"/>
                    </a:lnTo>
                    <a:lnTo>
                      <a:pt x="280212" y="249786"/>
                    </a:lnTo>
                    <a:lnTo>
                      <a:pt x="282845" y="248439"/>
                    </a:lnTo>
                    <a:lnTo>
                      <a:pt x="284318" y="248439"/>
                    </a:lnTo>
                    <a:lnTo>
                      <a:pt x="285395" y="247134"/>
                    </a:lnTo>
                    <a:lnTo>
                      <a:pt x="285636" y="247011"/>
                    </a:lnTo>
                    <a:lnTo>
                      <a:pt x="290100" y="247011"/>
                    </a:lnTo>
                    <a:lnTo>
                      <a:pt x="293395" y="243006"/>
                    </a:lnTo>
                    <a:lnTo>
                      <a:pt x="294786" y="243006"/>
                    </a:lnTo>
                    <a:lnTo>
                      <a:pt x="297435" y="243006"/>
                    </a:lnTo>
                    <a:lnTo>
                      <a:pt x="297435" y="241650"/>
                    </a:lnTo>
                    <a:lnTo>
                      <a:pt x="304060" y="237582"/>
                    </a:lnTo>
                    <a:lnTo>
                      <a:pt x="306709" y="234870"/>
                    </a:lnTo>
                    <a:lnTo>
                      <a:pt x="309359" y="234870"/>
                    </a:lnTo>
                    <a:lnTo>
                      <a:pt x="310684" y="234870"/>
                    </a:lnTo>
                    <a:lnTo>
                      <a:pt x="310684" y="232158"/>
                    </a:lnTo>
                    <a:lnTo>
                      <a:pt x="310684" y="228090"/>
                    </a:lnTo>
                    <a:lnTo>
                      <a:pt x="310684" y="226734"/>
                    </a:lnTo>
                    <a:lnTo>
                      <a:pt x="309935" y="222899"/>
                    </a:lnTo>
                    <a:lnTo>
                      <a:pt x="321150" y="209265"/>
                    </a:lnTo>
                    <a:lnTo>
                      <a:pt x="324233" y="200970"/>
                    </a:lnTo>
                    <a:lnTo>
                      <a:pt x="325257" y="200970"/>
                    </a:lnTo>
                    <a:lnTo>
                      <a:pt x="329232" y="195546"/>
                    </a:lnTo>
                    <a:lnTo>
                      <a:pt x="334531" y="194190"/>
                    </a:lnTo>
                    <a:lnTo>
                      <a:pt x="338506" y="187410"/>
                    </a:lnTo>
                    <a:lnTo>
                      <a:pt x="341155" y="187410"/>
                    </a:lnTo>
                    <a:lnTo>
                      <a:pt x="346455" y="187410"/>
                    </a:lnTo>
                    <a:lnTo>
                      <a:pt x="350429" y="187410"/>
                    </a:lnTo>
                    <a:lnTo>
                      <a:pt x="353079" y="187410"/>
                    </a:lnTo>
                    <a:lnTo>
                      <a:pt x="357053" y="190122"/>
                    </a:lnTo>
                    <a:lnTo>
                      <a:pt x="359703" y="191478"/>
                    </a:lnTo>
                    <a:lnTo>
                      <a:pt x="362353" y="190122"/>
                    </a:lnTo>
                    <a:lnTo>
                      <a:pt x="362353" y="186054"/>
                    </a:lnTo>
                    <a:lnTo>
                      <a:pt x="359703" y="183342"/>
                    </a:lnTo>
                    <a:lnTo>
                      <a:pt x="357053" y="180630"/>
                    </a:lnTo>
                    <a:lnTo>
                      <a:pt x="355729" y="179274"/>
                    </a:lnTo>
                    <a:lnTo>
                      <a:pt x="353079" y="169782"/>
                    </a:lnTo>
                    <a:lnTo>
                      <a:pt x="353079" y="168426"/>
                    </a:lnTo>
                    <a:lnTo>
                      <a:pt x="350429" y="164358"/>
                    </a:lnTo>
                    <a:lnTo>
                      <a:pt x="350429" y="161694"/>
                    </a:lnTo>
                    <a:lnTo>
                      <a:pt x="350845" y="161433"/>
                    </a:lnTo>
                    <a:lnTo>
                      <a:pt x="353079" y="160290"/>
                    </a:lnTo>
                    <a:lnTo>
                      <a:pt x="353079" y="160035"/>
                    </a:lnTo>
                    <a:lnTo>
                      <a:pt x="361341" y="154866"/>
                    </a:lnTo>
                    <a:lnTo>
                      <a:pt x="362353" y="154866"/>
                    </a:lnTo>
                    <a:lnTo>
                      <a:pt x="365002" y="154866"/>
                    </a:lnTo>
                    <a:lnTo>
                      <a:pt x="366327" y="153510"/>
                    </a:lnTo>
                    <a:lnTo>
                      <a:pt x="368977" y="153510"/>
                    </a:lnTo>
                    <a:lnTo>
                      <a:pt x="371627" y="150798"/>
                    </a:lnTo>
                    <a:lnTo>
                      <a:pt x="375601" y="149442"/>
                    </a:lnTo>
                    <a:lnTo>
                      <a:pt x="378251" y="146730"/>
                    </a:lnTo>
                    <a:lnTo>
                      <a:pt x="378251" y="144018"/>
                    </a:lnTo>
                    <a:lnTo>
                      <a:pt x="375601" y="139950"/>
                    </a:lnTo>
                    <a:lnTo>
                      <a:pt x="374276" y="138594"/>
                    </a:lnTo>
                    <a:lnTo>
                      <a:pt x="371627" y="138594"/>
                    </a:lnTo>
                    <a:lnTo>
                      <a:pt x="368977" y="135883"/>
                    </a:lnTo>
                    <a:lnTo>
                      <a:pt x="366367" y="134548"/>
                    </a:lnTo>
                    <a:lnTo>
                      <a:pt x="366367" y="134445"/>
                    </a:lnTo>
                    <a:lnTo>
                      <a:pt x="368977" y="129103"/>
                    </a:lnTo>
                    <a:lnTo>
                      <a:pt x="371627" y="127747"/>
                    </a:lnTo>
                    <a:lnTo>
                      <a:pt x="374276" y="127747"/>
                    </a:lnTo>
                    <a:lnTo>
                      <a:pt x="378251" y="127747"/>
                    </a:lnTo>
                    <a:lnTo>
                      <a:pt x="380901" y="125035"/>
                    </a:lnTo>
                    <a:lnTo>
                      <a:pt x="383550" y="125035"/>
                    </a:lnTo>
                    <a:lnTo>
                      <a:pt x="384875" y="123679"/>
                    </a:lnTo>
                    <a:lnTo>
                      <a:pt x="384875" y="120967"/>
                    </a:lnTo>
                    <a:lnTo>
                      <a:pt x="384875" y="118255"/>
                    </a:lnTo>
                    <a:lnTo>
                      <a:pt x="384875" y="116899"/>
                    </a:lnTo>
                    <a:lnTo>
                      <a:pt x="378251" y="110119"/>
                    </a:lnTo>
                    <a:lnTo>
                      <a:pt x="378251" y="108763"/>
                    </a:lnTo>
                    <a:lnTo>
                      <a:pt x="375601" y="108763"/>
                    </a:lnTo>
                    <a:lnTo>
                      <a:pt x="375601" y="103339"/>
                    </a:lnTo>
                    <a:lnTo>
                      <a:pt x="374367" y="102076"/>
                    </a:lnTo>
                    <a:lnTo>
                      <a:pt x="385891" y="87067"/>
                    </a:lnTo>
                    <a:lnTo>
                      <a:pt x="387525" y="87067"/>
                    </a:lnTo>
                    <a:lnTo>
                      <a:pt x="390174" y="87067"/>
                    </a:lnTo>
                    <a:lnTo>
                      <a:pt x="392824" y="87067"/>
                    </a:lnTo>
                    <a:lnTo>
                      <a:pt x="395474" y="87067"/>
                    </a:lnTo>
                    <a:lnTo>
                      <a:pt x="396799" y="84355"/>
                    </a:lnTo>
                    <a:lnTo>
                      <a:pt x="399448" y="82999"/>
                    </a:lnTo>
                    <a:lnTo>
                      <a:pt x="402098" y="77575"/>
                    </a:lnTo>
                    <a:lnTo>
                      <a:pt x="402098" y="73507"/>
                    </a:lnTo>
                    <a:lnTo>
                      <a:pt x="399448" y="72151"/>
                    </a:lnTo>
                    <a:lnTo>
                      <a:pt x="399448" y="69439"/>
                    </a:lnTo>
                    <a:lnTo>
                      <a:pt x="396799" y="69439"/>
                    </a:lnTo>
                    <a:lnTo>
                      <a:pt x="395474" y="65371"/>
                    </a:lnTo>
                    <a:lnTo>
                      <a:pt x="392824" y="62659"/>
                    </a:lnTo>
                    <a:lnTo>
                      <a:pt x="390174" y="62659"/>
                    </a:lnTo>
                    <a:lnTo>
                      <a:pt x="384875" y="61303"/>
                    </a:lnTo>
                    <a:lnTo>
                      <a:pt x="383550" y="61303"/>
                    </a:lnTo>
                    <a:lnTo>
                      <a:pt x="378251" y="58591"/>
                    </a:lnTo>
                    <a:lnTo>
                      <a:pt x="375601" y="58591"/>
                    </a:lnTo>
                    <a:lnTo>
                      <a:pt x="374276" y="57235"/>
                    </a:lnTo>
                    <a:lnTo>
                      <a:pt x="371627" y="51811"/>
                    </a:lnTo>
                    <a:lnTo>
                      <a:pt x="368977" y="50455"/>
                    </a:lnTo>
                    <a:lnTo>
                      <a:pt x="366327" y="47743"/>
                    </a:lnTo>
                    <a:lnTo>
                      <a:pt x="366327" y="46387"/>
                    </a:lnTo>
                    <a:lnTo>
                      <a:pt x="366327" y="43675"/>
                    </a:lnTo>
                    <a:lnTo>
                      <a:pt x="366327" y="40963"/>
                    </a:lnTo>
                    <a:lnTo>
                      <a:pt x="365002" y="39607"/>
                    </a:lnTo>
                    <a:lnTo>
                      <a:pt x="359703" y="39607"/>
                    </a:lnTo>
                    <a:lnTo>
                      <a:pt x="357053" y="39607"/>
                    </a:lnTo>
                    <a:lnTo>
                      <a:pt x="350429" y="36895"/>
                    </a:lnTo>
                    <a:lnTo>
                      <a:pt x="347779" y="36895"/>
                    </a:lnTo>
                    <a:lnTo>
                      <a:pt x="346455" y="39607"/>
                    </a:lnTo>
                    <a:lnTo>
                      <a:pt x="341155" y="39607"/>
                    </a:lnTo>
                    <a:lnTo>
                      <a:pt x="338506" y="40963"/>
                    </a:lnTo>
                    <a:lnTo>
                      <a:pt x="337181" y="40963"/>
                    </a:lnTo>
                    <a:lnTo>
                      <a:pt x="334531" y="39607"/>
                    </a:lnTo>
                    <a:lnTo>
                      <a:pt x="331881" y="39607"/>
                    </a:lnTo>
                    <a:lnTo>
                      <a:pt x="327907" y="39607"/>
                    </a:lnTo>
                    <a:lnTo>
                      <a:pt x="325257" y="36895"/>
                    </a:lnTo>
                    <a:lnTo>
                      <a:pt x="325257" y="39607"/>
                    </a:lnTo>
                    <a:lnTo>
                      <a:pt x="322607" y="36895"/>
                    </a:lnTo>
                    <a:lnTo>
                      <a:pt x="318633" y="36895"/>
                    </a:lnTo>
                    <a:lnTo>
                      <a:pt x="315983" y="36895"/>
                    </a:lnTo>
                    <a:lnTo>
                      <a:pt x="315983" y="35539"/>
                    </a:lnTo>
                    <a:lnTo>
                      <a:pt x="313334" y="35539"/>
                    </a:lnTo>
                    <a:lnTo>
                      <a:pt x="310684" y="32827"/>
                    </a:lnTo>
                    <a:lnTo>
                      <a:pt x="309359" y="31471"/>
                    </a:lnTo>
                    <a:lnTo>
                      <a:pt x="306709" y="31471"/>
                    </a:lnTo>
                    <a:lnTo>
                      <a:pt x="306709" y="28759"/>
                    </a:lnTo>
                    <a:lnTo>
                      <a:pt x="306207" y="28759"/>
                    </a:lnTo>
                    <a:lnTo>
                      <a:pt x="306207" y="26561"/>
                    </a:lnTo>
                    <a:lnTo>
                      <a:pt x="306709" y="26047"/>
                    </a:lnTo>
                    <a:lnTo>
                      <a:pt x="309359" y="24691"/>
                    </a:lnTo>
                    <a:lnTo>
                      <a:pt x="310684" y="21979"/>
                    </a:lnTo>
                    <a:lnTo>
                      <a:pt x="313334" y="21979"/>
                    </a:lnTo>
                    <a:lnTo>
                      <a:pt x="315983" y="21979"/>
                    </a:lnTo>
                    <a:lnTo>
                      <a:pt x="318633" y="24691"/>
                    </a:lnTo>
                    <a:lnTo>
                      <a:pt x="319958" y="24691"/>
                    </a:lnTo>
                    <a:lnTo>
                      <a:pt x="322607" y="24691"/>
                    </a:lnTo>
                    <a:lnTo>
                      <a:pt x="325257" y="24691"/>
                    </a:lnTo>
                    <a:lnTo>
                      <a:pt x="327907" y="20623"/>
                    </a:lnTo>
                    <a:lnTo>
                      <a:pt x="329232" y="13843"/>
                    </a:lnTo>
                    <a:lnTo>
                      <a:pt x="331881" y="11131"/>
                    </a:lnTo>
                    <a:lnTo>
                      <a:pt x="331881" y="9775"/>
                    </a:lnTo>
                    <a:lnTo>
                      <a:pt x="331881" y="7063"/>
                    </a:lnTo>
                    <a:lnTo>
                      <a:pt x="334531" y="4351"/>
                    </a:lnTo>
                    <a:lnTo>
                      <a:pt x="337181" y="4351"/>
                    </a:lnTo>
                    <a:lnTo>
                      <a:pt x="338506" y="4351"/>
                    </a:lnTo>
                    <a:lnTo>
                      <a:pt x="341155" y="4351"/>
                    </a:lnTo>
                    <a:lnTo>
                      <a:pt x="346455" y="2995"/>
                    </a:lnTo>
                    <a:lnTo>
                      <a:pt x="347779" y="283"/>
                    </a:lnTo>
                    <a:lnTo>
                      <a:pt x="350429" y="283"/>
                    </a:lnTo>
                    <a:lnTo>
                      <a:pt x="355729" y="283"/>
                    </a:lnTo>
                    <a:lnTo>
                      <a:pt x="359703" y="283"/>
                    </a:lnTo>
                    <a:lnTo>
                      <a:pt x="36025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32" name="Agrupar 2">
              <a:extLst>
                <a:ext uri="{FF2B5EF4-FFF2-40B4-BE49-F238E27FC236}">
                  <a16:creationId xmlns:a16="http://schemas.microsoft.com/office/drawing/2014/main" id="{DD8C896D-CADF-CBF2-063E-19A3D8EC60FC}"/>
                </a:ext>
              </a:extLst>
            </p:cNvPr>
            <p:cNvGrpSpPr/>
            <p:nvPr/>
          </p:nvGrpSpPr>
          <p:grpSpPr>
            <a:xfrm>
              <a:off x="8596399" y="2296418"/>
              <a:ext cx="2068904" cy="2237415"/>
              <a:chOff x="8596399" y="2296418"/>
              <a:chExt cx="2068904" cy="2237415"/>
            </a:xfrm>
            <a:grpFill/>
          </p:grpSpPr>
          <p:sp>
            <p:nvSpPr>
              <p:cNvPr id="33" name="Forma livre 78">
                <a:extLst>
                  <a:ext uri="{FF2B5EF4-FFF2-40B4-BE49-F238E27FC236}">
                    <a16:creationId xmlns:a16="http://schemas.microsoft.com/office/drawing/2014/main" id="{B671D7ED-752B-B22B-D790-FC08BDEA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6909" y="3325409"/>
                <a:ext cx="116459" cy="90762"/>
              </a:xfrm>
              <a:custGeom>
                <a:avLst/>
                <a:gdLst>
                  <a:gd name="connsiteX0" fmla="*/ 0 w 127190"/>
                  <a:gd name="connsiteY0" fmla="*/ 0 h 99125"/>
                  <a:gd name="connsiteX1" fmla="*/ 127190 w 127190"/>
                  <a:gd name="connsiteY1" fmla="*/ 0 h 99125"/>
                  <a:gd name="connsiteX2" fmla="*/ 127190 w 127190"/>
                  <a:gd name="connsiteY2" fmla="*/ 99125 h 99125"/>
                  <a:gd name="connsiteX3" fmla="*/ 0 w 127190"/>
                  <a:gd name="connsiteY3" fmla="*/ 99125 h 99125"/>
                  <a:gd name="connsiteX4" fmla="*/ 0 w 127190"/>
                  <a:gd name="connsiteY4" fmla="*/ 0 h 9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90" h="99125">
                    <a:moveTo>
                      <a:pt x="0" y="0"/>
                    </a:moveTo>
                    <a:lnTo>
                      <a:pt x="127190" y="0"/>
                    </a:lnTo>
                    <a:lnTo>
                      <a:pt x="127190" y="99125"/>
                    </a:lnTo>
                    <a:lnTo>
                      <a:pt x="0" y="991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4" name="Forma livre 90">
                <a:extLst>
                  <a:ext uri="{FF2B5EF4-FFF2-40B4-BE49-F238E27FC236}">
                    <a16:creationId xmlns:a16="http://schemas.microsoft.com/office/drawing/2014/main" id="{25873494-97ED-86E0-5216-D8238C840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99" y="2296418"/>
                <a:ext cx="1510548" cy="1391063"/>
              </a:xfrm>
              <a:custGeom>
                <a:avLst/>
                <a:gdLst>
                  <a:gd name="connsiteX0" fmla="*/ 512496 w 1649737"/>
                  <a:gd name="connsiteY0" fmla="*/ 0 h 1519242"/>
                  <a:gd name="connsiteX1" fmla="*/ 515983 w 1649737"/>
                  <a:gd name="connsiteY1" fmla="*/ 19294 h 1519242"/>
                  <a:gd name="connsiteX2" fmla="*/ 516203 w 1649737"/>
                  <a:gd name="connsiteY2" fmla="*/ 19569 h 1519242"/>
                  <a:gd name="connsiteX3" fmla="*/ 516203 w 1649737"/>
                  <a:gd name="connsiteY3" fmla="*/ 22056 h 1519242"/>
                  <a:gd name="connsiteX4" fmla="*/ 532116 w 1649737"/>
                  <a:gd name="connsiteY4" fmla="*/ 41484 h 1519242"/>
                  <a:gd name="connsiteX5" fmla="*/ 547059 w 1649737"/>
                  <a:gd name="connsiteY5" fmla="*/ 79785 h 1519242"/>
                  <a:gd name="connsiteX6" fmla="*/ 561807 w 1649737"/>
                  <a:gd name="connsiteY6" fmla="*/ 117951 h 1519242"/>
                  <a:gd name="connsiteX7" fmla="*/ 561807 w 1649737"/>
                  <a:gd name="connsiteY7" fmla="*/ 153595 h 1519242"/>
                  <a:gd name="connsiteX8" fmla="*/ 562002 w 1649737"/>
                  <a:gd name="connsiteY8" fmla="*/ 154085 h 1519242"/>
                  <a:gd name="connsiteX9" fmla="*/ 562002 w 1649737"/>
                  <a:gd name="connsiteY9" fmla="*/ 156572 h 1519242"/>
                  <a:gd name="connsiteX10" fmla="*/ 577333 w 1649737"/>
                  <a:gd name="connsiteY10" fmla="*/ 193763 h 1519242"/>
                  <a:gd name="connsiteX11" fmla="*/ 608384 w 1649737"/>
                  <a:gd name="connsiteY11" fmla="*/ 193763 h 1519242"/>
                  <a:gd name="connsiteX12" fmla="*/ 638076 w 1649737"/>
                  <a:gd name="connsiteY12" fmla="*/ 234654 h 1519242"/>
                  <a:gd name="connsiteX13" fmla="*/ 653019 w 1649737"/>
                  <a:gd name="connsiteY13" fmla="*/ 271659 h 1519242"/>
                  <a:gd name="connsiteX14" fmla="*/ 684457 w 1649737"/>
                  <a:gd name="connsiteY14" fmla="*/ 271659 h 1519242"/>
                  <a:gd name="connsiteX15" fmla="*/ 698236 w 1649737"/>
                  <a:gd name="connsiteY15" fmla="*/ 311441 h 1519242"/>
                  <a:gd name="connsiteX16" fmla="*/ 729092 w 1649737"/>
                  <a:gd name="connsiteY16" fmla="*/ 329758 h 1519242"/>
                  <a:gd name="connsiteX17" fmla="*/ 760142 w 1649737"/>
                  <a:gd name="connsiteY17" fmla="*/ 311441 h 1519242"/>
                  <a:gd name="connsiteX18" fmla="*/ 790416 w 1649737"/>
                  <a:gd name="connsiteY18" fmla="*/ 311441 h 1519242"/>
                  <a:gd name="connsiteX19" fmla="*/ 835827 w 1649737"/>
                  <a:gd name="connsiteY19" fmla="*/ 329758 h 1519242"/>
                  <a:gd name="connsiteX20" fmla="*/ 880462 w 1649737"/>
                  <a:gd name="connsiteY20" fmla="*/ 329758 h 1519242"/>
                  <a:gd name="connsiteX21" fmla="*/ 926844 w 1649737"/>
                  <a:gd name="connsiteY21" fmla="*/ 329758 h 1519242"/>
                  <a:gd name="connsiteX22" fmla="*/ 972061 w 1649737"/>
                  <a:gd name="connsiteY22" fmla="*/ 329758 h 1519242"/>
                  <a:gd name="connsiteX23" fmla="*/ 1032221 w 1649737"/>
                  <a:gd name="connsiteY23" fmla="*/ 329758 h 1519242"/>
                  <a:gd name="connsiteX24" fmla="*/ 1078602 w 1649737"/>
                  <a:gd name="connsiteY24" fmla="*/ 329758 h 1519242"/>
                  <a:gd name="connsiteX25" fmla="*/ 1123819 w 1649737"/>
                  <a:gd name="connsiteY25" fmla="*/ 329758 h 1519242"/>
                  <a:gd name="connsiteX26" fmla="*/ 1154481 w 1649737"/>
                  <a:gd name="connsiteY26" fmla="*/ 329758 h 1519242"/>
                  <a:gd name="connsiteX27" fmla="*/ 1199699 w 1649737"/>
                  <a:gd name="connsiteY27" fmla="*/ 329758 h 1519242"/>
                  <a:gd name="connsiteX28" fmla="*/ 1244333 w 1649737"/>
                  <a:gd name="connsiteY28" fmla="*/ 329758 h 1519242"/>
                  <a:gd name="connsiteX29" fmla="*/ 1305076 w 1649737"/>
                  <a:gd name="connsiteY29" fmla="*/ 329758 h 1519242"/>
                  <a:gd name="connsiteX30" fmla="*/ 1351457 w 1649737"/>
                  <a:gd name="connsiteY30" fmla="*/ 329758 h 1519242"/>
                  <a:gd name="connsiteX31" fmla="*/ 1396674 w 1649737"/>
                  <a:gd name="connsiteY31" fmla="*/ 348631 h 1519242"/>
                  <a:gd name="connsiteX32" fmla="*/ 1442473 w 1649737"/>
                  <a:gd name="connsiteY32" fmla="*/ 348631 h 1519242"/>
                  <a:gd name="connsiteX33" fmla="*/ 1487884 w 1649737"/>
                  <a:gd name="connsiteY33" fmla="*/ 348631 h 1519242"/>
                  <a:gd name="connsiteX34" fmla="*/ 1533684 w 1649737"/>
                  <a:gd name="connsiteY34" fmla="*/ 348631 h 1519242"/>
                  <a:gd name="connsiteX35" fmla="*/ 1578901 w 1649737"/>
                  <a:gd name="connsiteY35" fmla="*/ 329758 h 1519242"/>
                  <a:gd name="connsiteX36" fmla="*/ 1624118 w 1649737"/>
                  <a:gd name="connsiteY36" fmla="*/ 329758 h 1519242"/>
                  <a:gd name="connsiteX37" fmla="*/ 1649737 w 1649737"/>
                  <a:gd name="connsiteY37" fmla="*/ 329758 h 1519242"/>
                  <a:gd name="connsiteX38" fmla="*/ 1649571 w 1649737"/>
                  <a:gd name="connsiteY38" fmla="*/ 330191 h 1519242"/>
                  <a:gd name="connsiteX39" fmla="*/ 1648423 w 1649737"/>
                  <a:gd name="connsiteY39" fmla="*/ 330191 h 1519242"/>
                  <a:gd name="connsiteX40" fmla="*/ 1641832 w 1649737"/>
                  <a:gd name="connsiteY40" fmla="*/ 338294 h 1519242"/>
                  <a:gd name="connsiteX41" fmla="*/ 1641832 w 1649737"/>
                  <a:gd name="connsiteY41" fmla="*/ 340937 h 1519242"/>
                  <a:gd name="connsiteX42" fmla="*/ 1639325 w 1649737"/>
                  <a:gd name="connsiteY42" fmla="*/ 344786 h 1519242"/>
                  <a:gd name="connsiteX43" fmla="*/ 1622895 w 1649737"/>
                  <a:gd name="connsiteY43" fmla="*/ 365074 h 1519242"/>
                  <a:gd name="connsiteX44" fmla="*/ 1607288 w 1649737"/>
                  <a:gd name="connsiteY44" fmla="*/ 403207 h 1519242"/>
                  <a:gd name="connsiteX45" fmla="*/ 1600705 w 1649737"/>
                  <a:gd name="connsiteY45" fmla="*/ 421000 h 1519242"/>
                  <a:gd name="connsiteX46" fmla="*/ 1599437 w 1649737"/>
                  <a:gd name="connsiteY46" fmla="*/ 422297 h 1519242"/>
                  <a:gd name="connsiteX47" fmla="*/ 1598112 w 1649737"/>
                  <a:gd name="connsiteY47" fmla="*/ 426365 h 1519242"/>
                  <a:gd name="connsiteX48" fmla="*/ 1595463 w 1649737"/>
                  <a:gd name="connsiteY48" fmla="*/ 426365 h 1519242"/>
                  <a:gd name="connsiteX49" fmla="*/ 1593036 w 1649737"/>
                  <a:gd name="connsiteY49" fmla="*/ 430091 h 1519242"/>
                  <a:gd name="connsiteX50" fmla="*/ 1590163 w 1649737"/>
                  <a:gd name="connsiteY50" fmla="*/ 437737 h 1519242"/>
                  <a:gd name="connsiteX51" fmla="*/ 1590163 w 1649737"/>
                  <a:gd name="connsiteY51" fmla="*/ 439924 h 1519242"/>
                  <a:gd name="connsiteX52" fmla="*/ 1590163 w 1649737"/>
                  <a:gd name="connsiteY52" fmla="*/ 443992 h 1519242"/>
                  <a:gd name="connsiteX53" fmla="*/ 1590163 w 1649737"/>
                  <a:gd name="connsiteY53" fmla="*/ 445348 h 1519242"/>
                  <a:gd name="connsiteX54" fmla="*/ 1590163 w 1649737"/>
                  <a:gd name="connsiteY54" fmla="*/ 445466 h 1519242"/>
                  <a:gd name="connsiteX55" fmla="*/ 1577569 w 1649737"/>
                  <a:gd name="connsiteY55" fmla="*/ 461698 h 1519242"/>
                  <a:gd name="connsiteX56" fmla="*/ 1577569 w 1649737"/>
                  <a:gd name="connsiteY56" fmla="*/ 476536 h 1519242"/>
                  <a:gd name="connsiteX57" fmla="*/ 1576915 w 1649737"/>
                  <a:gd name="connsiteY57" fmla="*/ 476536 h 1519242"/>
                  <a:gd name="connsiteX58" fmla="*/ 1576915 w 1649737"/>
                  <a:gd name="connsiteY58" fmla="*/ 477892 h 1519242"/>
                  <a:gd name="connsiteX59" fmla="*/ 1576915 w 1649737"/>
                  <a:gd name="connsiteY59" fmla="*/ 480604 h 1519242"/>
                  <a:gd name="connsiteX60" fmla="*/ 1576915 w 1649737"/>
                  <a:gd name="connsiteY60" fmla="*/ 481960 h 1519242"/>
                  <a:gd name="connsiteX61" fmla="*/ 1574265 w 1649737"/>
                  <a:gd name="connsiteY61" fmla="*/ 487384 h 1519242"/>
                  <a:gd name="connsiteX62" fmla="*/ 1574265 w 1649737"/>
                  <a:gd name="connsiteY62" fmla="*/ 488740 h 1519242"/>
                  <a:gd name="connsiteX63" fmla="*/ 1571615 w 1649737"/>
                  <a:gd name="connsiteY63" fmla="*/ 491452 h 1519242"/>
                  <a:gd name="connsiteX64" fmla="*/ 1571530 w 1649737"/>
                  <a:gd name="connsiteY64" fmla="*/ 491496 h 1519242"/>
                  <a:gd name="connsiteX65" fmla="*/ 1571530 w 1649737"/>
                  <a:gd name="connsiteY65" fmla="*/ 502435 h 1519242"/>
                  <a:gd name="connsiteX66" fmla="*/ 1571530 w 1649737"/>
                  <a:gd name="connsiteY66" fmla="*/ 542142 h 1519242"/>
                  <a:gd name="connsiteX67" fmla="*/ 1587023 w 1649737"/>
                  <a:gd name="connsiteY67" fmla="*/ 579167 h 1519242"/>
                  <a:gd name="connsiteX68" fmla="*/ 1571530 w 1649737"/>
                  <a:gd name="connsiteY68" fmla="*/ 619411 h 1519242"/>
                  <a:gd name="connsiteX69" fmla="*/ 1571530 w 1649737"/>
                  <a:gd name="connsiteY69" fmla="*/ 656971 h 1519242"/>
                  <a:gd name="connsiteX70" fmla="*/ 1571530 w 1649737"/>
                  <a:gd name="connsiteY70" fmla="*/ 695069 h 1519242"/>
                  <a:gd name="connsiteX71" fmla="*/ 1571530 w 1649737"/>
                  <a:gd name="connsiteY71" fmla="*/ 733703 h 1519242"/>
                  <a:gd name="connsiteX72" fmla="*/ 1587023 w 1649737"/>
                  <a:gd name="connsiteY72" fmla="*/ 771801 h 1519242"/>
                  <a:gd name="connsiteX73" fmla="*/ 1587023 w 1649737"/>
                  <a:gd name="connsiteY73" fmla="*/ 810435 h 1519242"/>
                  <a:gd name="connsiteX74" fmla="*/ 1571530 w 1649737"/>
                  <a:gd name="connsiteY74" fmla="*/ 849606 h 1519242"/>
                  <a:gd name="connsiteX75" fmla="*/ 1571530 w 1649737"/>
                  <a:gd name="connsiteY75" fmla="*/ 865094 h 1519242"/>
                  <a:gd name="connsiteX76" fmla="*/ 1571615 w 1649737"/>
                  <a:gd name="connsiteY76" fmla="*/ 865094 h 1519242"/>
                  <a:gd name="connsiteX77" fmla="*/ 1574265 w 1649737"/>
                  <a:gd name="connsiteY77" fmla="*/ 865094 h 1519242"/>
                  <a:gd name="connsiteX78" fmla="*/ 1574265 w 1649737"/>
                  <a:gd name="connsiteY78" fmla="*/ 869775 h 1519242"/>
                  <a:gd name="connsiteX79" fmla="*/ 1571615 w 1649737"/>
                  <a:gd name="connsiteY79" fmla="*/ 869775 h 1519242"/>
                  <a:gd name="connsiteX80" fmla="*/ 1571530 w 1649737"/>
                  <a:gd name="connsiteY80" fmla="*/ 869775 h 1519242"/>
                  <a:gd name="connsiteX81" fmla="*/ 1571530 w 1649737"/>
                  <a:gd name="connsiteY81" fmla="*/ 882486 h 1519242"/>
                  <a:gd name="connsiteX82" fmla="*/ 1571530 w 1649737"/>
                  <a:gd name="connsiteY82" fmla="*/ 921656 h 1519242"/>
                  <a:gd name="connsiteX83" fmla="*/ 1540543 w 1649737"/>
                  <a:gd name="connsiteY83" fmla="*/ 959217 h 1519242"/>
                  <a:gd name="connsiteX84" fmla="*/ 1526197 w 1649737"/>
                  <a:gd name="connsiteY84" fmla="*/ 997315 h 1519242"/>
                  <a:gd name="connsiteX85" fmla="*/ 1526197 w 1649737"/>
                  <a:gd name="connsiteY85" fmla="*/ 1038096 h 1519242"/>
                  <a:gd name="connsiteX86" fmla="*/ 1511852 w 1649737"/>
                  <a:gd name="connsiteY86" fmla="*/ 1075120 h 1519242"/>
                  <a:gd name="connsiteX87" fmla="*/ 1480865 w 1649737"/>
                  <a:gd name="connsiteY87" fmla="*/ 1075120 h 1519242"/>
                  <a:gd name="connsiteX88" fmla="*/ 1450452 w 1649737"/>
                  <a:gd name="connsiteY88" fmla="*/ 1094437 h 1519242"/>
                  <a:gd name="connsiteX89" fmla="*/ 1420613 w 1649737"/>
                  <a:gd name="connsiteY89" fmla="*/ 1132535 h 1519242"/>
                  <a:gd name="connsiteX90" fmla="*/ 1420613 w 1649737"/>
                  <a:gd name="connsiteY90" fmla="*/ 1171169 h 1519242"/>
                  <a:gd name="connsiteX91" fmla="*/ 1389626 w 1649737"/>
                  <a:gd name="connsiteY91" fmla="*/ 1188876 h 1519242"/>
                  <a:gd name="connsiteX92" fmla="*/ 1359213 w 1649737"/>
                  <a:gd name="connsiteY92" fmla="*/ 1209266 h 1519242"/>
                  <a:gd name="connsiteX93" fmla="*/ 1327653 w 1649737"/>
                  <a:gd name="connsiteY93" fmla="*/ 1209266 h 1519242"/>
                  <a:gd name="connsiteX94" fmla="*/ 1312733 w 1649737"/>
                  <a:gd name="connsiteY94" fmla="*/ 1247364 h 1519242"/>
                  <a:gd name="connsiteX95" fmla="*/ 1297814 w 1649737"/>
                  <a:gd name="connsiteY95" fmla="*/ 1287071 h 1519242"/>
                  <a:gd name="connsiteX96" fmla="*/ 1267401 w 1649737"/>
                  <a:gd name="connsiteY96" fmla="*/ 1324096 h 1519242"/>
                  <a:gd name="connsiteX97" fmla="*/ 1251907 w 1649737"/>
                  <a:gd name="connsiteY97" fmla="*/ 1363803 h 1519242"/>
                  <a:gd name="connsiteX98" fmla="*/ 1222642 w 1649737"/>
                  <a:gd name="connsiteY98" fmla="*/ 1400827 h 1519242"/>
                  <a:gd name="connsiteX99" fmla="*/ 1206575 w 1649737"/>
                  <a:gd name="connsiteY99" fmla="*/ 1438388 h 1519242"/>
                  <a:gd name="connsiteX100" fmla="*/ 1222642 w 1649737"/>
                  <a:gd name="connsiteY100" fmla="*/ 1478632 h 1519242"/>
                  <a:gd name="connsiteX101" fmla="*/ 1206575 w 1649737"/>
                  <a:gd name="connsiteY101" fmla="*/ 1517266 h 1519242"/>
                  <a:gd name="connsiteX102" fmla="*/ 1205427 w 1649737"/>
                  <a:gd name="connsiteY102" fmla="*/ 1518340 h 1519242"/>
                  <a:gd name="connsiteX103" fmla="*/ 1205427 w 1649737"/>
                  <a:gd name="connsiteY103" fmla="*/ 1519242 h 1519242"/>
                  <a:gd name="connsiteX104" fmla="*/ 1182421 w 1649737"/>
                  <a:gd name="connsiteY104" fmla="*/ 1519242 h 1519242"/>
                  <a:gd name="connsiteX105" fmla="*/ 1153764 w 1649737"/>
                  <a:gd name="connsiteY105" fmla="*/ 1519242 h 1519242"/>
                  <a:gd name="connsiteX106" fmla="*/ 1153764 w 1649737"/>
                  <a:gd name="connsiteY106" fmla="*/ 1486472 h 1519242"/>
                  <a:gd name="connsiteX107" fmla="*/ 1153764 w 1649737"/>
                  <a:gd name="connsiteY107" fmla="*/ 1447417 h 1519242"/>
                  <a:gd name="connsiteX108" fmla="*/ 1153764 w 1649737"/>
                  <a:gd name="connsiteY108" fmla="*/ 1408897 h 1519242"/>
                  <a:gd name="connsiteX109" fmla="*/ 1152536 w 1649737"/>
                  <a:gd name="connsiteY109" fmla="*/ 1409736 h 1519242"/>
                  <a:gd name="connsiteX110" fmla="*/ 1152536 w 1649737"/>
                  <a:gd name="connsiteY110" fmla="*/ 1402716 h 1519242"/>
                  <a:gd name="connsiteX111" fmla="*/ 1122153 w 1649737"/>
                  <a:gd name="connsiteY111" fmla="*/ 1423074 h 1519242"/>
                  <a:gd name="connsiteX112" fmla="*/ 1092268 w 1649737"/>
                  <a:gd name="connsiteY112" fmla="*/ 1423074 h 1519242"/>
                  <a:gd name="connsiteX113" fmla="*/ 1044784 w 1649737"/>
                  <a:gd name="connsiteY113" fmla="*/ 1441457 h 1519242"/>
                  <a:gd name="connsiteX114" fmla="*/ 1016061 w 1649737"/>
                  <a:gd name="connsiteY114" fmla="*/ 1441457 h 1519242"/>
                  <a:gd name="connsiteX115" fmla="*/ 985677 w 1649737"/>
                  <a:gd name="connsiteY115" fmla="*/ 1441457 h 1519242"/>
                  <a:gd name="connsiteX116" fmla="*/ 939853 w 1649737"/>
                  <a:gd name="connsiteY116" fmla="*/ 1441457 h 1519242"/>
                  <a:gd name="connsiteX117" fmla="*/ 909968 w 1649737"/>
                  <a:gd name="connsiteY117" fmla="*/ 1441457 h 1519242"/>
                  <a:gd name="connsiteX118" fmla="*/ 863480 w 1649737"/>
                  <a:gd name="connsiteY118" fmla="*/ 1423074 h 1519242"/>
                  <a:gd name="connsiteX119" fmla="*/ 833761 w 1649737"/>
                  <a:gd name="connsiteY119" fmla="*/ 1402716 h 1519242"/>
                  <a:gd name="connsiteX120" fmla="*/ 803378 w 1649737"/>
                  <a:gd name="connsiteY120" fmla="*/ 1402716 h 1519242"/>
                  <a:gd name="connsiteX121" fmla="*/ 758052 w 1649737"/>
                  <a:gd name="connsiteY121" fmla="*/ 1402716 h 1519242"/>
                  <a:gd name="connsiteX122" fmla="*/ 727005 w 1649737"/>
                  <a:gd name="connsiteY122" fmla="*/ 1402716 h 1519242"/>
                  <a:gd name="connsiteX123" fmla="*/ 696124 w 1649737"/>
                  <a:gd name="connsiteY123" fmla="*/ 1423074 h 1519242"/>
                  <a:gd name="connsiteX124" fmla="*/ 666238 w 1649737"/>
                  <a:gd name="connsiteY124" fmla="*/ 1461815 h 1519242"/>
                  <a:gd name="connsiteX125" fmla="*/ 635855 w 1649737"/>
                  <a:gd name="connsiteY125" fmla="*/ 1480653 h 1519242"/>
                  <a:gd name="connsiteX126" fmla="*/ 605970 w 1649737"/>
                  <a:gd name="connsiteY126" fmla="*/ 1499948 h 1519242"/>
                  <a:gd name="connsiteX127" fmla="*/ 575089 w 1649737"/>
                  <a:gd name="connsiteY127" fmla="*/ 1499948 h 1519242"/>
                  <a:gd name="connsiteX128" fmla="*/ 559648 w 1649737"/>
                  <a:gd name="connsiteY128" fmla="*/ 1499948 h 1519242"/>
                  <a:gd name="connsiteX129" fmla="*/ 559648 w 1649737"/>
                  <a:gd name="connsiteY129" fmla="*/ 1461815 h 1519242"/>
                  <a:gd name="connsiteX130" fmla="*/ 544706 w 1649737"/>
                  <a:gd name="connsiteY130" fmla="*/ 1423074 h 1519242"/>
                  <a:gd name="connsiteX131" fmla="*/ 513658 w 1649737"/>
                  <a:gd name="connsiteY131" fmla="*/ 1423074 h 1519242"/>
                  <a:gd name="connsiteX132" fmla="*/ 483939 w 1649737"/>
                  <a:gd name="connsiteY132" fmla="*/ 1402716 h 1519242"/>
                  <a:gd name="connsiteX133" fmla="*/ 468332 w 1649737"/>
                  <a:gd name="connsiteY133" fmla="*/ 1365647 h 1519242"/>
                  <a:gd name="connsiteX134" fmla="*/ 468332 w 1649737"/>
                  <a:gd name="connsiteY134" fmla="*/ 1325995 h 1519242"/>
                  <a:gd name="connsiteX135" fmla="*/ 468332 w 1649737"/>
                  <a:gd name="connsiteY135" fmla="*/ 1287862 h 1519242"/>
                  <a:gd name="connsiteX136" fmla="*/ 423007 w 1649737"/>
                  <a:gd name="connsiteY136" fmla="*/ 1268567 h 1519242"/>
                  <a:gd name="connsiteX137" fmla="*/ 393288 w 1649737"/>
                  <a:gd name="connsiteY137" fmla="*/ 1268567 h 1519242"/>
                  <a:gd name="connsiteX138" fmla="*/ 362240 w 1649737"/>
                  <a:gd name="connsiteY138" fmla="*/ 1268567 h 1519242"/>
                  <a:gd name="connsiteX139" fmla="*/ 331857 w 1649737"/>
                  <a:gd name="connsiteY139" fmla="*/ 1268567 h 1519242"/>
                  <a:gd name="connsiteX140" fmla="*/ 300976 w 1649737"/>
                  <a:gd name="connsiteY140" fmla="*/ 1249273 h 1519242"/>
                  <a:gd name="connsiteX141" fmla="*/ 271091 w 1649737"/>
                  <a:gd name="connsiteY141" fmla="*/ 1249273 h 1519242"/>
                  <a:gd name="connsiteX142" fmla="*/ 226429 w 1649737"/>
                  <a:gd name="connsiteY142" fmla="*/ 1249273 h 1519242"/>
                  <a:gd name="connsiteX143" fmla="*/ 179941 w 1649737"/>
                  <a:gd name="connsiteY143" fmla="*/ 1230434 h 1519242"/>
                  <a:gd name="connsiteX144" fmla="*/ 165496 w 1649737"/>
                  <a:gd name="connsiteY144" fmla="*/ 1191846 h 1519242"/>
                  <a:gd name="connsiteX145" fmla="*/ 149558 w 1649737"/>
                  <a:gd name="connsiteY145" fmla="*/ 1153713 h 1519242"/>
                  <a:gd name="connsiteX146" fmla="*/ 165496 w 1649737"/>
                  <a:gd name="connsiteY146" fmla="*/ 1114972 h 1519242"/>
                  <a:gd name="connsiteX147" fmla="*/ 165496 w 1649737"/>
                  <a:gd name="connsiteY147" fmla="*/ 1057545 h 1519242"/>
                  <a:gd name="connsiteX148" fmla="*/ 179941 w 1649737"/>
                  <a:gd name="connsiteY148" fmla="*/ 1018348 h 1519242"/>
                  <a:gd name="connsiteX149" fmla="*/ 179941 w 1649737"/>
                  <a:gd name="connsiteY149" fmla="*/ 979759 h 1519242"/>
                  <a:gd name="connsiteX150" fmla="*/ 149558 w 1649737"/>
                  <a:gd name="connsiteY150" fmla="*/ 941626 h 1519242"/>
                  <a:gd name="connsiteX151" fmla="*/ 133453 w 1649737"/>
                  <a:gd name="connsiteY151" fmla="*/ 923395 h 1519242"/>
                  <a:gd name="connsiteX152" fmla="*/ 135113 w 1649737"/>
                  <a:gd name="connsiteY152" fmla="*/ 923395 h 1519242"/>
                  <a:gd name="connsiteX153" fmla="*/ 166659 w 1649737"/>
                  <a:gd name="connsiteY153" fmla="*/ 884655 h 1519242"/>
                  <a:gd name="connsiteX154" fmla="*/ 181601 w 1649737"/>
                  <a:gd name="connsiteY154" fmla="*/ 847129 h 1519242"/>
                  <a:gd name="connsiteX155" fmla="*/ 197042 w 1649737"/>
                  <a:gd name="connsiteY155" fmla="*/ 826772 h 1519242"/>
                  <a:gd name="connsiteX156" fmla="*/ 211984 w 1649737"/>
                  <a:gd name="connsiteY156" fmla="*/ 808997 h 1519242"/>
                  <a:gd name="connsiteX157" fmla="*/ 243032 w 1649737"/>
                  <a:gd name="connsiteY157" fmla="*/ 788639 h 1519242"/>
                  <a:gd name="connsiteX158" fmla="*/ 258472 w 1649737"/>
                  <a:gd name="connsiteY158" fmla="*/ 749898 h 1519242"/>
                  <a:gd name="connsiteX159" fmla="*/ 258472 w 1649737"/>
                  <a:gd name="connsiteY159" fmla="*/ 711917 h 1519242"/>
                  <a:gd name="connsiteX160" fmla="*/ 247439 w 1649737"/>
                  <a:gd name="connsiteY160" fmla="*/ 684669 h 1519242"/>
                  <a:gd name="connsiteX161" fmla="*/ 242485 w 1649737"/>
                  <a:gd name="connsiteY161" fmla="*/ 671998 h 1519242"/>
                  <a:gd name="connsiteX162" fmla="*/ 227580 w 1649737"/>
                  <a:gd name="connsiteY162" fmla="*/ 632806 h 1519242"/>
                  <a:gd name="connsiteX163" fmla="*/ 227580 w 1649737"/>
                  <a:gd name="connsiteY163" fmla="*/ 594326 h 1519242"/>
                  <a:gd name="connsiteX164" fmla="*/ 243032 w 1649737"/>
                  <a:gd name="connsiteY164" fmla="*/ 558322 h 1519242"/>
                  <a:gd name="connsiteX165" fmla="*/ 241590 w 1649737"/>
                  <a:gd name="connsiteY165" fmla="*/ 558322 h 1519242"/>
                  <a:gd name="connsiteX166" fmla="*/ 242485 w 1649737"/>
                  <a:gd name="connsiteY166" fmla="*/ 556032 h 1519242"/>
                  <a:gd name="connsiteX167" fmla="*/ 210956 w 1649737"/>
                  <a:gd name="connsiteY167" fmla="*/ 556032 h 1519242"/>
                  <a:gd name="connsiteX168" fmla="*/ 181147 w 1649737"/>
                  <a:gd name="connsiteY168" fmla="*/ 556032 h 1519242"/>
                  <a:gd name="connsiteX169" fmla="*/ 166816 w 1649737"/>
                  <a:gd name="connsiteY169" fmla="*/ 517377 h 1519242"/>
                  <a:gd name="connsiteX170" fmla="*/ 134714 w 1649737"/>
                  <a:gd name="connsiteY170" fmla="*/ 537241 h 1519242"/>
                  <a:gd name="connsiteX171" fmla="*/ 106051 w 1649737"/>
                  <a:gd name="connsiteY171" fmla="*/ 517377 h 1519242"/>
                  <a:gd name="connsiteX172" fmla="*/ 75096 w 1649737"/>
                  <a:gd name="connsiteY172" fmla="*/ 498049 h 1519242"/>
                  <a:gd name="connsiteX173" fmla="*/ 44714 w 1649737"/>
                  <a:gd name="connsiteY173" fmla="*/ 479259 h 1519242"/>
                  <a:gd name="connsiteX174" fmla="*/ 16051 w 1649737"/>
                  <a:gd name="connsiteY174" fmla="*/ 440604 h 1519242"/>
                  <a:gd name="connsiteX175" fmla="*/ 9 w 1649737"/>
                  <a:gd name="connsiteY175" fmla="*/ 401971 h 1519242"/>
                  <a:gd name="connsiteX176" fmla="*/ 2510 w 1649737"/>
                  <a:gd name="connsiteY176" fmla="*/ 395989 h 1519242"/>
                  <a:gd name="connsiteX177" fmla="*/ 16051 w 1649737"/>
                  <a:gd name="connsiteY177" fmla="*/ 363830 h 1519242"/>
                  <a:gd name="connsiteX178" fmla="*/ 16814 w 1649737"/>
                  <a:gd name="connsiteY178" fmla="*/ 361688 h 1519242"/>
                  <a:gd name="connsiteX179" fmla="*/ 30847 w 1649737"/>
                  <a:gd name="connsiteY179" fmla="*/ 327397 h 1519242"/>
                  <a:gd name="connsiteX180" fmla="*/ 28786 w 1649737"/>
                  <a:gd name="connsiteY180" fmla="*/ 322301 h 1519242"/>
                  <a:gd name="connsiteX181" fmla="*/ 16051 w 1649737"/>
                  <a:gd name="connsiteY181" fmla="*/ 286520 h 1519242"/>
                  <a:gd name="connsiteX182" fmla="*/ 0 w 1649737"/>
                  <a:gd name="connsiteY182" fmla="*/ 248402 h 1519242"/>
                  <a:gd name="connsiteX183" fmla="*/ 0 w 1649737"/>
                  <a:gd name="connsiteY183" fmla="*/ 209747 h 1519242"/>
                  <a:gd name="connsiteX184" fmla="*/ 0 w 1649737"/>
                  <a:gd name="connsiteY184" fmla="*/ 192779 h 1519242"/>
                  <a:gd name="connsiteX185" fmla="*/ 150403 w 1649737"/>
                  <a:gd name="connsiteY185" fmla="*/ 192779 h 1519242"/>
                  <a:gd name="connsiteX186" fmla="*/ 196262 w 1649737"/>
                  <a:gd name="connsiteY186" fmla="*/ 175039 h 1519242"/>
                  <a:gd name="connsiteX187" fmla="*/ 241548 w 1649737"/>
                  <a:gd name="connsiteY187" fmla="*/ 175039 h 1519242"/>
                  <a:gd name="connsiteX188" fmla="*/ 286834 w 1649737"/>
                  <a:gd name="connsiteY188" fmla="*/ 192779 h 1519242"/>
                  <a:gd name="connsiteX189" fmla="*/ 317790 w 1649737"/>
                  <a:gd name="connsiteY189" fmla="*/ 192779 h 1519242"/>
                  <a:gd name="connsiteX190" fmla="*/ 362502 w 1649737"/>
                  <a:gd name="connsiteY190" fmla="*/ 192779 h 1519242"/>
                  <a:gd name="connsiteX191" fmla="*/ 408935 w 1649737"/>
                  <a:gd name="connsiteY191" fmla="*/ 175039 h 1519242"/>
                  <a:gd name="connsiteX192" fmla="*/ 438744 w 1649737"/>
                  <a:gd name="connsiteY192" fmla="*/ 175039 h 1519242"/>
                  <a:gd name="connsiteX193" fmla="*/ 454221 w 1649737"/>
                  <a:gd name="connsiteY193" fmla="*/ 155688 h 1519242"/>
                  <a:gd name="connsiteX194" fmla="*/ 454221 w 1649737"/>
                  <a:gd name="connsiteY194" fmla="*/ 117522 h 1519242"/>
                  <a:gd name="connsiteX195" fmla="*/ 498857 w 1649737"/>
                  <a:gd name="connsiteY195" fmla="*/ 17710 h 1519242"/>
                  <a:gd name="connsiteX196" fmla="*/ 512496 w 1649737"/>
                  <a:gd name="connsiteY196" fmla="*/ 0 h 15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</a:cxnLst>
                <a:rect l="l" t="t" r="r" b="b"/>
                <a:pathLst>
                  <a:path w="1649737" h="1519242">
                    <a:moveTo>
                      <a:pt x="512496" y="0"/>
                    </a:moveTo>
                    <a:cubicBezTo>
                      <a:pt x="513658" y="6381"/>
                      <a:pt x="514820" y="12914"/>
                      <a:pt x="515983" y="19294"/>
                    </a:cubicBezTo>
                    <a:lnTo>
                      <a:pt x="516203" y="19569"/>
                    </a:lnTo>
                    <a:lnTo>
                      <a:pt x="516203" y="22056"/>
                    </a:lnTo>
                    <a:cubicBezTo>
                      <a:pt x="521443" y="28532"/>
                      <a:pt x="526877" y="35008"/>
                      <a:pt x="532116" y="41484"/>
                    </a:cubicBezTo>
                    <a:cubicBezTo>
                      <a:pt x="537162" y="54251"/>
                      <a:pt x="542014" y="67018"/>
                      <a:pt x="547059" y="79785"/>
                    </a:cubicBezTo>
                    <a:lnTo>
                      <a:pt x="561807" y="117951"/>
                    </a:lnTo>
                    <a:lnTo>
                      <a:pt x="561807" y="153595"/>
                    </a:lnTo>
                    <a:lnTo>
                      <a:pt x="562002" y="154085"/>
                    </a:lnTo>
                    <a:lnTo>
                      <a:pt x="562002" y="156572"/>
                    </a:lnTo>
                    <a:cubicBezTo>
                      <a:pt x="567048" y="168969"/>
                      <a:pt x="572288" y="181366"/>
                      <a:pt x="577333" y="193763"/>
                    </a:cubicBezTo>
                    <a:lnTo>
                      <a:pt x="608384" y="193763"/>
                    </a:lnTo>
                    <a:lnTo>
                      <a:pt x="638076" y="234654"/>
                    </a:lnTo>
                    <a:cubicBezTo>
                      <a:pt x="643121" y="247051"/>
                      <a:pt x="647973" y="259263"/>
                      <a:pt x="653019" y="271659"/>
                    </a:cubicBezTo>
                    <a:lnTo>
                      <a:pt x="684457" y="271659"/>
                    </a:lnTo>
                    <a:cubicBezTo>
                      <a:pt x="689115" y="284981"/>
                      <a:pt x="693578" y="298118"/>
                      <a:pt x="698236" y="311441"/>
                    </a:cubicBezTo>
                    <a:lnTo>
                      <a:pt x="729092" y="329758"/>
                    </a:lnTo>
                    <a:lnTo>
                      <a:pt x="760142" y="311441"/>
                    </a:lnTo>
                    <a:lnTo>
                      <a:pt x="790416" y="311441"/>
                    </a:lnTo>
                    <a:lnTo>
                      <a:pt x="835827" y="329758"/>
                    </a:lnTo>
                    <a:lnTo>
                      <a:pt x="880462" y="329758"/>
                    </a:lnTo>
                    <a:lnTo>
                      <a:pt x="926844" y="329758"/>
                    </a:lnTo>
                    <a:lnTo>
                      <a:pt x="972061" y="329758"/>
                    </a:lnTo>
                    <a:lnTo>
                      <a:pt x="1032221" y="329758"/>
                    </a:lnTo>
                    <a:lnTo>
                      <a:pt x="1078602" y="329758"/>
                    </a:lnTo>
                    <a:lnTo>
                      <a:pt x="1123819" y="329758"/>
                    </a:lnTo>
                    <a:lnTo>
                      <a:pt x="1154481" y="329758"/>
                    </a:lnTo>
                    <a:lnTo>
                      <a:pt x="1199699" y="329758"/>
                    </a:lnTo>
                    <a:lnTo>
                      <a:pt x="1244333" y="329758"/>
                    </a:lnTo>
                    <a:lnTo>
                      <a:pt x="1305076" y="329758"/>
                    </a:lnTo>
                    <a:lnTo>
                      <a:pt x="1351457" y="329758"/>
                    </a:lnTo>
                    <a:lnTo>
                      <a:pt x="1396674" y="348631"/>
                    </a:lnTo>
                    <a:lnTo>
                      <a:pt x="1442473" y="348631"/>
                    </a:lnTo>
                    <a:lnTo>
                      <a:pt x="1487884" y="348631"/>
                    </a:lnTo>
                    <a:lnTo>
                      <a:pt x="1533684" y="348631"/>
                    </a:lnTo>
                    <a:lnTo>
                      <a:pt x="1578901" y="329758"/>
                    </a:lnTo>
                    <a:lnTo>
                      <a:pt x="1624118" y="329758"/>
                    </a:lnTo>
                    <a:lnTo>
                      <a:pt x="1649737" y="329758"/>
                    </a:lnTo>
                    <a:lnTo>
                      <a:pt x="1649571" y="330191"/>
                    </a:lnTo>
                    <a:lnTo>
                      <a:pt x="1648423" y="330191"/>
                    </a:lnTo>
                    <a:lnTo>
                      <a:pt x="1641832" y="338294"/>
                    </a:lnTo>
                    <a:lnTo>
                      <a:pt x="1641832" y="340937"/>
                    </a:lnTo>
                    <a:lnTo>
                      <a:pt x="1639325" y="344786"/>
                    </a:lnTo>
                    <a:lnTo>
                      <a:pt x="1622895" y="365074"/>
                    </a:lnTo>
                    <a:cubicBezTo>
                      <a:pt x="1617748" y="377836"/>
                      <a:pt x="1612435" y="390445"/>
                      <a:pt x="1607288" y="403207"/>
                    </a:cubicBezTo>
                    <a:lnTo>
                      <a:pt x="1600705" y="421000"/>
                    </a:lnTo>
                    <a:lnTo>
                      <a:pt x="1599437" y="422297"/>
                    </a:lnTo>
                    <a:lnTo>
                      <a:pt x="1598112" y="426365"/>
                    </a:lnTo>
                    <a:lnTo>
                      <a:pt x="1595463" y="426365"/>
                    </a:lnTo>
                    <a:lnTo>
                      <a:pt x="1593036" y="430091"/>
                    </a:lnTo>
                    <a:lnTo>
                      <a:pt x="1590163" y="437737"/>
                    </a:lnTo>
                    <a:lnTo>
                      <a:pt x="1590163" y="439924"/>
                    </a:lnTo>
                    <a:lnTo>
                      <a:pt x="1590163" y="443992"/>
                    </a:lnTo>
                    <a:lnTo>
                      <a:pt x="1590163" y="445348"/>
                    </a:lnTo>
                    <a:lnTo>
                      <a:pt x="1590163" y="445466"/>
                    </a:lnTo>
                    <a:lnTo>
                      <a:pt x="1577569" y="461698"/>
                    </a:lnTo>
                    <a:lnTo>
                      <a:pt x="1577569" y="476536"/>
                    </a:lnTo>
                    <a:lnTo>
                      <a:pt x="1576915" y="476536"/>
                    </a:lnTo>
                    <a:lnTo>
                      <a:pt x="1576915" y="477892"/>
                    </a:lnTo>
                    <a:lnTo>
                      <a:pt x="1576915" y="480604"/>
                    </a:lnTo>
                    <a:lnTo>
                      <a:pt x="1576915" y="481960"/>
                    </a:lnTo>
                    <a:lnTo>
                      <a:pt x="1574265" y="487384"/>
                    </a:lnTo>
                    <a:lnTo>
                      <a:pt x="1574265" y="488740"/>
                    </a:lnTo>
                    <a:lnTo>
                      <a:pt x="1571615" y="491452"/>
                    </a:lnTo>
                    <a:lnTo>
                      <a:pt x="1571530" y="491496"/>
                    </a:lnTo>
                    <a:lnTo>
                      <a:pt x="1571530" y="502435"/>
                    </a:lnTo>
                    <a:lnTo>
                      <a:pt x="1571530" y="542142"/>
                    </a:lnTo>
                    <a:lnTo>
                      <a:pt x="1587023" y="579167"/>
                    </a:lnTo>
                    <a:lnTo>
                      <a:pt x="1571530" y="619411"/>
                    </a:lnTo>
                    <a:lnTo>
                      <a:pt x="1571530" y="656971"/>
                    </a:lnTo>
                    <a:lnTo>
                      <a:pt x="1571530" y="695069"/>
                    </a:lnTo>
                    <a:lnTo>
                      <a:pt x="1571530" y="733703"/>
                    </a:lnTo>
                    <a:lnTo>
                      <a:pt x="1587023" y="771801"/>
                    </a:lnTo>
                    <a:lnTo>
                      <a:pt x="1587023" y="810435"/>
                    </a:lnTo>
                    <a:lnTo>
                      <a:pt x="1571530" y="849606"/>
                    </a:lnTo>
                    <a:lnTo>
                      <a:pt x="1571530" y="865094"/>
                    </a:lnTo>
                    <a:lnTo>
                      <a:pt x="1571615" y="865094"/>
                    </a:lnTo>
                    <a:lnTo>
                      <a:pt x="1574265" y="865094"/>
                    </a:lnTo>
                    <a:lnTo>
                      <a:pt x="1574265" y="869775"/>
                    </a:lnTo>
                    <a:lnTo>
                      <a:pt x="1571615" y="869775"/>
                    </a:lnTo>
                    <a:lnTo>
                      <a:pt x="1571530" y="869775"/>
                    </a:lnTo>
                    <a:lnTo>
                      <a:pt x="1571530" y="882486"/>
                    </a:lnTo>
                    <a:lnTo>
                      <a:pt x="1571530" y="921656"/>
                    </a:lnTo>
                    <a:lnTo>
                      <a:pt x="1540543" y="959217"/>
                    </a:lnTo>
                    <a:lnTo>
                      <a:pt x="1526197" y="997315"/>
                    </a:lnTo>
                    <a:lnTo>
                      <a:pt x="1526197" y="1038096"/>
                    </a:lnTo>
                    <a:lnTo>
                      <a:pt x="1511852" y="1075120"/>
                    </a:lnTo>
                    <a:lnTo>
                      <a:pt x="1480865" y="1075120"/>
                    </a:lnTo>
                    <a:lnTo>
                      <a:pt x="1450452" y="1094437"/>
                    </a:lnTo>
                    <a:lnTo>
                      <a:pt x="1420613" y="1132535"/>
                    </a:lnTo>
                    <a:lnTo>
                      <a:pt x="1420613" y="1171169"/>
                    </a:lnTo>
                    <a:lnTo>
                      <a:pt x="1389626" y="1188876"/>
                    </a:lnTo>
                    <a:lnTo>
                      <a:pt x="1359213" y="1209266"/>
                    </a:lnTo>
                    <a:lnTo>
                      <a:pt x="1327653" y="1209266"/>
                    </a:lnTo>
                    <a:lnTo>
                      <a:pt x="1312733" y="1247364"/>
                    </a:lnTo>
                    <a:lnTo>
                      <a:pt x="1297814" y="1287071"/>
                    </a:lnTo>
                    <a:lnTo>
                      <a:pt x="1267401" y="1324096"/>
                    </a:lnTo>
                    <a:lnTo>
                      <a:pt x="1251907" y="1363803"/>
                    </a:lnTo>
                    <a:lnTo>
                      <a:pt x="1222642" y="1400827"/>
                    </a:lnTo>
                    <a:lnTo>
                      <a:pt x="1206575" y="1438388"/>
                    </a:lnTo>
                    <a:lnTo>
                      <a:pt x="1222642" y="1478632"/>
                    </a:lnTo>
                    <a:lnTo>
                      <a:pt x="1206575" y="1517266"/>
                    </a:lnTo>
                    <a:lnTo>
                      <a:pt x="1205427" y="1518340"/>
                    </a:lnTo>
                    <a:lnTo>
                      <a:pt x="1205427" y="1519242"/>
                    </a:lnTo>
                    <a:lnTo>
                      <a:pt x="1182421" y="1519242"/>
                    </a:lnTo>
                    <a:lnTo>
                      <a:pt x="1153764" y="1519242"/>
                    </a:lnTo>
                    <a:lnTo>
                      <a:pt x="1153764" y="1486472"/>
                    </a:lnTo>
                    <a:lnTo>
                      <a:pt x="1153764" y="1447417"/>
                    </a:lnTo>
                    <a:lnTo>
                      <a:pt x="1153764" y="1408897"/>
                    </a:lnTo>
                    <a:lnTo>
                      <a:pt x="1152536" y="1409736"/>
                    </a:lnTo>
                    <a:lnTo>
                      <a:pt x="1152536" y="1402716"/>
                    </a:lnTo>
                    <a:lnTo>
                      <a:pt x="1122153" y="1423074"/>
                    </a:lnTo>
                    <a:lnTo>
                      <a:pt x="1092268" y="1423074"/>
                    </a:lnTo>
                    <a:lnTo>
                      <a:pt x="1044784" y="1441457"/>
                    </a:lnTo>
                    <a:lnTo>
                      <a:pt x="1016061" y="1441457"/>
                    </a:lnTo>
                    <a:lnTo>
                      <a:pt x="985677" y="1441457"/>
                    </a:lnTo>
                    <a:lnTo>
                      <a:pt x="939853" y="1441457"/>
                    </a:lnTo>
                    <a:lnTo>
                      <a:pt x="909968" y="1441457"/>
                    </a:lnTo>
                    <a:lnTo>
                      <a:pt x="863480" y="1423074"/>
                    </a:lnTo>
                    <a:lnTo>
                      <a:pt x="833761" y="1402716"/>
                    </a:lnTo>
                    <a:lnTo>
                      <a:pt x="803378" y="1402716"/>
                    </a:lnTo>
                    <a:lnTo>
                      <a:pt x="758052" y="1402716"/>
                    </a:lnTo>
                    <a:lnTo>
                      <a:pt x="727005" y="1402716"/>
                    </a:lnTo>
                    <a:lnTo>
                      <a:pt x="696124" y="1423074"/>
                    </a:lnTo>
                    <a:lnTo>
                      <a:pt x="666238" y="1461815"/>
                    </a:lnTo>
                    <a:lnTo>
                      <a:pt x="635855" y="1480653"/>
                    </a:lnTo>
                    <a:lnTo>
                      <a:pt x="605970" y="1499948"/>
                    </a:lnTo>
                    <a:lnTo>
                      <a:pt x="575089" y="1499948"/>
                    </a:lnTo>
                    <a:lnTo>
                      <a:pt x="559648" y="1499948"/>
                    </a:lnTo>
                    <a:lnTo>
                      <a:pt x="559648" y="1461815"/>
                    </a:lnTo>
                    <a:lnTo>
                      <a:pt x="544706" y="1423074"/>
                    </a:lnTo>
                    <a:lnTo>
                      <a:pt x="513658" y="1423074"/>
                    </a:lnTo>
                    <a:lnTo>
                      <a:pt x="483939" y="1402716"/>
                    </a:lnTo>
                    <a:cubicBezTo>
                      <a:pt x="478792" y="1390410"/>
                      <a:pt x="473479" y="1377953"/>
                      <a:pt x="468332" y="1365647"/>
                    </a:cubicBezTo>
                    <a:lnTo>
                      <a:pt x="468332" y="1325995"/>
                    </a:lnTo>
                    <a:lnTo>
                      <a:pt x="468332" y="1287862"/>
                    </a:lnTo>
                    <a:lnTo>
                      <a:pt x="423007" y="1268567"/>
                    </a:lnTo>
                    <a:lnTo>
                      <a:pt x="393288" y="1268567"/>
                    </a:lnTo>
                    <a:lnTo>
                      <a:pt x="362240" y="1268567"/>
                    </a:lnTo>
                    <a:lnTo>
                      <a:pt x="331857" y="1268567"/>
                    </a:lnTo>
                    <a:lnTo>
                      <a:pt x="300976" y="1249273"/>
                    </a:lnTo>
                    <a:lnTo>
                      <a:pt x="271091" y="1249273"/>
                    </a:lnTo>
                    <a:lnTo>
                      <a:pt x="226429" y="1249273"/>
                    </a:lnTo>
                    <a:lnTo>
                      <a:pt x="179941" y="1230434"/>
                    </a:lnTo>
                    <a:cubicBezTo>
                      <a:pt x="175126" y="1217521"/>
                      <a:pt x="170311" y="1204759"/>
                      <a:pt x="165496" y="1191846"/>
                    </a:cubicBezTo>
                    <a:cubicBezTo>
                      <a:pt x="160183" y="1179084"/>
                      <a:pt x="154871" y="1166474"/>
                      <a:pt x="149558" y="1153713"/>
                    </a:cubicBezTo>
                    <a:lnTo>
                      <a:pt x="165496" y="1114972"/>
                    </a:lnTo>
                    <a:lnTo>
                      <a:pt x="165496" y="1057545"/>
                    </a:lnTo>
                    <a:lnTo>
                      <a:pt x="179941" y="1018348"/>
                    </a:lnTo>
                    <a:lnTo>
                      <a:pt x="179941" y="979759"/>
                    </a:lnTo>
                    <a:lnTo>
                      <a:pt x="149558" y="941626"/>
                    </a:lnTo>
                    <a:cubicBezTo>
                      <a:pt x="144245" y="935549"/>
                      <a:pt x="138766" y="929472"/>
                      <a:pt x="133453" y="923395"/>
                    </a:cubicBezTo>
                    <a:lnTo>
                      <a:pt x="135113" y="923395"/>
                    </a:lnTo>
                    <a:lnTo>
                      <a:pt x="166659" y="884655"/>
                    </a:lnTo>
                    <a:cubicBezTo>
                      <a:pt x="171639" y="872197"/>
                      <a:pt x="176620" y="859587"/>
                      <a:pt x="181601" y="847129"/>
                    </a:cubicBezTo>
                    <a:cubicBezTo>
                      <a:pt x="186748" y="840293"/>
                      <a:pt x="191895" y="833608"/>
                      <a:pt x="197042" y="826772"/>
                    </a:cubicBezTo>
                    <a:lnTo>
                      <a:pt x="211984" y="808997"/>
                    </a:lnTo>
                    <a:lnTo>
                      <a:pt x="243032" y="788639"/>
                    </a:lnTo>
                    <a:lnTo>
                      <a:pt x="258472" y="749898"/>
                    </a:lnTo>
                    <a:lnTo>
                      <a:pt x="258472" y="711917"/>
                    </a:lnTo>
                    <a:lnTo>
                      <a:pt x="247439" y="684669"/>
                    </a:lnTo>
                    <a:lnTo>
                      <a:pt x="242485" y="671998"/>
                    </a:lnTo>
                    <a:lnTo>
                      <a:pt x="227580" y="632806"/>
                    </a:lnTo>
                    <a:lnTo>
                      <a:pt x="227580" y="594326"/>
                    </a:lnTo>
                    <a:lnTo>
                      <a:pt x="243032" y="558322"/>
                    </a:lnTo>
                    <a:lnTo>
                      <a:pt x="241590" y="558322"/>
                    </a:lnTo>
                    <a:lnTo>
                      <a:pt x="242485" y="556032"/>
                    </a:lnTo>
                    <a:lnTo>
                      <a:pt x="210956" y="556032"/>
                    </a:lnTo>
                    <a:lnTo>
                      <a:pt x="181147" y="556032"/>
                    </a:lnTo>
                    <a:lnTo>
                      <a:pt x="166816" y="517377"/>
                    </a:lnTo>
                    <a:lnTo>
                      <a:pt x="134714" y="537241"/>
                    </a:lnTo>
                    <a:lnTo>
                      <a:pt x="106051" y="517377"/>
                    </a:lnTo>
                    <a:lnTo>
                      <a:pt x="75096" y="498049"/>
                    </a:lnTo>
                    <a:lnTo>
                      <a:pt x="44714" y="479259"/>
                    </a:lnTo>
                    <a:lnTo>
                      <a:pt x="16051" y="440604"/>
                    </a:lnTo>
                    <a:lnTo>
                      <a:pt x="9" y="401971"/>
                    </a:lnTo>
                    <a:lnTo>
                      <a:pt x="2510" y="395989"/>
                    </a:lnTo>
                    <a:lnTo>
                      <a:pt x="16051" y="363830"/>
                    </a:lnTo>
                    <a:lnTo>
                      <a:pt x="16814" y="361688"/>
                    </a:lnTo>
                    <a:lnTo>
                      <a:pt x="30847" y="327397"/>
                    </a:lnTo>
                    <a:lnTo>
                      <a:pt x="28786" y="322301"/>
                    </a:lnTo>
                    <a:lnTo>
                      <a:pt x="16051" y="286520"/>
                    </a:lnTo>
                    <a:lnTo>
                      <a:pt x="0" y="248402"/>
                    </a:lnTo>
                    <a:lnTo>
                      <a:pt x="0" y="209747"/>
                    </a:lnTo>
                    <a:lnTo>
                      <a:pt x="0" y="192779"/>
                    </a:lnTo>
                    <a:lnTo>
                      <a:pt x="150403" y="192779"/>
                    </a:lnTo>
                    <a:lnTo>
                      <a:pt x="196262" y="175039"/>
                    </a:lnTo>
                    <a:lnTo>
                      <a:pt x="241548" y="175039"/>
                    </a:lnTo>
                    <a:lnTo>
                      <a:pt x="286834" y="192779"/>
                    </a:lnTo>
                    <a:lnTo>
                      <a:pt x="317790" y="192779"/>
                    </a:lnTo>
                    <a:lnTo>
                      <a:pt x="362502" y="192779"/>
                    </a:lnTo>
                    <a:lnTo>
                      <a:pt x="408935" y="175039"/>
                    </a:lnTo>
                    <a:lnTo>
                      <a:pt x="438744" y="175039"/>
                    </a:lnTo>
                    <a:lnTo>
                      <a:pt x="454221" y="155688"/>
                    </a:lnTo>
                    <a:lnTo>
                      <a:pt x="454221" y="117522"/>
                    </a:lnTo>
                    <a:lnTo>
                      <a:pt x="498857" y="17710"/>
                    </a:lnTo>
                    <a:lnTo>
                      <a:pt x="51249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5" name="Forma livre 95">
                <a:extLst>
                  <a:ext uri="{FF2B5EF4-FFF2-40B4-BE49-F238E27FC236}">
                    <a16:creationId xmlns:a16="http://schemas.microsoft.com/office/drawing/2014/main" id="{585C8A6C-E0E7-F3B6-25A3-FD6D45ABE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9280" y="3586446"/>
                <a:ext cx="929501" cy="947387"/>
              </a:xfrm>
              <a:custGeom>
                <a:avLst/>
                <a:gdLst>
                  <a:gd name="connsiteX0" fmla="*/ 213009 w 1015150"/>
                  <a:gd name="connsiteY0" fmla="*/ 0 h 1034684"/>
                  <a:gd name="connsiteX1" fmla="*/ 243930 w 1015150"/>
                  <a:gd name="connsiteY1" fmla="*/ 0 h 1034684"/>
                  <a:gd name="connsiteX2" fmla="*/ 289166 w 1015150"/>
                  <a:gd name="connsiteY2" fmla="*/ 0 h 1034684"/>
                  <a:gd name="connsiteX3" fmla="*/ 318941 w 1015150"/>
                  <a:gd name="connsiteY3" fmla="*/ 0 h 1034684"/>
                  <a:gd name="connsiteX4" fmla="*/ 349289 w 1015150"/>
                  <a:gd name="connsiteY4" fmla="*/ 20330 h 1034684"/>
                  <a:gd name="connsiteX5" fmla="*/ 395670 w 1015150"/>
                  <a:gd name="connsiteY5" fmla="*/ 38520 h 1034684"/>
                  <a:gd name="connsiteX6" fmla="*/ 425445 w 1015150"/>
                  <a:gd name="connsiteY6" fmla="*/ 38520 h 1034684"/>
                  <a:gd name="connsiteX7" fmla="*/ 471254 w 1015150"/>
                  <a:gd name="connsiteY7" fmla="*/ 38520 h 1034684"/>
                  <a:gd name="connsiteX8" fmla="*/ 501029 w 1015150"/>
                  <a:gd name="connsiteY8" fmla="*/ 38520 h 1034684"/>
                  <a:gd name="connsiteX9" fmla="*/ 530232 w 1015150"/>
                  <a:gd name="connsiteY9" fmla="*/ 38520 h 1034684"/>
                  <a:gd name="connsiteX10" fmla="*/ 577186 w 1015150"/>
                  <a:gd name="connsiteY10" fmla="*/ 20330 h 1034684"/>
                  <a:gd name="connsiteX11" fmla="*/ 607534 w 1015150"/>
                  <a:gd name="connsiteY11" fmla="*/ 20330 h 1034684"/>
                  <a:gd name="connsiteX12" fmla="*/ 636081 w 1015150"/>
                  <a:gd name="connsiteY12" fmla="*/ 839 h 1034684"/>
                  <a:gd name="connsiteX13" fmla="*/ 636081 w 1015150"/>
                  <a:gd name="connsiteY13" fmla="*/ 32560 h 1034684"/>
                  <a:gd name="connsiteX14" fmla="*/ 636081 w 1015150"/>
                  <a:gd name="connsiteY14" fmla="*/ 71756 h 1034684"/>
                  <a:gd name="connsiteX15" fmla="*/ 636081 w 1015150"/>
                  <a:gd name="connsiteY15" fmla="*/ 110345 h 1034684"/>
                  <a:gd name="connsiteX16" fmla="*/ 637309 w 1015150"/>
                  <a:gd name="connsiteY16" fmla="*/ 110345 h 1034684"/>
                  <a:gd name="connsiteX17" fmla="*/ 637309 w 1015150"/>
                  <a:gd name="connsiteY17" fmla="*/ 116094 h 1034684"/>
                  <a:gd name="connsiteX18" fmla="*/ 667084 w 1015150"/>
                  <a:gd name="connsiteY18" fmla="*/ 116094 h 1034684"/>
                  <a:gd name="connsiteX19" fmla="*/ 688972 w 1015150"/>
                  <a:gd name="connsiteY19" fmla="*/ 116094 h 1034684"/>
                  <a:gd name="connsiteX20" fmla="*/ 688972 w 1015150"/>
                  <a:gd name="connsiteY20" fmla="*/ 128223 h 1034684"/>
                  <a:gd name="connsiteX21" fmla="*/ 718811 w 1015150"/>
                  <a:gd name="connsiteY21" fmla="*/ 165784 h 1034684"/>
                  <a:gd name="connsiteX22" fmla="*/ 750946 w 1015150"/>
                  <a:gd name="connsiteY22" fmla="*/ 186174 h 1034684"/>
                  <a:gd name="connsiteX23" fmla="*/ 780211 w 1015150"/>
                  <a:gd name="connsiteY23" fmla="*/ 204955 h 1034684"/>
                  <a:gd name="connsiteX24" fmla="*/ 783470 w 1015150"/>
                  <a:gd name="connsiteY24" fmla="*/ 204955 h 1034684"/>
                  <a:gd name="connsiteX25" fmla="*/ 790194 w 1015150"/>
                  <a:gd name="connsiteY25" fmla="*/ 209184 h 1034684"/>
                  <a:gd name="connsiteX26" fmla="*/ 818248 w 1015150"/>
                  <a:gd name="connsiteY26" fmla="*/ 209184 h 1034684"/>
                  <a:gd name="connsiteX27" fmla="*/ 841611 w 1015150"/>
                  <a:gd name="connsiteY27" fmla="*/ 223199 h 1034684"/>
                  <a:gd name="connsiteX28" fmla="*/ 872023 w 1015150"/>
                  <a:gd name="connsiteY28" fmla="*/ 263979 h 1034684"/>
                  <a:gd name="connsiteX29" fmla="*/ 878762 w 1015150"/>
                  <a:gd name="connsiteY29" fmla="*/ 263979 h 1034684"/>
                  <a:gd name="connsiteX30" fmla="*/ 881811 w 1015150"/>
                  <a:gd name="connsiteY30" fmla="*/ 268034 h 1034684"/>
                  <a:gd name="connsiteX31" fmla="*/ 913304 w 1015150"/>
                  <a:gd name="connsiteY31" fmla="*/ 268034 h 1034684"/>
                  <a:gd name="connsiteX32" fmla="*/ 943080 w 1015150"/>
                  <a:gd name="connsiteY32" fmla="*/ 268034 h 1034684"/>
                  <a:gd name="connsiteX33" fmla="*/ 970358 w 1015150"/>
                  <a:gd name="connsiteY33" fmla="*/ 268034 h 1034684"/>
                  <a:gd name="connsiteX34" fmla="*/ 994249 w 1015150"/>
                  <a:gd name="connsiteY34" fmla="*/ 281687 h 1034684"/>
                  <a:gd name="connsiteX35" fmla="*/ 1009169 w 1015150"/>
                  <a:gd name="connsiteY35" fmla="*/ 321394 h 1034684"/>
                  <a:gd name="connsiteX36" fmla="*/ 1009169 w 1015150"/>
                  <a:gd name="connsiteY36" fmla="*/ 339101 h 1034684"/>
                  <a:gd name="connsiteX37" fmla="*/ 1015150 w 1015150"/>
                  <a:gd name="connsiteY37" fmla="*/ 335410 h 1034684"/>
                  <a:gd name="connsiteX38" fmla="*/ 1010269 w 1015150"/>
                  <a:gd name="connsiteY38" fmla="*/ 347514 h 1034684"/>
                  <a:gd name="connsiteX39" fmla="*/ 998594 w 1015150"/>
                  <a:gd name="connsiteY39" fmla="*/ 362796 h 1034684"/>
                  <a:gd name="connsiteX40" fmla="*/ 1012507 w 1015150"/>
                  <a:gd name="connsiteY40" fmla="*/ 401465 h 1034684"/>
                  <a:gd name="connsiteX41" fmla="*/ 981929 w 1015150"/>
                  <a:gd name="connsiteY41" fmla="*/ 458719 h 1034684"/>
                  <a:gd name="connsiteX42" fmla="*/ 983062 w 1015150"/>
                  <a:gd name="connsiteY42" fmla="*/ 458719 h 1034684"/>
                  <a:gd name="connsiteX43" fmla="*/ 1002058 w 1015150"/>
                  <a:gd name="connsiteY43" fmla="*/ 446528 h 1034684"/>
                  <a:gd name="connsiteX44" fmla="*/ 1002058 w 1015150"/>
                  <a:gd name="connsiteY44" fmla="*/ 451203 h 1034684"/>
                  <a:gd name="connsiteX45" fmla="*/ 990222 w 1015150"/>
                  <a:gd name="connsiteY45" fmla="*/ 458840 h 1034684"/>
                  <a:gd name="connsiteX46" fmla="*/ 1002058 w 1015150"/>
                  <a:gd name="connsiteY46" fmla="*/ 452602 h 1034684"/>
                  <a:gd name="connsiteX47" fmla="*/ 1002058 w 1015150"/>
                  <a:gd name="connsiteY47" fmla="*/ 459259 h 1034684"/>
                  <a:gd name="connsiteX48" fmla="*/ 972441 w 1015150"/>
                  <a:gd name="connsiteY48" fmla="*/ 476585 h 1034684"/>
                  <a:gd name="connsiteX49" fmla="*/ 942094 w 1015150"/>
                  <a:gd name="connsiteY49" fmla="*/ 495861 h 1034684"/>
                  <a:gd name="connsiteX50" fmla="*/ 912339 w 1015150"/>
                  <a:gd name="connsiteY50" fmla="*/ 533285 h 1034684"/>
                  <a:gd name="connsiteX51" fmla="*/ 911036 w 1015150"/>
                  <a:gd name="connsiteY51" fmla="*/ 536575 h 1034684"/>
                  <a:gd name="connsiteX52" fmla="*/ 911014 w 1015150"/>
                  <a:gd name="connsiteY52" fmla="*/ 536602 h 1034684"/>
                  <a:gd name="connsiteX53" fmla="*/ 897354 w 1015150"/>
                  <a:gd name="connsiteY53" fmla="*/ 571110 h 1034684"/>
                  <a:gd name="connsiteX54" fmla="*/ 896810 w 1015150"/>
                  <a:gd name="connsiteY54" fmla="*/ 572483 h 1034684"/>
                  <a:gd name="connsiteX55" fmla="*/ 894631 w 1015150"/>
                  <a:gd name="connsiteY55" fmla="*/ 577894 h 1034684"/>
                  <a:gd name="connsiteX56" fmla="*/ 880828 w 1015150"/>
                  <a:gd name="connsiteY56" fmla="*/ 611329 h 1034684"/>
                  <a:gd name="connsiteX57" fmla="*/ 852119 w 1015150"/>
                  <a:gd name="connsiteY57" fmla="*/ 629829 h 1034684"/>
                  <a:gd name="connsiteX58" fmla="*/ 852119 w 1015150"/>
                  <a:gd name="connsiteY58" fmla="*/ 630367 h 1034684"/>
                  <a:gd name="connsiteX59" fmla="*/ 849745 w 1015150"/>
                  <a:gd name="connsiteY59" fmla="*/ 631832 h 1034684"/>
                  <a:gd name="connsiteX60" fmla="*/ 849745 w 1015150"/>
                  <a:gd name="connsiteY60" fmla="*/ 671421 h 1034684"/>
                  <a:gd name="connsiteX61" fmla="*/ 849745 w 1015150"/>
                  <a:gd name="connsiteY61" fmla="*/ 707903 h 1034684"/>
                  <a:gd name="connsiteX62" fmla="*/ 820586 w 1015150"/>
                  <a:gd name="connsiteY62" fmla="*/ 725728 h 1034684"/>
                  <a:gd name="connsiteX63" fmla="*/ 789646 w 1015150"/>
                  <a:gd name="connsiteY63" fmla="*/ 745004 h 1034684"/>
                  <a:gd name="connsiteX64" fmla="*/ 759773 w 1015150"/>
                  <a:gd name="connsiteY64" fmla="*/ 764846 h 1034684"/>
                  <a:gd name="connsiteX65" fmla="*/ 715675 w 1015150"/>
                  <a:gd name="connsiteY65" fmla="*/ 804528 h 1034684"/>
                  <a:gd name="connsiteX66" fmla="*/ 724916 w 1015150"/>
                  <a:gd name="connsiteY66" fmla="*/ 804528 h 1034684"/>
                  <a:gd name="connsiteX67" fmla="*/ 723569 w 1015150"/>
                  <a:gd name="connsiteY67" fmla="*/ 805171 h 1034684"/>
                  <a:gd name="connsiteX68" fmla="*/ 713465 w 1015150"/>
                  <a:gd name="connsiteY68" fmla="*/ 805171 h 1034684"/>
                  <a:gd name="connsiteX69" fmla="*/ 682545 w 1015150"/>
                  <a:gd name="connsiteY69" fmla="*/ 824430 h 1034684"/>
                  <a:gd name="connsiteX70" fmla="*/ 663514 w 1015150"/>
                  <a:gd name="connsiteY70" fmla="*/ 836166 h 1034684"/>
                  <a:gd name="connsiteX71" fmla="*/ 653946 w 1015150"/>
                  <a:gd name="connsiteY71" fmla="*/ 841838 h 1034684"/>
                  <a:gd name="connsiteX72" fmla="*/ 637291 w 1015150"/>
                  <a:gd name="connsiteY72" fmla="*/ 882430 h 1034684"/>
                  <a:gd name="connsiteX73" fmla="*/ 637291 w 1015150"/>
                  <a:gd name="connsiteY73" fmla="*/ 919276 h 1034684"/>
                  <a:gd name="connsiteX74" fmla="*/ 607473 w 1015150"/>
                  <a:gd name="connsiteY74" fmla="*/ 919276 h 1034684"/>
                  <a:gd name="connsiteX75" fmla="*/ 591982 w 1015150"/>
                  <a:gd name="connsiteY75" fmla="*/ 957718 h 1034684"/>
                  <a:gd name="connsiteX76" fmla="*/ 591982 w 1015150"/>
                  <a:gd name="connsiteY76" fmla="*/ 995608 h 1034684"/>
                  <a:gd name="connsiteX77" fmla="*/ 562164 w 1015150"/>
                  <a:gd name="connsiteY77" fmla="*/ 1015934 h 1034684"/>
                  <a:gd name="connsiteX78" fmla="*/ 531271 w 1015150"/>
                  <a:gd name="connsiteY78" fmla="*/ 1034050 h 1034684"/>
                  <a:gd name="connsiteX79" fmla="*/ 531231 w 1015150"/>
                  <a:gd name="connsiteY79" fmla="*/ 1034118 h 1034684"/>
                  <a:gd name="connsiteX80" fmla="*/ 530232 w 1015150"/>
                  <a:gd name="connsiteY80" fmla="*/ 1034684 h 1034684"/>
                  <a:gd name="connsiteX81" fmla="*/ 530232 w 1015150"/>
                  <a:gd name="connsiteY81" fmla="*/ 996164 h 1034684"/>
                  <a:gd name="connsiteX82" fmla="*/ 501029 w 1015150"/>
                  <a:gd name="connsiteY82" fmla="*/ 976905 h 1034684"/>
                  <a:gd name="connsiteX83" fmla="*/ 471254 w 1015150"/>
                  <a:gd name="connsiteY83" fmla="*/ 996164 h 1034684"/>
                  <a:gd name="connsiteX84" fmla="*/ 440333 w 1015150"/>
                  <a:gd name="connsiteY84" fmla="*/ 996164 h 1034684"/>
                  <a:gd name="connsiteX85" fmla="*/ 409985 w 1015150"/>
                  <a:gd name="connsiteY85" fmla="*/ 976905 h 1034684"/>
                  <a:gd name="connsiteX86" fmla="*/ 395670 w 1015150"/>
                  <a:gd name="connsiteY86" fmla="*/ 938920 h 1034684"/>
                  <a:gd name="connsiteX87" fmla="*/ 395670 w 1015150"/>
                  <a:gd name="connsiteY87" fmla="*/ 900935 h 1034684"/>
                  <a:gd name="connsiteX88" fmla="*/ 395670 w 1015150"/>
                  <a:gd name="connsiteY88" fmla="*/ 862415 h 1034684"/>
                  <a:gd name="connsiteX89" fmla="*/ 363604 w 1015150"/>
                  <a:gd name="connsiteY89" fmla="*/ 824430 h 1034684"/>
                  <a:gd name="connsiteX90" fmla="*/ 349289 w 1015150"/>
                  <a:gd name="connsiteY90" fmla="*/ 785911 h 1034684"/>
                  <a:gd name="connsiteX91" fmla="*/ 333829 w 1015150"/>
                  <a:gd name="connsiteY91" fmla="*/ 747926 h 1034684"/>
                  <a:gd name="connsiteX92" fmla="*/ 304053 w 1015150"/>
                  <a:gd name="connsiteY92" fmla="*/ 747926 h 1034684"/>
                  <a:gd name="connsiteX93" fmla="*/ 273705 w 1015150"/>
                  <a:gd name="connsiteY93" fmla="*/ 728666 h 1034684"/>
                  <a:gd name="connsiteX94" fmla="*/ 243930 w 1015150"/>
                  <a:gd name="connsiteY94" fmla="*/ 747926 h 1034684"/>
                  <a:gd name="connsiteX95" fmla="*/ 213009 w 1015150"/>
                  <a:gd name="connsiteY95" fmla="*/ 766651 h 1034684"/>
                  <a:gd name="connsiteX96" fmla="*/ 181516 w 1015150"/>
                  <a:gd name="connsiteY96" fmla="*/ 747926 h 1034684"/>
                  <a:gd name="connsiteX97" fmla="*/ 151740 w 1015150"/>
                  <a:gd name="connsiteY97" fmla="*/ 747926 h 1034684"/>
                  <a:gd name="connsiteX98" fmla="*/ 121965 w 1015150"/>
                  <a:gd name="connsiteY98" fmla="*/ 728666 h 1034684"/>
                  <a:gd name="connsiteX99" fmla="*/ 91617 w 1015150"/>
                  <a:gd name="connsiteY99" fmla="*/ 747926 h 1034684"/>
                  <a:gd name="connsiteX100" fmla="*/ 60696 w 1015150"/>
                  <a:gd name="connsiteY100" fmla="*/ 747926 h 1034684"/>
                  <a:gd name="connsiteX101" fmla="*/ 45809 w 1015150"/>
                  <a:gd name="connsiteY101" fmla="*/ 709406 h 1034684"/>
                  <a:gd name="connsiteX102" fmla="*/ 30921 w 1015150"/>
                  <a:gd name="connsiteY102" fmla="*/ 671421 h 1034684"/>
                  <a:gd name="connsiteX103" fmla="*/ 30921 w 1015150"/>
                  <a:gd name="connsiteY103" fmla="*/ 631832 h 1034684"/>
                  <a:gd name="connsiteX104" fmla="*/ 30921 w 1015150"/>
                  <a:gd name="connsiteY104" fmla="*/ 593847 h 1034684"/>
                  <a:gd name="connsiteX105" fmla="*/ 45809 w 1015150"/>
                  <a:gd name="connsiteY105" fmla="*/ 556397 h 1034684"/>
                  <a:gd name="connsiteX106" fmla="*/ 30921 w 1015150"/>
                  <a:gd name="connsiteY106" fmla="*/ 518412 h 1034684"/>
                  <a:gd name="connsiteX107" fmla="*/ 30921 w 1015150"/>
                  <a:gd name="connsiteY107" fmla="*/ 479357 h 1034684"/>
                  <a:gd name="connsiteX108" fmla="*/ 0 w 1015150"/>
                  <a:gd name="connsiteY108" fmla="*/ 440838 h 1034684"/>
                  <a:gd name="connsiteX109" fmla="*/ 0 w 1015150"/>
                  <a:gd name="connsiteY109" fmla="*/ 402853 h 1034684"/>
                  <a:gd name="connsiteX110" fmla="*/ 0 w 1015150"/>
                  <a:gd name="connsiteY110" fmla="*/ 364333 h 1034684"/>
                  <a:gd name="connsiteX111" fmla="*/ 15461 w 1015150"/>
                  <a:gd name="connsiteY111" fmla="*/ 327418 h 1034684"/>
                  <a:gd name="connsiteX112" fmla="*/ 45809 w 1015150"/>
                  <a:gd name="connsiteY112" fmla="*/ 287829 h 1034684"/>
                  <a:gd name="connsiteX113" fmla="*/ 60696 w 1015150"/>
                  <a:gd name="connsiteY113" fmla="*/ 250914 h 1034684"/>
                  <a:gd name="connsiteX114" fmla="*/ 60696 w 1015150"/>
                  <a:gd name="connsiteY114" fmla="*/ 211324 h 1034684"/>
                  <a:gd name="connsiteX115" fmla="*/ 60696 w 1015150"/>
                  <a:gd name="connsiteY115" fmla="*/ 172269 h 1034684"/>
                  <a:gd name="connsiteX116" fmla="*/ 46381 w 1015150"/>
                  <a:gd name="connsiteY116" fmla="*/ 97905 h 1034684"/>
                  <a:gd name="connsiteX117" fmla="*/ 45809 w 1015150"/>
                  <a:gd name="connsiteY117" fmla="*/ 96835 h 1034684"/>
                  <a:gd name="connsiteX118" fmla="*/ 60696 w 1015150"/>
                  <a:gd name="connsiteY118" fmla="*/ 96835 h 1034684"/>
                  <a:gd name="connsiteX119" fmla="*/ 91617 w 1015150"/>
                  <a:gd name="connsiteY119" fmla="*/ 96835 h 1034684"/>
                  <a:gd name="connsiteX120" fmla="*/ 121965 w 1015150"/>
                  <a:gd name="connsiteY120" fmla="*/ 77575 h 1034684"/>
                  <a:gd name="connsiteX121" fmla="*/ 151740 w 1015150"/>
                  <a:gd name="connsiteY121" fmla="*/ 58850 h 1034684"/>
                  <a:gd name="connsiteX122" fmla="*/ 181516 w 1015150"/>
                  <a:gd name="connsiteY122" fmla="*/ 20330 h 1034684"/>
                  <a:gd name="connsiteX123" fmla="*/ 213009 w 1015150"/>
                  <a:gd name="connsiteY123" fmla="*/ 0 h 1034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015150" h="1034684">
                    <a:moveTo>
                      <a:pt x="213009" y="0"/>
                    </a:moveTo>
                    <a:lnTo>
                      <a:pt x="243930" y="0"/>
                    </a:lnTo>
                    <a:lnTo>
                      <a:pt x="289166" y="0"/>
                    </a:lnTo>
                    <a:lnTo>
                      <a:pt x="318941" y="0"/>
                    </a:lnTo>
                    <a:lnTo>
                      <a:pt x="349289" y="20330"/>
                    </a:lnTo>
                    <a:lnTo>
                      <a:pt x="395670" y="38520"/>
                    </a:lnTo>
                    <a:lnTo>
                      <a:pt x="425445" y="38520"/>
                    </a:lnTo>
                    <a:lnTo>
                      <a:pt x="471254" y="38520"/>
                    </a:lnTo>
                    <a:lnTo>
                      <a:pt x="501029" y="38520"/>
                    </a:lnTo>
                    <a:lnTo>
                      <a:pt x="530232" y="38520"/>
                    </a:lnTo>
                    <a:lnTo>
                      <a:pt x="577186" y="20330"/>
                    </a:lnTo>
                    <a:lnTo>
                      <a:pt x="607534" y="20330"/>
                    </a:lnTo>
                    <a:lnTo>
                      <a:pt x="636081" y="839"/>
                    </a:lnTo>
                    <a:lnTo>
                      <a:pt x="636081" y="32560"/>
                    </a:lnTo>
                    <a:lnTo>
                      <a:pt x="636081" y="71756"/>
                    </a:lnTo>
                    <a:lnTo>
                      <a:pt x="636081" y="110345"/>
                    </a:lnTo>
                    <a:lnTo>
                      <a:pt x="637309" y="110345"/>
                    </a:lnTo>
                    <a:lnTo>
                      <a:pt x="637309" y="116094"/>
                    </a:lnTo>
                    <a:lnTo>
                      <a:pt x="667084" y="116094"/>
                    </a:lnTo>
                    <a:lnTo>
                      <a:pt x="688972" y="116094"/>
                    </a:lnTo>
                    <a:lnTo>
                      <a:pt x="688972" y="128223"/>
                    </a:lnTo>
                    <a:lnTo>
                      <a:pt x="718811" y="165784"/>
                    </a:lnTo>
                    <a:lnTo>
                      <a:pt x="750946" y="186174"/>
                    </a:lnTo>
                    <a:lnTo>
                      <a:pt x="780211" y="204955"/>
                    </a:lnTo>
                    <a:lnTo>
                      <a:pt x="783470" y="204955"/>
                    </a:lnTo>
                    <a:lnTo>
                      <a:pt x="790194" y="209184"/>
                    </a:lnTo>
                    <a:lnTo>
                      <a:pt x="818248" y="209184"/>
                    </a:lnTo>
                    <a:lnTo>
                      <a:pt x="841611" y="223199"/>
                    </a:lnTo>
                    <a:lnTo>
                      <a:pt x="872023" y="263979"/>
                    </a:lnTo>
                    <a:lnTo>
                      <a:pt x="878762" y="263979"/>
                    </a:lnTo>
                    <a:lnTo>
                      <a:pt x="881811" y="268034"/>
                    </a:lnTo>
                    <a:lnTo>
                      <a:pt x="913304" y="268034"/>
                    </a:lnTo>
                    <a:lnTo>
                      <a:pt x="943080" y="268034"/>
                    </a:lnTo>
                    <a:lnTo>
                      <a:pt x="970358" y="268034"/>
                    </a:lnTo>
                    <a:lnTo>
                      <a:pt x="994249" y="281687"/>
                    </a:lnTo>
                    <a:lnTo>
                      <a:pt x="1009169" y="321394"/>
                    </a:lnTo>
                    <a:lnTo>
                      <a:pt x="1009169" y="339101"/>
                    </a:lnTo>
                    <a:lnTo>
                      <a:pt x="1015150" y="335410"/>
                    </a:lnTo>
                    <a:lnTo>
                      <a:pt x="1010269" y="347514"/>
                    </a:lnTo>
                    <a:lnTo>
                      <a:pt x="998594" y="362796"/>
                    </a:lnTo>
                    <a:cubicBezTo>
                      <a:pt x="1003285" y="375644"/>
                      <a:pt x="1007816" y="388617"/>
                      <a:pt x="1012507" y="401465"/>
                    </a:cubicBezTo>
                    <a:lnTo>
                      <a:pt x="981929" y="458719"/>
                    </a:lnTo>
                    <a:lnTo>
                      <a:pt x="983062" y="458719"/>
                    </a:lnTo>
                    <a:lnTo>
                      <a:pt x="1002058" y="446528"/>
                    </a:lnTo>
                    <a:lnTo>
                      <a:pt x="1002058" y="451203"/>
                    </a:lnTo>
                    <a:lnTo>
                      <a:pt x="990222" y="458840"/>
                    </a:lnTo>
                    <a:lnTo>
                      <a:pt x="1002058" y="452602"/>
                    </a:lnTo>
                    <a:lnTo>
                      <a:pt x="1002058" y="459259"/>
                    </a:lnTo>
                    <a:lnTo>
                      <a:pt x="972441" y="476585"/>
                    </a:lnTo>
                    <a:lnTo>
                      <a:pt x="942094" y="495861"/>
                    </a:lnTo>
                    <a:lnTo>
                      <a:pt x="912339" y="533285"/>
                    </a:lnTo>
                    <a:lnTo>
                      <a:pt x="911036" y="536575"/>
                    </a:lnTo>
                    <a:lnTo>
                      <a:pt x="911014" y="536602"/>
                    </a:lnTo>
                    <a:lnTo>
                      <a:pt x="897354" y="571110"/>
                    </a:lnTo>
                    <a:lnTo>
                      <a:pt x="896810" y="572483"/>
                    </a:lnTo>
                    <a:lnTo>
                      <a:pt x="894631" y="577894"/>
                    </a:lnTo>
                    <a:lnTo>
                      <a:pt x="880828" y="611329"/>
                    </a:lnTo>
                    <a:lnTo>
                      <a:pt x="852119" y="629829"/>
                    </a:lnTo>
                    <a:lnTo>
                      <a:pt x="852119" y="630367"/>
                    </a:lnTo>
                    <a:lnTo>
                      <a:pt x="849745" y="631832"/>
                    </a:lnTo>
                    <a:lnTo>
                      <a:pt x="849745" y="671421"/>
                    </a:lnTo>
                    <a:lnTo>
                      <a:pt x="849745" y="707903"/>
                    </a:lnTo>
                    <a:lnTo>
                      <a:pt x="820586" y="725728"/>
                    </a:lnTo>
                    <a:lnTo>
                      <a:pt x="789646" y="745004"/>
                    </a:lnTo>
                    <a:lnTo>
                      <a:pt x="759773" y="764846"/>
                    </a:lnTo>
                    <a:lnTo>
                      <a:pt x="715675" y="804528"/>
                    </a:lnTo>
                    <a:lnTo>
                      <a:pt x="724916" y="804528"/>
                    </a:lnTo>
                    <a:lnTo>
                      <a:pt x="723569" y="805171"/>
                    </a:lnTo>
                    <a:lnTo>
                      <a:pt x="713465" y="805171"/>
                    </a:lnTo>
                    <a:lnTo>
                      <a:pt x="682545" y="824430"/>
                    </a:lnTo>
                    <a:lnTo>
                      <a:pt x="663514" y="836166"/>
                    </a:lnTo>
                    <a:lnTo>
                      <a:pt x="653946" y="841838"/>
                    </a:lnTo>
                    <a:lnTo>
                      <a:pt x="637291" y="882430"/>
                    </a:lnTo>
                    <a:lnTo>
                      <a:pt x="637291" y="919276"/>
                    </a:lnTo>
                    <a:lnTo>
                      <a:pt x="607473" y="919276"/>
                    </a:lnTo>
                    <a:cubicBezTo>
                      <a:pt x="602279" y="932110"/>
                      <a:pt x="597175" y="944884"/>
                      <a:pt x="591982" y="957718"/>
                    </a:cubicBezTo>
                    <a:lnTo>
                      <a:pt x="591982" y="995608"/>
                    </a:lnTo>
                    <a:lnTo>
                      <a:pt x="562164" y="1015934"/>
                    </a:lnTo>
                    <a:lnTo>
                      <a:pt x="531271" y="1034050"/>
                    </a:lnTo>
                    <a:lnTo>
                      <a:pt x="531231" y="1034118"/>
                    </a:lnTo>
                    <a:lnTo>
                      <a:pt x="530232" y="1034684"/>
                    </a:lnTo>
                    <a:lnTo>
                      <a:pt x="530232" y="996164"/>
                    </a:lnTo>
                    <a:lnTo>
                      <a:pt x="501029" y="976905"/>
                    </a:lnTo>
                    <a:lnTo>
                      <a:pt x="471254" y="996164"/>
                    </a:lnTo>
                    <a:lnTo>
                      <a:pt x="440333" y="996164"/>
                    </a:lnTo>
                    <a:lnTo>
                      <a:pt x="409985" y="976905"/>
                    </a:lnTo>
                    <a:lnTo>
                      <a:pt x="395670" y="938920"/>
                    </a:lnTo>
                    <a:lnTo>
                      <a:pt x="395670" y="900935"/>
                    </a:lnTo>
                    <a:lnTo>
                      <a:pt x="395670" y="862415"/>
                    </a:lnTo>
                    <a:lnTo>
                      <a:pt x="363604" y="824430"/>
                    </a:lnTo>
                    <a:lnTo>
                      <a:pt x="349289" y="785911"/>
                    </a:lnTo>
                    <a:lnTo>
                      <a:pt x="333829" y="747926"/>
                    </a:lnTo>
                    <a:lnTo>
                      <a:pt x="304053" y="747926"/>
                    </a:lnTo>
                    <a:lnTo>
                      <a:pt x="273705" y="728666"/>
                    </a:lnTo>
                    <a:lnTo>
                      <a:pt x="243930" y="747926"/>
                    </a:lnTo>
                    <a:lnTo>
                      <a:pt x="213009" y="766651"/>
                    </a:lnTo>
                    <a:lnTo>
                      <a:pt x="181516" y="747926"/>
                    </a:lnTo>
                    <a:lnTo>
                      <a:pt x="151740" y="747926"/>
                    </a:lnTo>
                    <a:lnTo>
                      <a:pt x="121965" y="728666"/>
                    </a:lnTo>
                    <a:lnTo>
                      <a:pt x="91617" y="747926"/>
                    </a:lnTo>
                    <a:lnTo>
                      <a:pt x="60696" y="747926"/>
                    </a:lnTo>
                    <a:lnTo>
                      <a:pt x="45809" y="709406"/>
                    </a:lnTo>
                    <a:lnTo>
                      <a:pt x="30921" y="671421"/>
                    </a:lnTo>
                    <a:lnTo>
                      <a:pt x="30921" y="631832"/>
                    </a:lnTo>
                    <a:lnTo>
                      <a:pt x="30921" y="593847"/>
                    </a:lnTo>
                    <a:lnTo>
                      <a:pt x="45809" y="556397"/>
                    </a:lnTo>
                    <a:lnTo>
                      <a:pt x="30921" y="518412"/>
                    </a:lnTo>
                    <a:lnTo>
                      <a:pt x="30921" y="479357"/>
                    </a:lnTo>
                    <a:lnTo>
                      <a:pt x="0" y="440838"/>
                    </a:lnTo>
                    <a:lnTo>
                      <a:pt x="0" y="402853"/>
                    </a:lnTo>
                    <a:lnTo>
                      <a:pt x="0" y="364333"/>
                    </a:lnTo>
                    <a:lnTo>
                      <a:pt x="15461" y="327418"/>
                    </a:lnTo>
                    <a:lnTo>
                      <a:pt x="45809" y="287829"/>
                    </a:lnTo>
                    <a:lnTo>
                      <a:pt x="60696" y="250914"/>
                    </a:lnTo>
                    <a:lnTo>
                      <a:pt x="60696" y="211324"/>
                    </a:lnTo>
                    <a:lnTo>
                      <a:pt x="60696" y="172269"/>
                    </a:lnTo>
                    <a:lnTo>
                      <a:pt x="46381" y="97905"/>
                    </a:lnTo>
                    <a:lnTo>
                      <a:pt x="45809" y="96835"/>
                    </a:lnTo>
                    <a:lnTo>
                      <a:pt x="60696" y="96835"/>
                    </a:lnTo>
                    <a:lnTo>
                      <a:pt x="91617" y="96835"/>
                    </a:lnTo>
                    <a:lnTo>
                      <a:pt x="121965" y="77575"/>
                    </a:lnTo>
                    <a:lnTo>
                      <a:pt x="151740" y="58850"/>
                    </a:lnTo>
                    <a:lnTo>
                      <a:pt x="181516" y="20330"/>
                    </a:lnTo>
                    <a:lnTo>
                      <a:pt x="213009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6" name="Forma livre 103">
                <a:extLst>
                  <a:ext uri="{FF2B5EF4-FFF2-40B4-BE49-F238E27FC236}">
                    <a16:creationId xmlns:a16="http://schemas.microsoft.com/office/drawing/2014/main" id="{CCE29E11-85E8-A764-77CD-A9835C92CFD0}"/>
                  </a:ext>
                </a:extLst>
              </p:cNvPr>
              <p:cNvSpPr/>
              <p:nvPr/>
            </p:nvSpPr>
            <p:spPr>
              <a:xfrm>
                <a:off x="9690134" y="3034211"/>
                <a:ext cx="975169" cy="860505"/>
              </a:xfrm>
              <a:custGeom>
                <a:avLst/>
                <a:gdLst>
                  <a:gd name="connsiteX0" fmla="*/ 639250 w 1065026"/>
                  <a:gd name="connsiteY0" fmla="*/ 0 h 939796"/>
                  <a:gd name="connsiteX1" fmla="*/ 667825 w 1065026"/>
                  <a:gd name="connsiteY1" fmla="*/ 38100 h 939796"/>
                  <a:gd name="connsiteX2" fmla="*/ 651950 w 1065026"/>
                  <a:gd name="connsiteY2" fmla="*/ 85725 h 939796"/>
                  <a:gd name="connsiteX3" fmla="*/ 653794 w 1065026"/>
                  <a:gd name="connsiteY3" fmla="*/ 92640 h 939796"/>
                  <a:gd name="connsiteX4" fmla="*/ 652354 w 1065026"/>
                  <a:gd name="connsiteY4" fmla="*/ 94482 h 939796"/>
                  <a:gd name="connsiteX5" fmla="*/ 652354 w 1065026"/>
                  <a:gd name="connsiteY5" fmla="*/ 99163 h 939796"/>
                  <a:gd name="connsiteX6" fmla="*/ 654725 w 1065026"/>
                  <a:gd name="connsiteY6" fmla="*/ 96130 h 939796"/>
                  <a:gd name="connsiteX7" fmla="*/ 661535 w 1065026"/>
                  <a:gd name="connsiteY7" fmla="*/ 121666 h 939796"/>
                  <a:gd name="connsiteX8" fmla="*/ 657654 w 1065026"/>
                  <a:gd name="connsiteY8" fmla="*/ 124314 h 939796"/>
                  <a:gd name="connsiteX9" fmla="*/ 655004 w 1065026"/>
                  <a:gd name="connsiteY9" fmla="*/ 121602 h 939796"/>
                  <a:gd name="connsiteX10" fmla="*/ 652354 w 1065026"/>
                  <a:gd name="connsiteY10" fmla="*/ 109398 h 939796"/>
                  <a:gd name="connsiteX11" fmla="*/ 652354 w 1065026"/>
                  <a:gd name="connsiteY11" fmla="*/ 114079 h 939796"/>
                  <a:gd name="connsiteX12" fmla="*/ 655004 w 1065026"/>
                  <a:gd name="connsiteY12" fmla="*/ 126283 h 939796"/>
                  <a:gd name="connsiteX13" fmla="*/ 657654 w 1065026"/>
                  <a:gd name="connsiteY13" fmla="*/ 128995 h 939796"/>
                  <a:gd name="connsiteX14" fmla="*/ 661628 w 1065026"/>
                  <a:gd name="connsiteY14" fmla="*/ 126283 h 939796"/>
                  <a:gd name="connsiteX15" fmla="*/ 662491 w 1065026"/>
                  <a:gd name="connsiteY15" fmla="*/ 125253 h 939796"/>
                  <a:gd name="connsiteX16" fmla="*/ 664650 w 1065026"/>
                  <a:gd name="connsiteY16" fmla="*/ 133350 h 939796"/>
                  <a:gd name="connsiteX17" fmla="*/ 702310 w 1065026"/>
                  <a:gd name="connsiteY17" fmla="*/ 105105 h 939796"/>
                  <a:gd name="connsiteX18" fmla="*/ 713297 w 1065026"/>
                  <a:gd name="connsiteY18" fmla="*/ 103231 h 939796"/>
                  <a:gd name="connsiteX19" fmla="*/ 717993 w 1065026"/>
                  <a:gd name="connsiteY19" fmla="*/ 102430 h 939796"/>
                  <a:gd name="connsiteX20" fmla="*/ 768496 w 1065026"/>
                  <a:gd name="connsiteY20" fmla="*/ 94660 h 939796"/>
                  <a:gd name="connsiteX21" fmla="*/ 767616 w 1065026"/>
                  <a:gd name="connsiteY21" fmla="*/ 99163 h 939796"/>
                  <a:gd name="connsiteX22" fmla="*/ 804711 w 1065026"/>
                  <a:gd name="connsiteY22" fmla="*/ 103231 h 939796"/>
                  <a:gd name="connsiteX23" fmla="*/ 813985 w 1065026"/>
                  <a:gd name="connsiteY23" fmla="*/ 105943 h 939796"/>
                  <a:gd name="connsiteX24" fmla="*/ 817960 w 1065026"/>
                  <a:gd name="connsiteY24" fmla="*/ 111367 h 939796"/>
                  <a:gd name="connsiteX25" fmla="*/ 820610 w 1065026"/>
                  <a:gd name="connsiteY25" fmla="*/ 118147 h 939796"/>
                  <a:gd name="connsiteX26" fmla="*/ 823259 w 1065026"/>
                  <a:gd name="connsiteY26" fmla="*/ 120859 h 939796"/>
                  <a:gd name="connsiteX27" fmla="*/ 832533 w 1065026"/>
                  <a:gd name="connsiteY27" fmla="*/ 122215 h 939796"/>
                  <a:gd name="connsiteX28" fmla="*/ 841807 w 1065026"/>
                  <a:gd name="connsiteY28" fmla="*/ 120859 h 939796"/>
                  <a:gd name="connsiteX29" fmla="*/ 838524 w 1065026"/>
                  <a:gd name="connsiteY29" fmla="*/ 116658 h 939796"/>
                  <a:gd name="connsiteX30" fmla="*/ 841807 w 1065026"/>
                  <a:gd name="connsiteY30" fmla="*/ 116178 h 939796"/>
                  <a:gd name="connsiteX31" fmla="*/ 836508 w 1065026"/>
                  <a:gd name="connsiteY31" fmla="*/ 109398 h 939796"/>
                  <a:gd name="connsiteX32" fmla="*/ 834941 w 1065026"/>
                  <a:gd name="connsiteY32" fmla="*/ 105389 h 939796"/>
                  <a:gd name="connsiteX33" fmla="*/ 836600 w 1065026"/>
                  <a:gd name="connsiteY33" fmla="*/ 104540 h 939796"/>
                  <a:gd name="connsiteX34" fmla="*/ 864675 w 1065026"/>
                  <a:gd name="connsiteY34" fmla="*/ 127000 h 939796"/>
                  <a:gd name="connsiteX35" fmla="*/ 872635 w 1065026"/>
                  <a:gd name="connsiteY35" fmla="*/ 125863 h 939796"/>
                  <a:gd name="connsiteX36" fmla="*/ 873603 w 1065026"/>
                  <a:gd name="connsiteY36" fmla="*/ 135775 h 939796"/>
                  <a:gd name="connsiteX37" fmla="*/ 882877 w 1065026"/>
                  <a:gd name="connsiteY37" fmla="*/ 133063 h 939796"/>
                  <a:gd name="connsiteX38" fmla="*/ 882877 w 1065026"/>
                  <a:gd name="connsiteY38" fmla="*/ 128995 h 939796"/>
                  <a:gd name="connsiteX39" fmla="*/ 892151 w 1065026"/>
                  <a:gd name="connsiteY39" fmla="*/ 126283 h 939796"/>
                  <a:gd name="connsiteX40" fmla="*/ 904075 w 1065026"/>
                  <a:gd name="connsiteY40" fmla="*/ 124927 h 939796"/>
                  <a:gd name="connsiteX41" fmla="*/ 915998 w 1065026"/>
                  <a:gd name="connsiteY41" fmla="*/ 124927 h 939796"/>
                  <a:gd name="connsiteX42" fmla="*/ 925272 w 1065026"/>
                  <a:gd name="connsiteY42" fmla="*/ 122215 h 939796"/>
                  <a:gd name="connsiteX43" fmla="*/ 934320 w 1065026"/>
                  <a:gd name="connsiteY43" fmla="*/ 118246 h 939796"/>
                  <a:gd name="connsiteX44" fmla="*/ 935163 w 1065026"/>
                  <a:gd name="connsiteY44" fmla="*/ 118147 h 939796"/>
                  <a:gd name="connsiteX45" fmla="*/ 943820 w 1065026"/>
                  <a:gd name="connsiteY45" fmla="*/ 118147 h 939796"/>
                  <a:gd name="connsiteX46" fmla="*/ 949119 w 1065026"/>
                  <a:gd name="connsiteY46" fmla="*/ 114079 h 939796"/>
                  <a:gd name="connsiteX47" fmla="*/ 958393 w 1065026"/>
                  <a:gd name="connsiteY47" fmla="*/ 110011 h 939796"/>
                  <a:gd name="connsiteX48" fmla="*/ 962368 w 1065026"/>
                  <a:gd name="connsiteY48" fmla="*/ 107299 h 939796"/>
                  <a:gd name="connsiteX49" fmla="*/ 963353 w 1065026"/>
                  <a:gd name="connsiteY49" fmla="*/ 105787 h 939796"/>
                  <a:gd name="connsiteX50" fmla="*/ 991737 w 1065026"/>
                  <a:gd name="connsiteY50" fmla="*/ 91027 h 939796"/>
                  <a:gd name="connsiteX51" fmla="*/ 998138 w 1065026"/>
                  <a:gd name="connsiteY51" fmla="*/ 91027 h 939796"/>
                  <a:gd name="connsiteX52" fmla="*/ 999463 w 1065026"/>
                  <a:gd name="connsiteY52" fmla="*/ 88315 h 939796"/>
                  <a:gd name="connsiteX53" fmla="*/ 1004200 w 1065026"/>
                  <a:gd name="connsiteY53" fmla="*/ 86699 h 939796"/>
                  <a:gd name="connsiteX54" fmla="*/ 1004200 w 1065026"/>
                  <a:gd name="connsiteY54" fmla="*/ 118219 h 939796"/>
                  <a:gd name="connsiteX55" fmla="*/ 1004200 w 1065026"/>
                  <a:gd name="connsiteY55" fmla="*/ 155780 h 939796"/>
                  <a:gd name="connsiteX56" fmla="*/ 1035187 w 1065026"/>
                  <a:gd name="connsiteY56" fmla="*/ 174560 h 939796"/>
                  <a:gd name="connsiteX57" fmla="*/ 1065026 w 1065026"/>
                  <a:gd name="connsiteY57" fmla="*/ 193877 h 939796"/>
                  <a:gd name="connsiteX58" fmla="*/ 1065026 w 1065026"/>
                  <a:gd name="connsiteY58" fmla="*/ 233585 h 939796"/>
                  <a:gd name="connsiteX59" fmla="*/ 1048385 w 1065026"/>
                  <a:gd name="connsiteY59" fmla="*/ 271682 h 939796"/>
                  <a:gd name="connsiteX60" fmla="*/ 1019970 w 1065026"/>
                  <a:gd name="connsiteY60" fmla="*/ 290814 h 939796"/>
                  <a:gd name="connsiteX61" fmla="*/ 995770 w 1065026"/>
                  <a:gd name="connsiteY61" fmla="*/ 274636 h 939796"/>
                  <a:gd name="connsiteX62" fmla="*/ 993932 w 1065026"/>
                  <a:gd name="connsiteY62" fmla="*/ 274636 h 939796"/>
                  <a:gd name="connsiteX63" fmla="*/ 989281 w 1065026"/>
                  <a:gd name="connsiteY63" fmla="*/ 271682 h 939796"/>
                  <a:gd name="connsiteX64" fmla="*/ 958294 w 1065026"/>
                  <a:gd name="connsiteY64" fmla="*/ 271682 h 939796"/>
                  <a:gd name="connsiteX65" fmla="*/ 958294 w 1065026"/>
                  <a:gd name="connsiteY65" fmla="*/ 309780 h 939796"/>
                  <a:gd name="connsiteX66" fmla="*/ 928455 w 1065026"/>
                  <a:gd name="connsiteY66" fmla="*/ 309780 h 939796"/>
                  <a:gd name="connsiteX67" fmla="*/ 928455 w 1065026"/>
                  <a:gd name="connsiteY67" fmla="*/ 348414 h 939796"/>
                  <a:gd name="connsiteX68" fmla="*/ 928455 w 1065026"/>
                  <a:gd name="connsiteY68" fmla="*/ 386511 h 939796"/>
                  <a:gd name="connsiteX69" fmla="*/ 898616 w 1065026"/>
                  <a:gd name="connsiteY69" fmla="*/ 425146 h 939796"/>
                  <a:gd name="connsiteX70" fmla="*/ 867055 w 1065026"/>
                  <a:gd name="connsiteY70" fmla="*/ 425146 h 939796"/>
                  <a:gd name="connsiteX71" fmla="*/ 837216 w 1065026"/>
                  <a:gd name="connsiteY71" fmla="*/ 463243 h 939796"/>
                  <a:gd name="connsiteX72" fmla="*/ 821723 w 1065026"/>
                  <a:gd name="connsiteY72" fmla="*/ 501877 h 939796"/>
                  <a:gd name="connsiteX73" fmla="*/ 837216 w 1065026"/>
                  <a:gd name="connsiteY73" fmla="*/ 539975 h 939796"/>
                  <a:gd name="connsiteX74" fmla="*/ 867055 w 1065026"/>
                  <a:gd name="connsiteY74" fmla="*/ 578609 h 939796"/>
                  <a:gd name="connsiteX75" fmla="*/ 837216 w 1065026"/>
                  <a:gd name="connsiteY75" fmla="*/ 617780 h 939796"/>
                  <a:gd name="connsiteX76" fmla="*/ 821723 w 1065026"/>
                  <a:gd name="connsiteY76" fmla="*/ 656414 h 939796"/>
                  <a:gd name="connsiteX77" fmla="*/ 852136 w 1065026"/>
                  <a:gd name="connsiteY77" fmla="*/ 675194 h 939796"/>
                  <a:gd name="connsiteX78" fmla="*/ 837216 w 1065026"/>
                  <a:gd name="connsiteY78" fmla="*/ 713829 h 939796"/>
                  <a:gd name="connsiteX79" fmla="*/ 821723 w 1065026"/>
                  <a:gd name="connsiteY79" fmla="*/ 751926 h 939796"/>
                  <a:gd name="connsiteX80" fmla="*/ 790736 w 1065026"/>
                  <a:gd name="connsiteY80" fmla="*/ 770170 h 939796"/>
                  <a:gd name="connsiteX81" fmla="*/ 745404 w 1065026"/>
                  <a:gd name="connsiteY81" fmla="*/ 770170 h 939796"/>
                  <a:gd name="connsiteX82" fmla="*/ 685779 w 1065026"/>
                  <a:gd name="connsiteY82" fmla="*/ 790348 h 939796"/>
                  <a:gd name="connsiteX83" fmla="*/ 659572 w 1065026"/>
                  <a:gd name="connsiteY83" fmla="*/ 773089 h 939796"/>
                  <a:gd name="connsiteX84" fmla="*/ 659096 w 1065026"/>
                  <a:gd name="connsiteY84" fmla="*/ 773415 h 939796"/>
                  <a:gd name="connsiteX85" fmla="*/ 654165 w 1065026"/>
                  <a:gd name="connsiteY85" fmla="*/ 770170 h 939796"/>
                  <a:gd name="connsiteX86" fmla="*/ 624326 w 1065026"/>
                  <a:gd name="connsiteY86" fmla="*/ 790560 h 939796"/>
                  <a:gd name="connsiteX87" fmla="*/ 593913 w 1065026"/>
                  <a:gd name="connsiteY87" fmla="*/ 790560 h 939796"/>
                  <a:gd name="connsiteX88" fmla="*/ 563134 w 1065026"/>
                  <a:gd name="connsiteY88" fmla="*/ 809215 h 939796"/>
                  <a:gd name="connsiteX89" fmla="*/ 538068 w 1065026"/>
                  <a:gd name="connsiteY89" fmla="*/ 793546 h 939796"/>
                  <a:gd name="connsiteX90" fmla="*/ 537831 w 1065026"/>
                  <a:gd name="connsiteY90" fmla="*/ 793546 h 939796"/>
                  <a:gd name="connsiteX91" fmla="*/ 533087 w 1065026"/>
                  <a:gd name="connsiteY91" fmla="*/ 790560 h 939796"/>
                  <a:gd name="connsiteX92" fmla="*/ 502100 w 1065026"/>
                  <a:gd name="connsiteY92" fmla="*/ 790560 h 939796"/>
                  <a:gd name="connsiteX93" fmla="*/ 471687 w 1065026"/>
                  <a:gd name="connsiteY93" fmla="*/ 790560 h 939796"/>
                  <a:gd name="connsiteX94" fmla="*/ 441848 w 1065026"/>
                  <a:gd name="connsiteY94" fmla="*/ 809341 h 939796"/>
                  <a:gd name="connsiteX95" fmla="*/ 410861 w 1065026"/>
                  <a:gd name="connsiteY95" fmla="*/ 827585 h 939796"/>
                  <a:gd name="connsiteX96" fmla="*/ 380449 w 1065026"/>
                  <a:gd name="connsiteY96" fmla="*/ 849048 h 939796"/>
                  <a:gd name="connsiteX97" fmla="*/ 348888 w 1065026"/>
                  <a:gd name="connsiteY97" fmla="*/ 886073 h 939796"/>
                  <a:gd name="connsiteX98" fmla="*/ 348888 w 1065026"/>
                  <a:gd name="connsiteY98" fmla="*/ 925780 h 939796"/>
                  <a:gd name="connsiteX99" fmla="*/ 326178 w 1065026"/>
                  <a:gd name="connsiteY99" fmla="*/ 939796 h 939796"/>
                  <a:gd name="connsiteX100" fmla="*/ 330264 w 1065026"/>
                  <a:gd name="connsiteY100" fmla="*/ 929664 h 939796"/>
                  <a:gd name="connsiteX101" fmla="*/ 315377 w 1065026"/>
                  <a:gd name="connsiteY101" fmla="*/ 890075 h 939796"/>
                  <a:gd name="connsiteX102" fmla="*/ 283883 w 1065026"/>
                  <a:gd name="connsiteY102" fmla="*/ 872420 h 939796"/>
                  <a:gd name="connsiteX103" fmla="*/ 281386 w 1065026"/>
                  <a:gd name="connsiteY103" fmla="*/ 872420 h 939796"/>
                  <a:gd name="connsiteX104" fmla="*/ 274290 w 1065026"/>
                  <a:gd name="connsiteY104" fmla="*/ 868365 h 939796"/>
                  <a:gd name="connsiteX105" fmla="*/ 243877 w 1065026"/>
                  <a:gd name="connsiteY105" fmla="*/ 868365 h 939796"/>
                  <a:gd name="connsiteX106" fmla="*/ 214038 w 1065026"/>
                  <a:gd name="connsiteY106" fmla="*/ 868365 h 939796"/>
                  <a:gd name="connsiteX107" fmla="*/ 189790 w 1065026"/>
                  <a:gd name="connsiteY107" fmla="*/ 868365 h 939796"/>
                  <a:gd name="connsiteX108" fmla="*/ 163064 w 1065026"/>
                  <a:gd name="connsiteY108" fmla="*/ 832830 h 939796"/>
                  <a:gd name="connsiteX109" fmla="*/ 132143 w 1065026"/>
                  <a:gd name="connsiteY109" fmla="*/ 813570 h 939796"/>
                  <a:gd name="connsiteX110" fmla="*/ 129276 w 1065026"/>
                  <a:gd name="connsiteY110" fmla="*/ 813570 h 939796"/>
                  <a:gd name="connsiteX111" fmla="*/ 122226 w 1065026"/>
                  <a:gd name="connsiteY111" fmla="*/ 809341 h 939796"/>
                  <a:gd name="connsiteX112" fmla="*/ 94498 w 1065026"/>
                  <a:gd name="connsiteY112" fmla="*/ 809341 h 939796"/>
                  <a:gd name="connsiteX113" fmla="*/ 71447 w 1065026"/>
                  <a:gd name="connsiteY113" fmla="*/ 794845 h 939796"/>
                  <a:gd name="connsiteX114" fmla="*/ 40526 w 1065026"/>
                  <a:gd name="connsiteY114" fmla="*/ 774515 h 939796"/>
                  <a:gd name="connsiteX115" fmla="*/ 10751 w 1065026"/>
                  <a:gd name="connsiteY115" fmla="*/ 737065 h 939796"/>
                  <a:gd name="connsiteX116" fmla="*/ 10751 w 1065026"/>
                  <a:gd name="connsiteY116" fmla="*/ 718340 h 939796"/>
                  <a:gd name="connsiteX117" fmla="*/ 8460 w 1065026"/>
                  <a:gd name="connsiteY117" fmla="*/ 720480 h 939796"/>
                  <a:gd name="connsiteX118" fmla="*/ 0 w 1065026"/>
                  <a:gd name="connsiteY118" fmla="*/ 720480 h 939796"/>
                  <a:gd name="connsiteX119" fmla="*/ 0 w 1065026"/>
                  <a:gd name="connsiteY119" fmla="*/ 714731 h 939796"/>
                  <a:gd name="connsiteX120" fmla="*/ 6713 w 1065026"/>
                  <a:gd name="connsiteY120" fmla="*/ 714731 h 939796"/>
                  <a:gd name="connsiteX121" fmla="*/ 23482 w 1065026"/>
                  <a:gd name="connsiteY121" fmla="*/ 676142 h 939796"/>
                  <a:gd name="connsiteX122" fmla="*/ 6713 w 1065026"/>
                  <a:gd name="connsiteY122" fmla="*/ 636946 h 939796"/>
                  <a:gd name="connsiteX123" fmla="*/ 23482 w 1065026"/>
                  <a:gd name="connsiteY123" fmla="*/ 598205 h 939796"/>
                  <a:gd name="connsiteX124" fmla="*/ 53201 w 1065026"/>
                  <a:gd name="connsiteY124" fmla="*/ 561136 h 939796"/>
                  <a:gd name="connsiteX125" fmla="*/ 69306 w 1065026"/>
                  <a:gd name="connsiteY125" fmla="*/ 521484 h 939796"/>
                  <a:gd name="connsiteX126" fmla="*/ 98029 w 1065026"/>
                  <a:gd name="connsiteY126" fmla="*/ 483351 h 939796"/>
                  <a:gd name="connsiteX127" fmla="*/ 114632 w 1065026"/>
                  <a:gd name="connsiteY127" fmla="*/ 444762 h 939796"/>
                  <a:gd name="connsiteX128" fmla="*/ 130072 w 1065026"/>
                  <a:gd name="connsiteY128" fmla="*/ 406629 h 939796"/>
                  <a:gd name="connsiteX129" fmla="*/ 159958 w 1065026"/>
                  <a:gd name="connsiteY129" fmla="*/ 406629 h 939796"/>
                  <a:gd name="connsiteX130" fmla="*/ 189677 w 1065026"/>
                  <a:gd name="connsiteY130" fmla="*/ 387335 h 939796"/>
                  <a:gd name="connsiteX131" fmla="*/ 220724 w 1065026"/>
                  <a:gd name="connsiteY131" fmla="*/ 368496 h 939796"/>
                  <a:gd name="connsiteX132" fmla="*/ 220724 w 1065026"/>
                  <a:gd name="connsiteY132" fmla="*/ 328692 h 939796"/>
                  <a:gd name="connsiteX133" fmla="*/ 251107 w 1065026"/>
                  <a:gd name="connsiteY133" fmla="*/ 291774 h 939796"/>
                  <a:gd name="connsiteX134" fmla="*/ 280992 w 1065026"/>
                  <a:gd name="connsiteY134" fmla="*/ 272328 h 939796"/>
                  <a:gd name="connsiteX135" fmla="*/ 311874 w 1065026"/>
                  <a:gd name="connsiteY135" fmla="*/ 272328 h 939796"/>
                  <a:gd name="connsiteX136" fmla="*/ 326816 w 1065026"/>
                  <a:gd name="connsiteY136" fmla="*/ 234195 h 939796"/>
                  <a:gd name="connsiteX137" fmla="*/ 326816 w 1065026"/>
                  <a:gd name="connsiteY137" fmla="*/ 194543 h 939796"/>
                  <a:gd name="connsiteX138" fmla="*/ 341095 w 1065026"/>
                  <a:gd name="connsiteY138" fmla="*/ 156410 h 939796"/>
                  <a:gd name="connsiteX139" fmla="*/ 372142 w 1065026"/>
                  <a:gd name="connsiteY139" fmla="*/ 118884 h 939796"/>
                  <a:gd name="connsiteX140" fmla="*/ 372142 w 1065026"/>
                  <a:gd name="connsiteY140" fmla="*/ 80144 h 939796"/>
                  <a:gd name="connsiteX141" fmla="*/ 372142 w 1065026"/>
                  <a:gd name="connsiteY141" fmla="*/ 47477 h 939796"/>
                  <a:gd name="connsiteX142" fmla="*/ 374137 w 1065026"/>
                  <a:gd name="connsiteY142" fmla="*/ 44924 h 939796"/>
                  <a:gd name="connsiteX143" fmla="*/ 380762 w 1065026"/>
                  <a:gd name="connsiteY143" fmla="*/ 40856 h 939796"/>
                  <a:gd name="connsiteX144" fmla="*/ 384736 w 1065026"/>
                  <a:gd name="connsiteY144" fmla="*/ 34076 h 939796"/>
                  <a:gd name="connsiteX145" fmla="*/ 387386 w 1065026"/>
                  <a:gd name="connsiteY145" fmla="*/ 30008 h 939796"/>
                  <a:gd name="connsiteX146" fmla="*/ 392685 w 1065026"/>
                  <a:gd name="connsiteY146" fmla="*/ 25940 h 939796"/>
                  <a:gd name="connsiteX147" fmla="*/ 394010 w 1065026"/>
                  <a:gd name="connsiteY147" fmla="*/ 19160 h 939796"/>
                  <a:gd name="connsiteX148" fmla="*/ 396660 w 1065026"/>
                  <a:gd name="connsiteY148" fmla="*/ 15092 h 939796"/>
                  <a:gd name="connsiteX149" fmla="*/ 401959 w 1065026"/>
                  <a:gd name="connsiteY149" fmla="*/ 11024 h 939796"/>
                  <a:gd name="connsiteX150" fmla="*/ 408583 w 1065026"/>
                  <a:gd name="connsiteY150" fmla="*/ 8312 h 939796"/>
                  <a:gd name="connsiteX151" fmla="*/ 415208 w 1065026"/>
                  <a:gd name="connsiteY151" fmla="*/ 4244 h 939796"/>
                  <a:gd name="connsiteX152" fmla="*/ 417857 w 1065026"/>
                  <a:gd name="connsiteY152" fmla="*/ 3566 h 939796"/>
                  <a:gd name="connsiteX153" fmla="*/ 417857 w 1065026"/>
                  <a:gd name="connsiteY153" fmla="*/ 6343 h 939796"/>
                  <a:gd name="connsiteX154" fmla="*/ 417857 w 1065026"/>
                  <a:gd name="connsiteY154" fmla="*/ 6956 h 939796"/>
                  <a:gd name="connsiteX155" fmla="*/ 420320 w 1065026"/>
                  <a:gd name="connsiteY155" fmla="*/ 3175 h 939796"/>
                  <a:gd name="connsiteX156" fmla="*/ 426525 w 1065026"/>
                  <a:gd name="connsiteY156" fmla="*/ 3175 h 939796"/>
                  <a:gd name="connsiteX157" fmla="*/ 417000 w 1065026"/>
                  <a:gd name="connsiteY157" fmla="*/ 47625 h 939796"/>
                  <a:gd name="connsiteX158" fmla="*/ 407810 w 1065026"/>
                  <a:gd name="connsiteY158" fmla="*/ 66006 h 939796"/>
                  <a:gd name="connsiteX159" fmla="*/ 405934 w 1065026"/>
                  <a:gd name="connsiteY159" fmla="*/ 66006 h 939796"/>
                  <a:gd name="connsiteX160" fmla="*/ 396660 w 1065026"/>
                  <a:gd name="connsiteY160" fmla="*/ 60583 h 939796"/>
                  <a:gd name="connsiteX161" fmla="*/ 390036 w 1065026"/>
                  <a:gd name="connsiteY161" fmla="*/ 60583 h 939796"/>
                  <a:gd name="connsiteX162" fmla="*/ 390036 w 1065026"/>
                  <a:gd name="connsiteY162" fmla="*/ 65264 h 939796"/>
                  <a:gd name="connsiteX163" fmla="*/ 396660 w 1065026"/>
                  <a:gd name="connsiteY163" fmla="*/ 65264 h 939796"/>
                  <a:gd name="connsiteX164" fmla="*/ 405574 w 1065026"/>
                  <a:gd name="connsiteY164" fmla="*/ 70477 h 939796"/>
                  <a:gd name="connsiteX165" fmla="*/ 397950 w 1065026"/>
                  <a:gd name="connsiteY165" fmla="*/ 85725 h 939796"/>
                  <a:gd name="connsiteX166" fmla="*/ 432735 w 1065026"/>
                  <a:gd name="connsiteY166" fmla="*/ 83551 h 939796"/>
                  <a:gd name="connsiteX167" fmla="*/ 433755 w 1065026"/>
                  <a:gd name="connsiteY167" fmla="*/ 84247 h 939796"/>
                  <a:gd name="connsiteX168" fmla="*/ 440380 w 1065026"/>
                  <a:gd name="connsiteY168" fmla="*/ 84247 h 939796"/>
                  <a:gd name="connsiteX169" fmla="*/ 445679 w 1065026"/>
                  <a:gd name="connsiteY169" fmla="*/ 84247 h 939796"/>
                  <a:gd name="connsiteX170" fmla="*/ 448329 w 1065026"/>
                  <a:gd name="connsiteY170" fmla="*/ 88315 h 939796"/>
                  <a:gd name="connsiteX171" fmla="*/ 448329 w 1065026"/>
                  <a:gd name="connsiteY171" fmla="*/ 83634 h 939796"/>
                  <a:gd name="connsiteX172" fmla="*/ 447667 w 1065026"/>
                  <a:gd name="connsiteY172" fmla="*/ 82618 h 939796"/>
                  <a:gd name="connsiteX173" fmla="*/ 448750 w 1065026"/>
                  <a:gd name="connsiteY173" fmla="*/ 82550 h 939796"/>
                  <a:gd name="connsiteX174" fmla="*/ 465360 w 1065026"/>
                  <a:gd name="connsiteY174" fmla="*/ 95838 h 939796"/>
                  <a:gd name="connsiteX175" fmla="*/ 457603 w 1065026"/>
                  <a:gd name="connsiteY175" fmla="*/ 95838 h 939796"/>
                  <a:gd name="connsiteX176" fmla="*/ 452303 w 1065026"/>
                  <a:gd name="connsiteY176" fmla="*/ 94482 h 939796"/>
                  <a:gd name="connsiteX177" fmla="*/ 448329 w 1065026"/>
                  <a:gd name="connsiteY177" fmla="*/ 90414 h 939796"/>
                  <a:gd name="connsiteX178" fmla="*/ 448329 w 1065026"/>
                  <a:gd name="connsiteY178" fmla="*/ 95095 h 939796"/>
                  <a:gd name="connsiteX179" fmla="*/ 452303 w 1065026"/>
                  <a:gd name="connsiteY179" fmla="*/ 99163 h 939796"/>
                  <a:gd name="connsiteX180" fmla="*/ 457603 w 1065026"/>
                  <a:gd name="connsiteY180" fmla="*/ 100519 h 939796"/>
                  <a:gd name="connsiteX181" fmla="*/ 470851 w 1065026"/>
                  <a:gd name="connsiteY181" fmla="*/ 100519 h 939796"/>
                  <a:gd name="connsiteX182" fmla="*/ 471271 w 1065026"/>
                  <a:gd name="connsiteY182" fmla="*/ 100567 h 939796"/>
                  <a:gd name="connsiteX183" fmla="*/ 480500 w 1065026"/>
                  <a:gd name="connsiteY183" fmla="*/ 107950 h 939796"/>
                  <a:gd name="connsiteX184" fmla="*/ 499924 w 1065026"/>
                  <a:gd name="connsiteY184" fmla="*/ 105905 h 939796"/>
                  <a:gd name="connsiteX185" fmla="*/ 507947 w 1065026"/>
                  <a:gd name="connsiteY185" fmla="*/ 110011 h 939796"/>
                  <a:gd name="connsiteX186" fmla="*/ 519870 w 1065026"/>
                  <a:gd name="connsiteY186" fmla="*/ 114079 h 939796"/>
                  <a:gd name="connsiteX187" fmla="*/ 531794 w 1065026"/>
                  <a:gd name="connsiteY187" fmla="*/ 118147 h 939796"/>
                  <a:gd name="connsiteX188" fmla="*/ 546367 w 1065026"/>
                  <a:gd name="connsiteY188" fmla="*/ 120859 h 939796"/>
                  <a:gd name="connsiteX189" fmla="*/ 550342 w 1065026"/>
                  <a:gd name="connsiteY189" fmla="*/ 114079 h 939796"/>
                  <a:gd name="connsiteX190" fmla="*/ 552252 w 1065026"/>
                  <a:gd name="connsiteY190" fmla="*/ 110170 h 939796"/>
                  <a:gd name="connsiteX191" fmla="*/ 566225 w 1065026"/>
                  <a:gd name="connsiteY191" fmla="*/ 120650 h 939796"/>
                  <a:gd name="connsiteX192" fmla="*/ 585275 w 1065026"/>
                  <a:gd name="connsiteY192" fmla="*/ 57150 h 939796"/>
                  <a:gd name="connsiteX193" fmla="*/ 624722 w 1065026"/>
                  <a:gd name="connsiteY193" fmla="*/ 15383 h 939796"/>
                  <a:gd name="connsiteX194" fmla="*/ 627182 w 1065026"/>
                  <a:gd name="connsiteY194" fmla="*/ 19160 h 939796"/>
                  <a:gd name="connsiteX195" fmla="*/ 627182 w 1065026"/>
                  <a:gd name="connsiteY195" fmla="*/ 14479 h 939796"/>
                  <a:gd name="connsiteX196" fmla="*/ 626527 w 1065026"/>
                  <a:gd name="connsiteY196" fmla="*/ 13472 h 939796"/>
                  <a:gd name="connsiteX197" fmla="*/ 639250 w 1065026"/>
                  <a:gd name="connsiteY197" fmla="*/ 0 h 939796"/>
                  <a:gd name="connsiteX198" fmla="*/ 627182 w 1065026"/>
                  <a:gd name="connsiteY198" fmla="*/ 23971 h 939796"/>
                  <a:gd name="connsiteX199" fmla="*/ 627182 w 1065026"/>
                  <a:gd name="connsiteY199" fmla="*/ 28652 h 939796"/>
                  <a:gd name="connsiteX200" fmla="*/ 633807 w 1065026"/>
                  <a:gd name="connsiteY200" fmla="*/ 32720 h 939796"/>
                  <a:gd name="connsiteX201" fmla="*/ 645730 w 1065026"/>
                  <a:gd name="connsiteY201" fmla="*/ 40856 h 939796"/>
                  <a:gd name="connsiteX202" fmla="*/ 657654 w 1065026"/>
                  <a:gd name="connsiteY202" fmla="*/ 48992 h 939796"/>
                  <a:gd name="connsiteX203" fmla="*/ 661628 w 1065026"/>
                  <a:gd name="connsiteY203" fmla="*/ 54416 h 939796"/>
                  <a:gd name="connsiteX204" fmla="*/ 661628 w 1065026"/>
                  <a:gd name="connsiteY204" fmla="*/ 51091 h 939796"/>
                  <a:gd name="connsiteX205" fmla="*/ 661628 w 1065026"/>
                  <a:gd name="connsiteY205" fmla="*/ 49735 h 939796"/>
                  <a:gd name="connsiteX206" fmla="*/ 657654 w 1065026"/>
                  <a:gd name="connsiteY206" fmla="*/ 44311 h 939796"/>
                  <a:gd name="connsiteX207" fmla="*/ 645730 w 1065026"/>
                  <a:gd name="connsiteY207" fmla="*/ 36175 h 939796"/>
                  <a:gd name="connsiteX208" fmla="*/ 633807 w 1065026"/>
                  <a:gd name="connsiteY208" fmla="*/ 28039 h 939796"/>
                  <a:gd name="connsiteX209" fmla="*/ 627182 w 1065026"/>
                  <a:gd name="connsiteY209" fmla="*/ 23971 h 939796"/>
                  <a:gd name="connsiteX210" fmla="*/ 417857 w 1065026"/>
                  <a:gd name="connsiteY210" fmla="*/ 10411 h 939796"/>
                  <a:gd name="connsiteX211" fmla="*/ 417857 w 1065026"/>
                  <a:gd name="connsiteY211" fmla="*/ 11024 h 939796"/>
                  <a:gd name="connsiteX212" fmla="*/ 417857 w 1065026"/>
                  <a:gd name="connsiteY212" fmla="*/ 15092 h 939796"/>
                  <a:gd name="connsiteX213" fmla="*/ 419545 w 1065026"/>
                  <a:gd name="connsiteY213" fmla="*/ 16820 h 939796"/>
                  <a:gd name="connsiteX214" fmla="*/ 417857 w 1065026"/>
                  <a:gd name="connsiteY214" fmla="*/ 18547 h 939796"/>
                  <a:gd name="connsiteX215" fmla="*/ 415208 w 1065026"/>
                  <a:gd name="connsiteY215" fmla="*/ 21259 h 939796"/>
                  <a:gd name="connsiteX216" fmla="*/ 417037 w 1065026"/>
                  <a:gd name="connsiteY216" fmla="*/ 24068 h 939796"/>
                  <a:gd name="connsiteX217" fmla="*/ 415208 w 1065026"/>
                  <a:gd name="connsiteY217" fmla="*/ 25940 h 939796"/>
                  <a:gd name="connsiteX218" fmla="*/ 415571 w 1065026"/>
                  <a:gd name="connsiteY218" fmla="*/ 26497 h 939796"/>
                  <a:gd name="connsiteX219" fmla="*/ 412558 w 1065026"/>
                  <a:gd name="connsiteY219" fmla="*/ 28039 h 939796"/>
                  <a:gd name="connsiteX220" fmla="*/ 411233 w 1065026"/>
                  <a:gd name="connsiteY220" fmla="*/ 29395 h 939796"/>
                  <a:gd name="connsiteX221" fmla="*/ 411233 w 1065026"/>
                  <a:gd name="connsiteY221" fmla="*/ 34076 h 939796"/>
                  <a:gd name="connsiteX222" fmla="*/ 412558 w 1065026"/>
                  <a:gd name="connsiteY222" fmla="*/ 32720 h 939796"/>
                  <a:gd name="connsiteX223" fmla="*/ 417857 w 1065026"/>
                  <a:gd name="connsiteY223" fmla="*/ 30008 h 939796"/>
                  <a:gd name="connsiteX224" fmla="*/ 415571 w 1065026"/>
                  <a:gd name="connsiteY224" fmla="*/ 26497 h 939796"/>
                  <a:gd name="connsiteX225" fmla="*/ 417857 w 1065026"/>
                  <a:gd name="connsiteY225" fmla="*/ 25327 h 939796"/>
                  <a:gd name="connsiteX226" fmla="*/ 417037 w 1065026"/>
                  <a:gd name="connsiteY226" fmla="*/ 24068 h 939796"/>
                  <a:gd name="connsiteX227" fmla="*/ 417857 w 1065026"/>
                  <a:gd name="connsiteY227" fmla="*/ 23228 h 939796"/>
                  <a:gd name="connsiteX228" fmla="*/ 421832 w 1065026"/>
                  <a:gd name="connsiteY228" fmla="*/ 19160 h 939796"/>
                  <a:gd name="connsiteX229" fmla="*/ 419545 w 1065026"/>
                  <a:gd name="connsiteY229" fmla="*/ 16820 h 939796"/>
                  <a:gd name="connsiteX230" fmla="*/ 421832 w 1065026"/>
                  <a:gd name="connsiteY230" fmla="*/ 14479 h 939796"/>
                  <a:gd name="connsiteX231" fmla="*/ 417857 w 1065026"/>
                  <a:gd name="connsiteY231" fmla="*/ 10411 h 939796"/>
                  <a:gd name="connsiteX232" fmla="*/ 411233 w 1065026"/>
                  <a:gd name="connsiteY232" fmla="*/ 34819 h 939796"/>
                  <a:gd name="connsiteX233" fmla="*/ 408583 w 1065026"/>
                  <a:gd name="connsiteY233" fmla="*/ 36175 h 939796"/>
                  <a:gd name="connsiteX234" fmla="*/ 403284 w 1065026"/>
                  <a:gd name="connsiteY234" fmla="*/ 40243 h 939796"/>
                  <a:gd name="connsiteX235" fmla="*/ 403284 w 1065026"/>
                  <a:gd name="connsiteY235" fmla="*/ 42955 h 939796"/>
                  <a:gd name="connsiteX236" fmla="*/ 401959 w 1065026"/>
                  <a:gd name="connsiteY236" fmla="*/ 47023 h 939796"/>
                  <a:gd name="connsiteX237" fmla="*/ 396660 w 1065026"/>
                  <a:gd name="connsiteY237" fmla="*/ 49735 h 939796"/>
                  <a:gd name="connsiteX238" fmla="*/ 392685 w 1065026"/>
                  <a:gd name="connsiteY238" fmla="*/ 53803 h 939796"/>
                  <a:gd name="connsiteX239" fmla="*/ 390036 w 1065026"/>
                  <a:gd name="connsiteY239" fmla="*/ 55159 h 939796"/>
                  <a:gd name="connsiteX240" fmla="*/ 390036 w 1065026"/>
                  <a:gd name="connsiteY240" fmla="*/ 59840 h 939796"/>
                  <a:gd name="connsiteX241" fmla="*/ 392685 w 1065026"/>
                  <a:gd name="connsiteY241" fmla="*/ 58484 h 939796"/>
                  <a:gd name="connsiteX242" fmla="*/ 396660 w 1065026"/>
                  <a:gd name="connsiteY242" fmla="*/ 54416 h 939796"/>
                  <a:gd name="connsiteX243" fmla="*/ 401959 w 1065026"/>
                  <a:gd name="connsiteY243" fmla="*/ 51704 h 939796"/>
                  <a:gd name="connsiteX244" fmla="*/ 403284 w 1065026"/>
                  <a:gd name="connsiteY244" fmla="*/ 47636 h 939796"/>
                  <a:gd name="connsiteX245" fmla="*/ 403284 w 1065026"/>
                  <a:gd name="connsiteY245" fmla="*/ 44924 h 939796"/>
                  <a:gd name="connsiteX246" fmla="*/ 408583 w 1065026"/>
                  <a:gd name="connsiteY246" fmla="*/ 40856 h 939796"/>
                  <a:gd name="connsiteX247" fmla="*/ 411233 w 1065026"/>
                  <a:gd name="connsiteY247" fmla="*/ 39500 h 939796"/>
                  <a:gd name="connsiteX248" fmla="*/ 411233 w 1065026"/>
                  <a:gd name="connsiteY248" fmla="*/ 34819 h 939796"/>
                  <a:gd name="connsiteX249" fmla="*/ 737287 w 1065026"/>
                  <a:gd name="connsiteY249" fmla="*/ 319854 h 939796"/>
                  <a:gd name="connsiteX250" fmla="*/ 737287 w 1065026"/>
                  <a:gd name="connsiteY250" fmla="*/ 418979 h 939796"/>
                  <a:gd name="connsiteX251" fmla="*/ 864477 w 1065026"/>
                  <a:gd name="connsiteY251" fmla="*/ 418979 h 939796"/>
                  <a:gd name="connsiteX252" fmla="*/ 864477 w 1065026"/>
                  <a:gd name="connsiteY252" fmla="*/ 319854 h 939796"/>
                  <a:gd name="connsiteX253" fmla="*/ 737287 w 1065026"/>
                  <a:gd name="connsiteY253" fmla="*/ 319854 h 939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</a:cxnLst>
                <a:rect l="l" t="t" r="r" b="b"/>
                <a:pathLst>
                  <a:path w="1065026" h="939796">
                    <a:moveTo>
                      <a:pt x="639250" y="0"/>
                    </a:moveTo>
                    <a:lnTo>
                      <a:pt x="667825" y="38100"/>
                    </a:lnTo>
                    <a:lnTo>
                      <a:pt x="651950" y="85725"/>
                    </a:lnTo>
                    <a:lnTo>
                      <a:pt x="653794" y="92640"/>
                    </a:lnTo>
                    <a:lnTo>
                      <a:pt x="652354" y="94482"/>
                    </a:lnTo>
                    <a:lnTo>
                      <a:pt x="652354" y="99163"/>
                    </a:lnTo>
                    <a:lnTo>
                      <a:pt x="654725" y="96130"/>
                    </a:lnTo>
                    <a:lnTo>
                      <a:pt x="661535" y="121666"/>
                    </a:lnTo>
                    <a:lnTo>
                      <a:pt x="657654" y="124314"/>
                    </a:lnTo>
                    <a:lnTo>
                      <a:pt x="655004" y="121602"/>
                    </a:lnTo>
                    <a:lnTo>
                      <a:pt x="652354" y="109398"/>
                    </a:lnTo>
                    <a:lnTo>
                      <a:pt x="652354" y="114079"/>
                    </a:lnTo>
                    <a:lnTo>
                      <a:pt x="655004" y="126283"/>
                    </a:lnTo>
                    <a:lnTo>
                      <a:pt x="657654" y="128995"/>
                    </a:lnTo>
                    <a:lnTo>
                      <a:pt x="661628" y="126283"/>
                    </a:lnTo>
                    <a:lnTo>
                      <a:pt x="662491" y="125253"/>
                    </a:lnTo>
                    <a:lnTo>
                      <a:pt x="664650" y="133350"/>
                    </a:lnTo>
                    <a:lnTo>
                      <a:pt x="702310" y="105105"/>
                    </a:lnTo>
                    <a:lnTo>
                      <a:pt x="713297" y="103231"/>
                    </a:lnTo>
                    <a:lnTo>
                      <a:pt x="717993" y="102430"/>
                    </a:lnTo>
                    <a:lnTo>
                      <a:pt x="768496" y="94660"/>
                    </a:lnTo>
                    <a:lnTo>
                      <a:pt x="767616" y="99163"/>
                    </a:lnTo>
                    <a:lnTo>
                      <a:pt x="804711" y="103231"/>
                    </a:lnTo>
                    <a:lnTo>
                      <a:pt x="813985" y="105943"/>
                    </a:lnTo>
                    <a:lnTo>
                      <a:pt x="817960" y="111367"/>
                    </a:lnTo>
                    <a:lnTo>
                      <a:pt x="820610" y="118147"/>
                    </a:lnTo>
                    <a:lnTo>
                      <a:pt x="823259" y="120859"/>
                    </a:lnTo>
                    <a:lnTo>
                      <a:pt x="832533" y="122215"/>
                    </a:lnTo>
                    <a:lnTo>
                      <a:pt x="841807" y="120859"/>
                    </a:lnTo>
                    <a:lnTo>
                      <a:pt x="838524" y="116658"/>
                    </a:lnTo>
                    <a:lnTo>
                      <a:pt x="841807" y="116178"/>
                    </a:lnTo>
                    <a:lnTo>
                      <a:pt x="836508" y="109398"/>
                    </a:lnTo>
                    <a:lnTo>
                      <a:pt x="834941" y="105389"/>
                    </a:lnTo>
                    <a:lnTo>
                      <a:pt x="836600" y="104540"/>
                    </a:lnTo>
                    <a:lnTo>
                      <a:pt x="864675" y="127000"/>
                    </a:lnTo>
                    <a:lnTo>
                      <a:pt x="872635" y="125863"/>
                    </a:lnTo>
                    <a:lnTo>
                      <a:pt x="873603" y="135775"/>
                    </a:lnTo>
                    <a:lnTo>
                      <a:pt x="882877" y="133063"/>
                    </a:lnTo>
                    <a:lnTo>
                      <a:pt x="882877" y="128995"/>
                    </a:lnTo>
                    <a:lnTo>
                      <a:pt x="892151" y="126283"/>
                    </a:lnTo>
                    <a:lnTo>
                      <a:pt x="904075" y="124927"/>
                    </a:lnTo>
                    <a:lnTo>
                      <a:pt x="915998" y="124927"/>
                    </a:lnTo>
                    <a:lnTo>
                      <a:pt x="925272" y="122215"/>
                    </a:lnTo>
                    <a:lnTo>
                      <a:pt x="934320" y="118246"/>
                    </a:lnTo>
                    <a:lnTo>
                      <a:pt x="935163" y="118147"/>
                    </a:lnTo>
                    <a:lnTo>
                      <a:pt x="943820" y="118147"/>
                    </a:lnTo>
                    <a:lnTo>
                      <a:pt x="949119" y="114079"/>
                    </a:lnTo>
                    <a:lnTo>
                      <a:pt x="958393" y="110011"/>
                    </a:lnTo>
                    <a:lnTo>
                      <a:pt x="962368" y="107299"/>
                    </a:lnTo>
                    <a:lnTo>
                      <a:pt x="963353" y="105787"/>
                    </a:lnTo>
                    <a:lnTo>
                      <a:pt x="991737" y="91027"/>
                    </a:lnTo>
                    <a:lnTo>
                      <a:pt x="998138" y="91027"/>
                    </a:lnTo>
                    <a:lnTo>
                      <a:pt x="999463" y="88315"/>
                    </a:lnTo>
                    <a:lnTo>
                      <a:pt x="1004200" y="86699"/>
                    </a:lnTo>
                    <a:lnTo>
                      <a:pt x="1004200" y="118219"/>
                    </a:lnTo>
                    <a:lnTo>
                      <a:pt x="1004200" y="155780"/>
                    </a:lnTo>
                    <a:lnTo>
                      <a:pt x="1035187" y="174560"/>
                    </a:lnTo>
                    <a:lnTo>
                      <a:pt x="1065026" y="193877"/>
                    </a:lnTo>
                    <a:lnTo>
                      <a:pt x="1065026" y="233585"/>
                    </a:lnTo>
                    <a:lnTo>
                      <a:pt x="1048385" y="271682"/>
                    </a:lnTo>
                    <a:lnTo>
                      <a:pt x="1019970" y="290814"/>
                    </a:lnTo>
                    <a:lnTo>
                      <a:pt x="995770" y="274636"/>
                    </a:lnTo>
                    <a:lnTo>
                      <a:pt x="993932" y="274636"/>
                    </a:lnTo>
                    <a:lnTo>
                      <a:pt x="989281" y="271682"/>
                    </a:lnTo>
                    <a:lnTo>
                      <a:pt x="958294" y="271682"/>
                    </a:lnTo>
                    <a:lnTo>
                      <a:pt x="958294" y="309780"/>
                    </a:lnTo>
                    <a:lnTo>
                      <a:pt x="928455" y="309780"/>
                    </a:lnTo>
                    <a:lnTo>
                      <a:pt x="928455" y="348414"/>
                    </a:lnTo>
                    <a:lnTo>
                      <a:pt x="928455" y="386511"/>
                    </a:lnTo>
                    <a:lnTo>
                      <a:pt x="898616" y="425146"/>
                    </a:lnTo>
                    <a:lnTo>
                      <a:pt x="867055" y="425146"/>
                    </a:lnTo>
                    <a:lnTo>
                      <a:pt x="837216" y="463243"/>
                    </a:lnTo>
                    <a:lnTo>
                      <a:pt x="821723" y="501877"/>
                    </a:lnTo>
                    <a:lnTo>
                      <a:pt x="837216" y="539975"/>
                    </a:lnTo>
                    <a:lnTo>
                      <a:pt x="867055" y="578609"/>
                    </a:lnTo>
                    <a:lnTo>
                      <a:pt x="837216" y="617780"/>
                    </a:lnTo>
                    <a:lnTo>
                      <a:pt x="821723" y="656414"/>
                    </a:lnTo>
                    <a:lnTo>
                      <a:pt x="852136" y="675194"/>
                    </a:lnTo>
                    <a:lnTo>
                      <a:pt x="837216" y="713829"/>
                    </a:lnTo>
                    <a:lnTo>
                      <a:pt x="821723" y="751926"/>
                    </a:lnTo>
                    <a:lnTo>
                      <a:pt x="790736" y="770170"/>
                    </a:lnTo>
                    <a:lnTo>
                      <a:pt x="745404" y="770170"/>
                    </a:lnTo>
                    <a:lnTo>
                      <a:pt x="685779" y="790348"/>
                    </a:lnTo>
                    <a:lnTo>
                      <a:pt x="659572" y="773089"/>
                    </a:lnTo>
                    <a:lnTo>
                      <a:pt x="659096" y="773415"/>
                    </a:lnTo>
                    <a:lnTo>
                      <a:pt x="654165" y="770170"/>
                    </a:lnTo>
                    <a:lnTo>
                      <a:pt x="624326" y="790560"/>
                    </a:lnTo>
                    <a:lnTo>
                      <a:pt x="593913" y="790560"/>
                    </a:lnTo>
                    <a:lnTo>
                      <a:pt x="563134" y="809215"/>
                    </a:lnTo>
                    <a:lnTo>
                      <a:pt x="538068" y="793546"/>
                    </a:lnTo>
                    <a:lnTo>
                      <a:pt x="537831" y="793546"/>
                    </a:lnTo>
                    <a:lnTo>
                      <a:pt x="533087" y="790560"/>
                    </a:lnTo>
                    <a:lnTo>
                      <a:pt x="502100" y="790560"/>
                    </a:lnTo>
                    <a:lnTo>
                      <a:pt x="471687" y="790560"/>
                    </a:lnTo>
                    <a:lnTo>
                      <a:pt x="441848" y="809341"/>
                    </a:lnTo>
                    <a:lnTo>
                      <a:pt x="410861" y="827585"/>
                    </a:lnTo>
                    <a:lnTo>
                      <a:pt x="380449" y="849048"/>
                    </a:lnTo>
                    <a:lnTo>
                      <a:pt x="348888" y="886073"/>
                    </a:lnTo>
                    <a:lnTo>
                      <a:pt x="348888" y="925780"/>
                    </a:lnTo>
                    <a:lnTo>
                      <a:pt x="326178" y="939796"/>
                    </a:lnTo>
                    <a:lnTo>
                      <a:pt x="330264" y="929664"/>
                    </a:lnTo>
                    <a:lnTo>
                      <a:pt x="315377" y="890075"/>
                    </a:lnTo>
                    <a:lnTo>
                      <a:pt x="283883" y="872420"/>
                    </a:lnTo>
                    <a:lnTo>
                      <a:pt x="281386" y="872420"/>
                    </a:lnTo>
                    <a:lnTo>
                      <a:pt x="274290" y="868365"/>
                    </a:lnTo>
                    <a:lnTo>
                      <a:pt x="243877" y="868365"/>
                    </a:lnTo>
                    <a:lnTo>
                      <a:pt x="214038" y="868365"/>
                    </a:lnTo>
                    <a:lnTo>
                      <a:pt x="189790" y="868365"/>
                    </a:lnTo>
                    <a:lnTo>
                      <a:pt x="163064" y="832830"/>
                    </a:lnTo>
                    <a:lnTo>
                      <a:pt x="132143" y="813570"/>
                    </a:lnTo>
                    <a:lnTo>
                      <a:pt x="129276" y="813570"/>
                    </a:lnTo>
                    <a:lnTo>
                      <a:pt x="122226" y="809341"/>
                    </a:lnTo>
                    <a:lnTo>
                      <a:pt x="94498" y="809341"/>
                    </a:lnTo>
                    <a:lnTo>
                      <a:pt x="71447" y="794845"/>
                    </a:lnTo>
                    <a:lnTo>
                      <a:pt x="40526" y="774515"/>
                    </a:lnTo>
                    <a:lnTo>
                      <a:pt x="10751" y="737065"/>
                    </a:lnTo>
                    <a:lnTo>
                      <a:pt x="10751" y="718340"/>
                    </a:lnTo>
                    <a:lnTo>
                      <a:pt x="8460" y="720480"/>
                    </a:lnTo>
                    <a:lnTo>
                      <a:pt x="0" y="720480"/>
                    </a:lnTo>
                    <a:lnTo>
                      <a:pt x="0" y="714731"/>
                    </a:lnTo>
                    <a:lnTo>
                      <a:pt x="6713" y="714731"/>
                    </a:lnTo>
                    <a:cubicBezTo>
                      <a:pt x="12358" y="701818"/>
                      <a:pt x="17837" y="689056"/>
                      <a:pt x="23482" y="676142"/>
                    </a:cubicBezTo>
                    <a:cubicBezTo>
                      <a:pt x="17837" y="663077"/>
                      <a:pt x="12358" y="650011"/>
                      <a:pt x="6713" y="636946"/>
                    </a:cubicBezTo>
                    <a:cubicBezTo>
                      <a:pt x="12358" y="624032"/>
                      <a:pt x="17837" y="611119"/>
                      <a:pt x="23482" y="598205"/>
                    </a:cubicBezTo>
                    <a:cubicBezTo>
                      <a:pt x="33444" y="585899"/>
                      <a:pt x="43240" y="573442"/>
                      <a:pt x="53201" y="561136"/>
                    </a:cubicBezTo>
                    <a:cubicBezTo>
                      <a:pt x="58514" y="547918"/>
                      <a:pt x="63993" y="534701"/>
                      <a:pt x="69306" y="521484"/>
                    </a:cubicBezTo>
                    <a:lnTo>
                      <a:pt x="98029" y="483351"/>
                    </a:lnTo>
                    <a:cubicBezTo>
                      <a:pt x="103508" y="470437"/>
                      <a:pt x="109153" y="457675"/>
                      <a:pt x="114632" y="444762"/>
                    </a:cubicBezTo>
                    <a:lnTo>
                      <a:pt x="130072" y="406629"/>
                    </a:lnTo>
                    <a:lnTo>
                      <a:pt x="159958" y="406629"/>
                    </a:lnTo>
                    <a:lnTo>
                      <a:pt x="189677" y="387335"/>
                    </a:lnTo>
                    <a:lnTo>
                      <a:pt x="220724" y="368496"/>
                    </a:lnTo>
                    <a:lnTo>
                      <a:pt x="220724" y="328692"/>
                    </a:lnTo>
                    <a:lnTo>
                      <a:pt x="251107" y="291774"/>
                    </a:lnTo>
                    <a:lnTo>
                      <a:pt x="280992" y="272328"/>
                    </a:lnTo>
                    <a:lnTo>
                      <a:pt x="311874" y="272328"/>
                    </a:lnTo>
                    <a:cubicBezTo>
                      <a:pt x="316855" y="259566"/>
                      <a:pt x="321835" y="246957"/>
                      <a:pt x="326816" y="234195"/>
                    </a:cubicBezTo>
                    <a:lnTo>
                      <a:pt x="326816" y="194543"/>
                    </a:lnTo>
                    <a:cubicBezTo>
                      <a:pt x="331631" y="181781"/>
                      <a:pt x="336280" y="169171"/>
                      <a:pt x="341095" y="156410"/>
                    </a:cubicBezTo>
                    <a:lnTo>
                      <a:pt x="372142" y="118884"/>
                    </a:lnTo>
                    <a:lnTo>
                      <a:pt x="372142" y="80144"/>
                    </a:lnTo>
                    <a:lnTo>
                      <a:pt x="372142" y="47477"/>
                    </a:lnTo>
                    <a:lnTo>
                      <a:pt x="374137" y="44924"/>
                    </a:lnTo>
                    <a:lnTo>
                      <a:pt x="380762" y="40856"/>
                    </a:lnTo>
                    <a:lnTo>
                      <a:pt x="384736" y="34076"/>
                    </a:lnTo>
                    <a:lnTo>
                      <a:pt x="387386" y="30008"/>
                    </a:lnTo>
                    <a:lnTo>
                      <a:pt x="392685" y="25940"/>
                    </a:lnTo>
                    <a:lnTo>
                      <a:pt x="394010" y="19160"/>
                    </a:lnTo>
                    <a:lnTo>
                      <a:pt x="396660" y="15092"/>
                    </a:lnTo>
                    <a:lnTo>
                      <a:pt x="401959" y="11024"/>
                    </a:lnTo>
                    <a:lnTo>
                      <a:pt x="408583" y="8312"/>
                    </a:lnTo>
                    <a:lnTo>
                      <a:pt x="415208" y="4244"/>
                    </a:lnTo>
                    <a:lnTo>
                      <a:pt x="417857" y="3566"/>
                    </a:lnTo>
                    <a:lnTo>
                      <a:pt x="417857" y="6343"/>
                    </a:lnTo>
                    <a:lnTo>
                      <a:pt x="417857" y="6956"/>
                    </a:lnTo>
                    <a:lnTo>
                      <a:pt x="420320" y="3175"/>
                    </a:lnTo>
                    <a:lnTo>
                      <a:pt x="426525" y="3175"/>
                    </a:lnTo>
                    <a:lnTo>
                      <a:pt x="417000" y="47625"/>
                    </a:lnTo>
                    <a:lnTo>
                      <a:pt x="407810" y="66006"/>
                    </a:lnTo>
                    <a:lnTo>
                      <a:pt x="405934" y="66006"/>
                    </a:lnTo>
                    <a:lnTo>
                      <a:pt x="396660" y="60583"/>
                    </a:lnTo>
                    <a:lnTo>
                      <a:pt x="390036" y="60583"/>
                    </a:lnTo>
                    <a:lnTo>
                      <a:pt x="390036" y="65264"/>
                    </a:lnTo>
                    <a:lnTo>
                      <a:pt x="396660" y="65264"/>
                    </a:lnTo>
                    <a:lnTo>
                      <a:pt x="405574" y="70477"/>
                    </a:lnTo>
                    <a:lnTo>
                      <a:pt x="397950" y="85725"/>
                    </a:lnTo>
                    <a:lnTo>
                      <a:pt x="432735" y="83551"/>
                    </a:lnTo>
                    <a:lnTo>
                      <a:pt x="433755" y="84247"/>
                    </a:lnTo>
                    <a:lnTo>
                      <a:pt x="440380" y="84247"/>
                    </a:lnTo>
                    <a:lnTo>
                      <a:pt x="445679" y="84247"/>
                    </a:lnTo>
                    <a:lnTo>
                      <a:pt x="448329" y="88315"/>
                    </a:lnTo>
                    <a:lnTo>
                      <a:pt x="448329" y="83634"/>
                    </a:lnTo>
                    <a:lnTo>
                      <a:pt x="447667" y="82618"/>
                    </a:lnTo>
                    <a:lnTo>
                      <a:pt x="448750" y="82550"/>
                    </a:lnTo>
                    <a:lnTo>
                      <a:pt x="465360" y="95838"/>
                    </a:lnTo>
                    <a:lnTo>
                      <a:pt x="457603" y="95838"/>
                    </a:lnTo>
                    <a:lnTo>
                      <a:pt x="452303" y="94482"/>
                    </a:lnTo>
                    <a:lnTo>
                      <a:pt x="448329" y="90414"/>
                    </a:lnTo>
                    <a:lnTo>
                      <a:pt x="448329" y="95095"/>
                    </a:lnTo>
                    <a:lnTo>
                      <a:pt x="452303" y="99163"/>
                    </a:lnTo>
                    <a:lnTo>
                      <a:pt x="457603" y="100519"/>
                    </a:lnTo>
                    <a:lnTo>
                      <a:pt x="470851" y="100519"/>
                    </a:lnTo>
                    <a:lnTo>
                      <a:pt x="471271" y="100567"/>
                    </a:lnTo>
                    <a:lnTo>
                      <a:pt x="480500" y="107950"/>
                    </a:lnTo>
                    <a:lnTo>
                      <a:pt x="499924" y="105905"/>
                    </a:lnTo>
                    <a:lnTo>
                      <a:pt x="507947" y="110011"/>
                    </a:lnTo>
                    <a:lnTo>
                      <a:pt x="519870" y="114079"/>
                    </a:lnTo>
                    <a:lnTo>
                      <a:pt x="531794" y="118147"/>
                    </a:lnTo>
                    <a:lnTo>
                      <a:pt x="546367" y="120859"/>
                    </a:lnTo>
                    <a:lnTo>
                      <a:pt x="550342" y="114079"/>
                    </a:lnTo>
                    <a:lnTo>
                      <a:pt x="552252" y="110170"/>
                    </a:lnTo>
                    <a:lnTo>
                      <a:pt x="566225" y="120650"/>
                    </a:lnTo>
                    <a:lnTo>
                      <a:pt x="585275" y="57150"/>
                    </a:lnTo>
                    <a:lnTo>
                      <a:pt x="624722" y="15383"/>
                    </a:lnTo>
                    <a:lnTo>
                      <a:pt x="627182" y="19160"/>
                    </a:lnTo>
                    <a:lnTo>
                      <a:pt x="627182" y="14479"/>
                    </a:lnTo>
                    <a:lnTo>
                      <a:pt x="626527" y="13472"/>
                    </a:lnTo>
                    <a:lnTo>
                      <a:pt x="639250" y="0"/>
                    </a:lnTo>
                    <a:close/>
                    <a:moveTo>
                      <a:pt x="627182" y="23971"/>
                    </a:moveTo>
                    <a:lnTo>
                      <a:pt x="627182" y="28652"/>
                    </a:lnTo>
                    <a:lnTo>
                      <a:pt x="633807" y="32720"/>
                    </a:lnTo>
                    <a:lnTo>
                      <a:pt x="645730" y="40856"/>
                    </a:lnTo>
                    <a:lnTo>
                      <a:pt x="657654" y="48992"/>
                    </a:lnTo>
                    <a:lnTo>
                      <a:pt x="661628" y="54416"/>
                    </a:lnTo>
                    <a:lnTo>
                      <a:pt x="661628" y="51091"/>
                    </a:lnTo>
                    <a:lnTo>
                      <a:pt x="661628" y="49735"/>
                    </a:lnTo>
                    <a:lnTo>
                      <a:pt x="657654" y="44311"/>
                    </a:lnTo>
                    <a:lnTo>
                      <a:pt x="645730" y="36175"/>
                    </a:lnTo>
                    <a:lnTo>
                      <a:pt x="633807" y="28039"/>
                    </a:lnTo>
                    <a:lnTo>
                      <a:pt x="627182" y="23971"/>
                    </a:lnTo>
                    <a:close/>
                    <a:moveTo>
                      <a:pt x="417857" y="10411"/>
                    </a:moveTo>
                    <a:lnTo>
                      <a:pt x="417857" y="11024"/>
                    </a:lnTo>
                    <a:lnTo>
                      <a:pt x="417857" y="15092"/>
                    </a:lnTo>
                    <a:lnTo>
                      <a:pt x="419545" y="16820"/>
                    </a:lnTo>
                    <a:lnTo>
                      <a:pt x="417857" y="18547"/>
                    </a:lnTo>
                    <a:lnTo>
                      <a:pt x="415208" y="21259"/>
                    </a:lnTo>
                    <a:lnTo>
                      <a:pt x="417037" y="24068"/>
                    </a:lnTo>
                    <a:lnTo>
                      <a:pt x="415208" y="25940"/>
                    </a:lnTo>
                    <a:lnTo>
                      <a:pt x="415571" y="26497"/>
                    </a:lnTo>
                    <a:lnTo>
                      <a:pt x="412558" y="28039"/>
                    </a:lnTo>
                    <a:lnTo>
                      <a:pt x="411233" y="29395"/>
                    </a:lnTo>
                    <a:lnTo>
                      <a:pt x="411233" y="34076"/>
                    </a:lnTo>
                    <a:lnTo>
                      <a:pt x="412558" y="32720"/>
                    </a:lnTo>
                    <a:lnTo>
                      <a:pt x="417857" y="30008"/>
                    </a:lnTo>
                    <a:lnTo>
                      <a:pt x="415571" y="26497"/>
                    </a:lnTo>
                    <a:lnTo>
                      <a:pt x="417857" y="25327"/>
                    </a:lnTo>
                    <a:lnTo>
                      <a:pt x="417037" y="24068"/>
                    </a:lnTo>
                    <a:lnTo>
                      <a:pt x="417857" y="23228"/>
                    </a:lnTo>
                    <a:lnTo>
                      <a:pt x="421832" y="19160"/>
                    </a:lnTo>
                    <a:lnTo>
                      <a:pt x="419545" y="16820"/>
                    </a:lnTo>
                    <a:lnTo>
                      <a:pt x="421832" y="14479"/>
                    </a:lnTo>
                    <a:lnTo>
                      <a:pt x="417857" y="10411"/>
                    </a:lnTo>
                    <a:close/>
                    <a:moveTo>
                      <a:pt x="411233" y="34819"/>
                    </a:moveTo>
                    <a:lnTo>
                      <a:pt x="408583" y="36175"/>
                    </a:lnTo>
                    <a:lnTo>
                      <a:pt x="403284" y="40243"/>
                    </a:lnTo>
                    <a:lnTo>
                      <a:pt x="403284" y="42955"/>
                    </a:lnTo>
                    <a:lnTo>
                      <a:pt x="401959" y="47023"/>
                    </a:lnTo>
                    <a:lnTo>
                      <a:pt x="396660" y="49735"/>
                    </a:lnTo>
                    <a:lnTo>
                      <a:pt x="392685" y="53803"/>
                    </a:lnTo>
                    <a:lnTo>
                      <a:pt x="390036" y="55159"/>
                    </a:lnTo>
                    <a:lnTo>
                      <a:pt x="390036" y="59840"/>
                    </a:lnTo>
                    <a:lnTo>
                      <a:pt x="392685" y="58484"/>
                    </a:lnTo>
                    <a:lnTo>
                      <a:pt x="396660" y="54416"/>
                    </a:lnTo>
                    <a:lnTo>
                      <a:pt x="401959" y="51704"/>
                    </a:lnTo>
                    <a:lnTo>
                      <a:pt x="403284" y="47636"/>
                    </a:lnTo>
                    <a:lnTo>
                      <a:pt x="403284" y="44924"/>
                    </a:lnTo>
                    <a:lnTo>
                      <a:pt x="408583" y="40856"/>
                    </a:lnTo>
                    <a:lnTo>
                      <a:pt x="411233" y="39500"/>
                    </a:lnTo>
                    <a:lnTo>
                      <a:pt x="411233" y="34819"/>
                    </a:lnTo>
                    <a:close/>
                    <a:moveTo>
                      <a:pt x="737287" y="319854"/>
                    </a:moveTo>
                    <a:lnTo>
                      <a:pt x="737287" y="418979"/>
                    </a:lnTo>
                    <a:lnTo>
                      <a:pt x="864477" y="418979"/>
                    </a:lnTo>
                    <a:lnTo>
                      <a:pt x="864477" y="319854"/>
                    </a:lnTo>
                    <a:lnTo>
                      <a:pt x="737287" y="319854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/>
              </a:p>
            </p:txBody>
          </p:sp>
        </p:grpSp>
      </p:grpSp>
      <p:sp>
        <p:nvSpPr>
          <p:cNvPr id="37" name="Título 1">
            <a:extLst>
              <a:ext uri="{FF2B5EF4-FFF2-40B4-BE49-F238E27FC236}">
                <a16:creationId xmlns:a16="http://schemas.microsoft.com/office/drawing/2014/main" id="{047F82B9-C4F7-8DB0-4EE4-FA796461DE05}"/>
              </a:ext>
            </a:extLst>
          </p:cNvPr>
          <p:cNvSpPr txBox="1">
            <a:spLocks/>
          </p:cNvSpPr>
          <p:nvPr/>
        </p:nvSpPr>
        <p:spPr>
          <a:xfrm>
            <a:off x="3214924" y="6458790"/>
            <a:ext cx="5000162" cy="114589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</a:pPr>
            <a:r>
              <a:rPr lang="pt-BR" sz="9600" b="1" spc="-150" dirty="0">
                <a:solidFill>
                  <a:srgbClr val="005E77"/>
                </a:solidFill>
                <a:latin typeface="Arial Nova" panose="020B0504020202020204" pitchFamily="34" charset="0"/>
              </a:rPr>
              <a:t>atuação 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9DD12718-6374-C6E7-7B90-63E7B369E960}"/>
              </a:ext>
            </a:extLst>
          </p:cNvPr>
          <p:cNvSpPr txBox="1">
            <a:spLocks/>
          </p:cNvSpPr>
          <p:nvPr/>
        </p:nvSpPr>
        <p:spPr>
          <a:xfrm>
            <a:off x="3214924" y="5841363"/>
            <a:ext cx="3606790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600" dirty="0">
                <a:solidFill>
                  <a:srgbClr val="005E77"/>
                </a:solidFill>
                <a:latin typeface="Arial Nova" panose="020B0504020202020204" pitchFamily="34" charset="0"/>
              </a:rPr>
              <a:t>Nossa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15D7C-FC1E-1A85-8F48-EF7B65213749}"/>
              </a:ext>
            </a:extLst>
          </p:cNvPr>
          <p:cNvSpPr txBox="1"/>
          <p:nvPr/>
        </p:nvSpPr>
        <p:spPr>
          <a:xfrm>
            <a:off x="11618693" y="5249637"/>
            <a:ext cx="3156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, in </a:t>
            </a:r>
            <a:r>
              <a:rPr lang="pt-BR" dirty="0" err="1"/>
              <a:t>molestie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a </a:t>
            </a:r>
            <a:r>
              <a:rPr lang="pt-BR" dirty="0" err="1"/>
              <a:t>ultricies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</a:t>
            </a:r>
            <a:r>
              <a:rPr lang="pt-BR" dirty="0" err="1"/>
              <a:t>auctor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, quis </a:t>
            </a:r>
            <a:r>
              <a:rPr lang="pt-BR" dirty="0" err="1"/>
              <a:t>semper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 </a:t>
            </a:r>
            <a:r>
              <a:rPr lang="pt-BR" dirty="0" err="1"/>
              <a:t>lacinia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. </a:t>
            </a:r>
            <a:r>
              <a:rPr lang="pt-BR" dirty="0" err="1"/>
              <a:t>Nullam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tempus </a:t>
            </a:r>
            <a:r>
              <a:rPr lang="pt-BR" dirty="0" err="1"/>
              <a:t>diam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1A3D20-2A02-2C4E-9580-93592382010B}"/>
              </a:ext>
            </a:extLst>
          </p:cNvPr>
          <p:cNvGrpSpPr/>
          <p:nvPr/>
        </p:nvGrpSpPr>
        <p:grpSpPr>
          <a:xfrm>
            <a:off x="17887950" y="0"/>
            <a:ext cx="590550" cy="5626100"/>
            <a:chOff x="17887950" y="0"/>
            <a:chExt cx="590550" cy="56261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A3C220-DD24-D560-3B5E-847732235F77}"/>
                </a:ext>
              </a:extLst>
            </p:cNvPr>
            <p:cNvSpPr/>
            <p:nvPr/>
          </p:nvSpPr>
          <p:spPr>
            <a:xfrm>
              <a:off x="17887950" y="0"/>
              <a:ext cx="590550" cy="590550"/>
            </a:xfrm>
            <a:prstGeom prst="rect">
              <a:avLst/>
            </a:prstGeom>
            <a:solidFill>
              <a:srgbClr val="E9E9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AB92FE0-9C62-A73F-1EE9-55A201EF7FA8}"/>
                </a:ext>
              </a:extLst>
            </p:cNvPr>
            <p:cNvSpPr/>
            <p:nvPr/>
          </p:nvSpPr>
          <p:spPr>
            <a:xfrm>
              <a:off x="17887950" y="831850"/>
              <a:ext cx="590550" cy="590550"/>
            </a:xfrm>
            <a:prstGeom prst="rect">
              <a:avLst/>
            </a:prstGeom>
            <a:solidFill>
              <a:srgbClr val="EDD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BBF685-81F0-0454-5DD1-EB2F2B199051}"/>
                </a:ext>
              </a:extLst>
            </p:cNvPr>
            <p:cNvSpPr/>
            <p:nvPr/>
          </p:nvSpPr>
          <p:spPr>
            <a:xfrm>
              <a:off x="17887950" y="1663700"/>
              <a:ext cx="590550" cy="590550"/>
            </a:xfrm>
            <a:prstGeom prst="rect">
              <a:avLst/>
            </a:prstGeom>
            <a:solidFill>
              <a:srgbClr val="DD7B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BF189E-E9BC-C6F0-CEE9-093F9383A4FA}"/>
                </a:ext>
              </a:extLst>
            </p:cNvPr>
            <p:cNvSpPr/>
            <p:nvPr/>
          </p:nvSpPr>
          <p:spPr>
            <a:xfrm>
              <a:off x="17887950" y="2495550"/>
              <a:ext cx="590550" cy="590550"/>
            </a:xfrm>
            <a:prstGeom prst="rect">
              <a:avLst/>
            </a:prstGeom>
            <a:solidFill>
              <a:srgbClr val="55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E5DE2BB-8672-5718-14E6-EAEA3ABB1A76}"/>
                </a:ext>
              </a:extLst>
            </p:cNvPr>
            <p:cNvSpPr/>
            <p:nvPr/>
          </p:nvSpPr>
          <p:spPr>
            <a:xfrm>
              <a:off x="17887950" y="3371850"/>
              <a:ext cx="590550" cy="590550"/>
            </a:xfrm>
            <a:prstGeom prst="rect">
              <a:avLst/>
            </a:prstGeom>
            <a:solidFill>
              <a:srgbClr val="79B8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0E006B-ED2B-693C-FE74-3FB66619741C}"/>
                </a:ext>
              </a:extLst>
            </p:cNvPr>
            <p:cNvSpPr/>
            <p:nvPr/>
          </p:nvSpPr>
          <p:spPr>
            <a:xfrm>
              <a:off x="17887950" y="4203700"/>
              <a:ext cx="590550" cy="590550"/>
            </a:xfrm>
            <a:prstGeom prst="rect">
              <a:avLst/>
            </a:prstGeom>
            <a:solidFill>
              <a:srgbClr val="00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EFCB48-D959-F0DA-3C8B-FD8B4DFF0BC3}"/>
                </a:ext>
              </a:extLst>
            </p:cNvPr>
            <p:cNvSpPr/>
            <p:nvPr/>
          </p:nvSpPr>
          <p:spPr>
            <a:xfrm>
              <a:off x="17887950" y="5035550"/>
              <a:ext cx="590550" cy="590550"/>
            </a:xfrm>
            <a:prstGeom prst="rect">
              <a:avLst/>
            </a:prstGeom>
            <a:solidFill>
              <a:srgbClr val="6173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Agrupar 272">
            <a:extLst>
              <a:ext uri="{FF2B5EF4-FFF2-40B4-BE49-F238E27FC236}">
                <a16:creationId xmlns:a16="http://schemas.microsoft.com/office/drawing/2014/main" id="{A8A9B9E9-7CF2-7006-7C9A-EDE52C8E7332}"/>
              </a:ext>
            </a:extLst>
          </p:cNvPr>
          <p:cNvGrpSpPr/>
          <p:nvPr/>
        </p:nvGrpSpPr>
        <p:grpSpPr>
          <a:xfrm>
            <a:off x="4643334" y="3124221"/>
            <a:ext cx="425421" cy="490491"/>
            <a:chOff x="12914679" y="3800476"/>
            <a:chExt cx="557996" cy="643344"/>
          </a:xfrm>
        </p:grpSpPr>
        <p:sp>
          <p:nvSpPr>
            <p:cNvPr id="55" name="Freeform 421">
              <a:extLst>
                <a:ext uri="{FF2B5EF4-FFF2-40B4-BE49-F238E27FC236}">
                  <a16:creationId xmlns:a16="http://schemas.microsoft.com/office/drawing/2014/main" id="{D913A7FA-45A2-FD05-0071-221E44F38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6" name="Oval 420">
              <a:extLst>
                <a:ext uri="{FF2B5EF4-FFF2-40B4-BE49-F238E27FC236}">
                  <a16:creationId xmlns:a16="http://schemas.microsoft.com/office/drawing/2014/main" id="{D65B7E51-107F-D8CE-501A-24EDE543C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7" name="Freeform 421">
              <a:extLst>
                <a:ext uri="{FF2B5EF4-FFF2-40B4-BE49-F238E27FC236}">
                  <a16:creationId xmlns:a16="http://schemas.microsoft.com/office/drawing/2014/main" id="{5B394017-B9B8-B1C7-354E-80A0DD107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78" name="Agrupar 272">
            <a:extLst>
              <a:ext uri="{FF2B5EF4-FFF2-40B4-BE49-F238E27FC236}">
                <a16:creationId xmlns:a16="http://schemas.microsoft.com/office/drawing/2014/main" id="{44B2FE5A-FC0B-9D3E-F838-F62D0D2F2FFB}"/>
              </a:ext>
            </a:extLst>
          </p:cNvPr>
          <p:cNvGrpSpPr/>
          <p:nvPr/>
        </p:nvGrpSpPr>
        <p:grpSpPr>
          <a:xfrm>
            <a:off x="8315448" y="2006621"/>
            <a:ext cx="425421" cy="490491"/>
            <a:chOff x="12914679" y="3800476"/>
            <a:chExt cx="557996" cy="643344"/>
          </a:xfrm>
        </p:grpSpPr>
        <p:sp>
          <p:nvSpPr>
            <p:cNvPr id="79" name="Freeform 421">
              <a:extLst>
                <a:ext uri="{FF2B5EF4-FFF2-40B4-BE49-F238E27FC236}">
                  <a16:creationId xmlns:a16="http://schemas.microsoft.com/office/drawing/2014/main" id="{1B000D1C-05A9-BD12-4E5F-DC4C85682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0" name="Oval 420">
              <a:extLst>
                <a:ext uri="{FF2B5EF4-FFF2-40B4-BE49-F238E27FC236}">
                  <a16:creationId xmlns:a16="http://schemas.microsoft.com/office/drawing/2014/main" id="{4A8FC608-5295-2D8F-B251-4B3D0458F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1" name="Freeform 421">
              <a:extLst>
                <a:ext uri="{FF2B5EF4-FFF2-40B4-BE49-F238E27FC236}">
                  <a16:creationId xmlns:a16="http://schemas.microsoft.com/office/drawing/2014/main" id="{829D3188-9249-2CC1-4F83-D9A50361C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82" name="Agrupar 272">
            <a:extLst>
              <a:ext uri="{FF2B5EF4-FFF2-40B4-BE49-F238E27FC236}">
                <a16:creationId xmlns:a16="http://schemas.microsoft.com/office/drawing/2014/main" id="{B8BDAF7D-62F6-FC00-70B1-7FF7905A9A39}"/>
              </a:ext>
            </a:extLst>
          </p:cNvPr>
          <p:cNvGrpSpPr/>
          <p:nvPr/>
        </p:nvGrpSpPr>
        <p:grpSpPr>
          <a:xfrm>
            <a:off x="7517163" y="2325935"/>
            <a:ext cx="425421" cy="490491"/>
            <a:chOff x="12914679" y="3800476"/>
            <a:chExt cx="557996" cy="643344"/>
          </a:xfrm>
        </p:grpSpPr>
        <p:sp>
          <p:nvSpPr>
            <p:cNvPr id="83" name="Freeform 421">
              <a:extLst>
                <a:ext uri="{FF2B5EF4-FFF2-40B4-BE49-F238E27FC236}">
                  <a16:creationId xmlns:a16="http://schemas.microsoft.com/office/drawing/2014/main" id="{3CDC3B9D-2880-7986-4978-A3B0A1EDC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4" name="Oval 420">
              <a:extLst>
                <a:ext uri="{FF2B5EF4-FFF2-40B4-BE49-F238E27FC236}">
                  <a16:creationId xmlns:a16="http://schemas.microsoft.com/office/drawing/2014/main" id="{F5F3A21A-408C-C058-AFB4-D5A16C491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5" name="Freeform 421">
              <a:extLst>
                <a:ext uri="{FF2B5EF4-FFF2-40B4-BE49-F238E27FC236}">
                  <a16:creationId xmlns:a16="http://schemas.microsoft.com/office/drawing/2014/main" id="{D34F19A9-2B0C-3ADB-D8DA-E7FEA6D0F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86" name="Agrupar 272">
            <a:extLst>
              <a:ext uri="{FF2B5EF4-FFF2-40B4-BE49-F238E27FC236}">
                <a16:creationId xmlns:a16="http://schemas.microsoft.com/office/drawing/2014/main" id="{BC5D9C3B-A23A-4A12-4F16-3ED8652AAA86}"/>
              </a:ext>
            </a:extLst>
          </p:cNvPr>
          <p:cNvGrpSpPr/>
          <p:nvPr/>
        </p:nvGrpSpPr>
        <p:grpSpPr>
          <a:xfrm>
            <a:off x="8373506" y="4532106"/>
            <a:ext cx="425421" cy="490491"/>
            <a:chOff x="12914679" y="3800476"/>
            <a:chExt cx="557996" cy="643344"/>
          </a:xfrm>
        </p:grpSpPr>
        <p:sp>
          <p:nvSpPr>
            <p:cNvPr id="87" name="Freeform 421">
              <a:extLst>
                <a:ext uri="{FF2B5EF4-FFF2-40B4-BE49-F238E27FC236}">
                  <a16:creationId xmlns:a16="http://schemas.microsoft.com/office/drawing/2014/main" id="{C3A3A66D-DF32-0B36-EF3C-9FD3413DE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8" name="Oval 420">
              <a:extLst>
                <a:ext uri="{FF2B5EF4-FFF2-40B4-BE49-F238E27FC236}">
                  <a16:creationId xmlns:a16="http://schemas.microsoft.com/office/drawing/2014/main" id="{3AC3BFE5-5E02-8690-979C-990818F69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9" name="Freeform 421">
              <a:extLst>
                <a:ext uri="{FF2B5EF4-FFF2-40B4-BE49-F238E27FC236}">
                  <a16:creationId xmlns:a16="http://schemas.microsoft.com/office/drawing/2014/main" id="{57132B7E-F18F-F01E-E8B7-0158449E4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90" name="Agrupar 272">
            <a:extLst>
              <a:ext uri="{FF2B5EF4-FFF2-40B4-BE49-F238E27FC236}">
                <a16:creationId xmlns:a16="http://schemas.microsoft.com/office/drawing/2014/main" id="{1B8B5A6A-700E-2140-ABE6-635070CFF20B}"/>
              </a:ext>
            </a:extLst>
          </p:cNvPr>
          <p:cNvGrpSpPr/>
          <p:nvPr/>
        </p:nvGrpSpPr>
        <p:grpSpPr>
          <a:xfrm>
            <a:off x="7865506" y="6215763"/>
            <a:ext cx="425421" cy="490491"/>
            <a:chOff x="12914679" y="3800476"/>
            <a:chExt cx="557996" cy="643344"/>
          </a:xfrm>
        </p:grpSpPr>
        <p:sp>
          <p:nvSpPr>
            <p:cNvPr id="91" name="Freeform 421">
              <a:extLst>
                <a:ext uri="{FF2B5EF4-FFF2-40B4-BE49-F238E27FC236}">
                  <a16:creationId xmlns:a16="http://schemas.microsoft.com/office/drawing/2014/main" id="{AAFE947A-09F6-A291-F96F-0C82106B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2" name="Oval 420">
              <a:extLst>
                <a:ext uri="{FF2B5EF4-FFF2-40B4-BE49-F238E27FC236}">
                  <a16:creationId xmlns:a16="http://schemas.microsoft.com/office/drawing/2014/main" id="{353F2A5F-D498-FF4B-4F4D-806156DB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3" name="Freeform 421">
              <a:extLst>
                <a:ext uri="{FF2B5EF4-FFF2-40B4-BE49-F238E27FC236}">
                  <a16:creationId xmlns:a16="http://schemas.microsoft.com/office/drawing/2014/main" id="{FB1B2FFE-0035-2065-2F32-9F429373E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94" name="Agrupar 272">
            <a:extLst>
              <a:ext uri="{FF2B5EF4-FFF2-40B4-BE49-F238E27FC236}">
                <a16:creationId xmlns:a16="http://schemas.microsoft.com/office/drawing/2014/main" id="{CA369E41-EFC6-3E3C-CBAE-674944B469EA}"/>
              </a:ext>
            </a:extLst>
          </p:cNvPr>
          <p:cNvGrpSpPr/>
          <p:nvPr/>
        </p:nvGrpSpPr>
        <p:grpSpPr>
          <a:xfrm>
            <a:off x="8358991" y="6215763"/>
            <a:ext cx="425421" cy="490491"/>
            <a:chOff x="12914679" y="3800476"/>
            <a:chExt cx="557996" cy="643344"/>
          </a:xfrm>
        </p:grpSpPr>
        <p:sp>
          <p:nvSpPr>
            <p:cNvPr id="95" name="Freeform 421">
              <a:extLst>
                <a:ext uri="{FF2B5EF4-FFF2-40B4-BE49-F238E27FC236}">
                  <a16:creationId xmlns:a16="http://schemas.microsoft.com/office/drawing/2014/main" id="{E7FAD54A-7F6C-5D82-CC11-07640BB0B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6" name="Oval 420">
              <a:extLst>
                <a:ext uri="{FF2B5EF4-FFF2-40B4-BE49-F238E27FC236}">
                  <a16:creationId xmlns:a16="http://schemas.microsoft.com/office/drawing/2014/main" id="{1682EDBE-0E67-559D-3244-269FE19BF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41CE0A28-3F9B-B196-585C-CFF1957EC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98" name="Agrupar 272">
            <a:extLst>
              <a:ext uri="{FF2B5EF4-FFF2-40B4-BE49-F238E27FC236}">
                <a16:creationId xmlns:a16="http://schemas.microsoft.com/office/drawing/2014/main" id="{26CBA589-0093-8C6D-5FCA-DF20321E6FCA}"/>
              </a:ext>
            </a:extLst>
          </p:cNvPr>
          <p:cNvGrpSpPr/>
          <p:nvPr/>
        </p:nvGrpSpPr>
        <p:grpSpPr>
          <a:xfrm>
            <a:off x="8504134" y="6738277"/>
            <a:ext cx="425421" cy="490491"/>
            <a:chOff x="12914679" y="3800476"/>
            <a:chExt cx="557996" cy="643344"/>
          </a:xfrm>
        </p:grpSpPr>
        <p:sp>
          <p:nvSpPr>
            <p:cNvPr id="99" name="Freeform 421">
              <a:extLst>
                <a:ext uri="{FF2B5EF4-FFF2-40B4-BE49-F238E27FC236}">
                  <a16:creationId xmlns:a16="http://schemas.microsoft.com/office/drawing/2014/main" id="{7E68D6DA-B6F6-966E-8CFC-7F893C307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0" name="Oval 420">
              <a:extLst>
                <a:ext uri="{FF2B5EF4-FFF2-40B4-BE49-F238E27FC236}">
                  <a16:creationId xmlns:a16="http://schemas.microsoft.com/office/drawing/2014/main" id="{9D2146E2-C7DA-2B31-1681-A14D6C739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1" name="Freeform 421">
              <a:extLst>
                <a:ext uri="{FF2B5EF4-FFF2-40B4-BE49-F238E27FC236}">
                  <a16:creationId xmlns:a16="http://schemas.microsoft.com/office/drawing/2014/main" id="{10196148-DA91-99AD-F14C-058B0CCB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92B993-5027-800A-DEC4-F59750EFEAC5}"/>
              </a:ext>
            </a:extLst>
          </p:cNvPr>
          <p:cNvSpPr/>
          <p:nvPr/>
        </p:nvSpPr>
        <p:spPr>
          <a:xfrm>
            <a:off x="13324113" y="827315"/>
            <a:ext cx="1422401" cy="4064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" name="Straight Connector 25">
            <a:extLst>
              <a:ext uri="{FF2B5EF4-FFF2-40B4-BE49-F238E27FC236}">
                <a16:creationId xmlns:a16="http://schemas.microsoft.com/office/drawing/2014/main" id="{BAF254C6-9485-9D6C-BCE9-E99118139E3E}"/>
              </a:ext>
            </a:extLst>
          </p:cNvPr>
          <p:cNvCxnSpPr>
            <a:cxnSpLocks/>
          </p:cNvCxnSpPr>
          <p:nvPr/>
        </p:nvCxnSpPr>
        <p:spPr>
          <a:xfrm>
            <a:off x="11691257" y="8460378"/>
            <a:ext cx="3066869" cy="0"/>
          </a:xfrm>
          <a:prstGeom prst="line">
            <a:avLst/>
          </a:prstGeom>
          <a:ln w="127000">
            <a:solidFill>
              <a:srgbClr val="79B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515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3363360F-20C4-C725-5532-01EE5CB48ED9}"/>
              </a:ext>
            </a:extLst>
          </p:cNvPr>
          <p:cNvSpPr/>
          <p:nvPr/>
        </p:nvSpPr>
        <p:spPr>
          <a:xfrm>
            <a:off x="8645909" y="3004458"/>
            <a:ext cx="6448949" cy="5471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C95819-6863-8A4B-3548-8F0740EC535A}"/>
              </a:ext>
            </a:extLst>
          </p:cNvPr>
          <p:cNvSpPr/>
          <p:nvPr/>
        </p:nvSpPr>
        <p:spPr>
          <a:xfrm>
            <a:off x="3147785" y="2264228"/>
            <a:ext cx="6446157" cy="5524500"/>
          </a:xfrm>
          <a:prstGeom prst="rect">
            <a:avLst/>
          </a:prstGeom>
          <a:solidFill>
            <a:srgbClr val="79B8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6408CE-97EA-6136-BB16-1FC20CE538C3}"/>
              </a:ext>
            </a:extLst>
          </p:cNvPr>
          <p:cNvGrpSpPr/>
          <p:nvPr/>
        </p:nvGrpSpPr>
        <p:grpSpPr>
          <a:xfrm>
            <a:off x="3905257" y="629557"/>
            <a:ext cx="7863074" cy="7759700"/>
            <a:chOff x="6909715" y="571500"/>
            <a:chExt cx="5282285" cy="5212840"/>
          </a:xfrm>
          <a:solidFill>
            <a:srgbClr val="EDDCD6"/>
          </a:solidFill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98D47BD9-7381-37F9-A907-02D0747972CB}"/>
                </a:ext>
              </a:extLst>
            </p:cNvPr>
            <p:cNvGrpSpPr/>
            <p:nvPr/>
          </p:nvGrpSpPr>
          <p:grpSpPr>
            <a:xfrm>
              <a:off x="10362878" y="1433789"/>
              <a:ext cx="1829122" cy="2362064"/>
              <a:chOff x="10362878" y="1433789"/>
              <a:chExt cx="1829122" cy="2362064"/>
            </a:xfrm>
            <a:grpFill/>
          </p:grpSpPr>
          <p:sp>
            <p:nvSpPr>
              <p:cNvPr id="7" name="Forma livre 83">
                <a:extLst>
                  <a:ext uri="{FF2B5EF4-FFF2-40B4-BE49-F238E27FC236}">
                    <a16:creationId xmlns:a16="http://schemas.microsoft.com/office/drawing/2014/main" id="{408CACFC-6B4E-8DB2-E65D-03609AD4D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878" y="1433789"/>
                <a:ext cx="880547" cy="1246758"/>
              </a:xfrm>
              <a:custGeom>
                <a:avLst/>
                <a:gdLst>
                  <a:gd name="connsiteX0" fmla="*/ 346646 w 961685"/>
                  <a:gd name="connsiteY0" fmla="*/ 0 h 1361640"/>
                  <a:gd name="connsiteX1" fmla="*/ 375154 w 961685"/>
                  <a:gd name="connsiteY1" fmla="*/ 3294 h 1361640"/>
                  <a:gd name="connsiteX2" fmla="*/ 405831 w 961685"/>
                  <a:gd name="connsiteY2" fmla="*/ 20864 h 1361640"/>
                  <a:gd name="connsiteX3" fmla="*/ 435355 w 961685"/>
                  <a:gd name="connsiteY3" fmla="*/ 60499 h 1361640"/>
                  <a:gd name="connsiteX4" fmla="*/ 466033 w 961685"/>
                  <a:gd name="connsiteY4" fmla="*/ 60499 h 1361640"/>
                  <a:gd name="connsiteX5" fmla="*/ 496230 w 961685"/>
                  <a:gd name="connsiteY5" fmla="*/ 60499 h 1361640"/>
                  <a:gd name="connsiteX6" fmla="*/ 524599 w 961685"/>
                  <a:gd name="connsiteY6" fmla="*/ 78069 h 1361640"/>
                  <a:gd name="connsiteX7" fmla="*/ 555277 w 961685"/>
                  <a:gd name="connsiteY7" fmla="*/ 97273 h 1361640"/>
                  <a:gd name="connsiteX8" fmla="*/ 570664 w 961685"/>
                  <a:gd name="connsiteY8" fmla="*/ 136908 h 1361640"/>
                  <a:gd name="connsiteX9" fmla="*/ 555277 w 961685"/>
                  <a:gd name="connsiteY9" fmla="*/ 174909 h 1361640"/>
                  <a:gd name="connsiteX10" fmla="*/ 555277 w 961685"/>
                  <a:gd name="connsiteY10" fmla="*/ 212773 h 1361640"/>
                  <a:gd name="connsiteX11" fmla="*/ 555277 w 961685"/>
                  <a:gd name="connsiteY11" fmla="*/ 252408 h 1361640"/>
                  <a:gd name="connsiteX12" fmla="*/ 585378 w 961685"/>
                  <a:gd name="connsiteY12" fmla="*/ 270523 h 1361640"/>
                  <a:gd name="connsiteX13" fmla="*/ 616152 w 961685"/>
                  <a:gd name="connsiteY13" fmla="*/ 252408 h 1361640"/>
                  <a:gd name="connsiteX14" fmla="*/ 645676 w 961685"/>
                  <a:gd name="connsiteY14" fmla="*/ 252408 h 1361640"/>
                  <a:gd name="connsiteX15" fmla="*/ 675776 w 961685"/>
                  <a:gd name="connsiteY15" fmla="*/ 212773 h 1361640"/>
                  <a:gd name="connsiteX16" fmla="*/ 705396 w 961685"/>
                  <a:gd name="connsiteY16" fmla="*/ 212773 h 1361640"/>
                  <a:gd name="connsiteX17" fmla="*/ 734920 w 961685"/>
                  <a:gd name="connsiteY17" fmla="*/ 212773 h 1361640"/>
                  <a:gd name="connsiteX18" fmla="*/ 766751 w 961685"/>
                  <a:gd name="connsiteY18" fmla="*/ 212773 h 1361640"/>
                  <a:gd name="connsiteX19" fmla="*/ 796275 w 961685"/>
                  <a:gd name="connsiteY19" fmla="*/ 212773 h 1361640"/>
                  <a:gd name="connsiteX20" fmla="*/ 826953 w 961685"/>
                  <a:gd name="connsiteY20" fmla="*/ 231977 h 1361640"/>
                  <a:gd name="connsiteX21" fmla="*/ 857150 w 961685"/>
                  <a:gd name="connsiteY21" fmla="*/ 231977 h 1361640"/>
                  <a:gd name="connsiteX22" fmla="*/ 886674 w 961685"/>
                  <a:gd name="connsiteY22" fmla="*/ 252408 h 1361640"/>
                  <a:gd name="connsiteX23" fmla="*/ 917351 w 961685"/>
                  <a:gd name="connsiteY23" fmla="*/ 270523 h 1361640"/>
                  <a:gd name="connsiteX24" fmla="*/ 946875 w 961685"/>
                  <a:gd name="connsiteY24" fmla="*/ 270523 h 1361640"/>
                  <a:gd name="connsiteX25" fmla="*/ 961685 w 961685"/>
                  <a:gd name="connsiteY25" fmla="*/ 270523 h 1361640"/>
                  <a:gd name="connsiteX26" fmla="*/ 961685 w 961685"/>
                  <a:gd name="connsiteY26" fmla="*/ 289182 h 1361640"/>
                  <a:gd name="connsiteX27" fmla="*/ 961685 w 961685"/>
                  <a:gd name="connsiteY27" fmla="*/ 327728 h 1361640"/>
                  <a:gd name="connsiteX28" fmla="*/ 933593 w 961685"/>
                  <a:gd name="connsiteY28" fmla="*/ 346908 h 1361640"/>
                  <a:gd name="connsiteX29" fmla="*/ 910072 w 961685"/>
                  <a:gd name="connsiteY29" fmla="*/ 346908 h 1361640"/>
                  <a:gd name="connsiteX30" fmla="*/ 908463 w 961685"/>
                  <a:gd name="connsiteY30" fmla="*/ 347886 h 1361640"/>
                  <a:gd name="connsiteX31" fmla="*/ 901964 w 961685"/>
                  <a:gd name="connsiteY31" fmla="*/ 347886 h 1361640"/>
                  <a:gd name="connsiteX32" fmla="*/ 871287 w 961685"/>
                  <a:gd name="connsiteY32" fmla="*/ 366545 h 1361640"/>
                  <a:gd name="connsiteX33" fmla="*/ 841763 w 961685"/>
                  <a:gd name="connsiteY33" fmla="*/ 405091 h 1361640"/>
                  <a:gd name="connsiteX34" fmla="*/ 826953 w 961685"/>
                  <a:gd name="connsiteY34" fmla="*/ 443091 h 1361640"/>
                  <a:gd name="connsiteX35" fmla="*/ 796275 w 961685"/>
                  <a:gd name="connsiteY35" fmla="*/ 481500 h 1361640"/>
                  <a:gd name="connsiteX36" fmla="*/ 826953 w 961685"/>
                  <a:gd name="connsiteY36" fmla="*/ 500160 h 1361640"/>
                  <a:gd name="connsiteX37" fmla="*/ 826953 w 961685"/>
                  <a:gd name="connsiteY37" fmla="*/ 538705 h 1361640"/>
                  <a:gd name="connsiteX38" fmla="*/ 826953 w 961685"/>
                  <a:gd name="connsiteY38" fmla="*/ 576570 h 1361640"/>
                  <a:gd name="connsiteX39" fmla="*/ 826953 w 961685"/>
                  <a:gd name="connsiteY39" fmla="*/ 615115 h 1361640"/>
                  <a:gd name="connsiteX40" fmla="*/ 826953 w 961685"/>
                  <a:gd name="connsiteY40" fmla="*/ 653115 h 1361640"/>
                  <a:gd name="connsiteX41" fmla="*/ 796275 w 961685"/>
                  <a:gd name="connsiteY41" fmla="*/ 691524 h 1361640"/>
                  <a:gd name="connsiteX42" fmla="*/ 780984 w 961685"/>
                  <a:gd name="connsiteY42" fmla="*/ 730614 h 1361640"/>
                  <a:gd name="connsiteX43" fmla="*/ 811085 w 961685"/>
                  <a:gd name="connsiteY43" fmla="*/ 749819 h 1361640"/>
                  <a:gd name="connsiteX44" fmla="*/ 826953 w 961685"/>
                  <a:gd name="connsiteY44" fmla="*/ 787819 h 1361640"/>
                  <a:gd name="connsiteX45" fmla="*/ 826953 w 961685"/>
                  <a:gd name="connsiteY45" fmla="*/ 825139 h 1361640"/>
                  <a:gd name="connsiteX46" fmla="*/ 796275 w 961685"/>
                  <a:gd name="connsiteY46" fmla="*/ 844343 h 1361640"/>
                  <a:gd name="connsiteX47" fmla="*/ 766751 w 961685"/>
                  <a:gd name="connsiteY47" fmla="*/ 844343 h 1361640"/>
                  <a:gd name="connsiteX48" fmla="*/ 735078 w 961685"/>
                  <a:gd name="connsiteY48" fmla="*/ 863046 h 1361640"/>
                  <a:gd name="connsiteX49" fmla="*/ 696544 w 961685"/>
                  <a:gd name="connsiteY49" fmla="*/ 846344 h 1361640"/>
                  <a:gd name="connsiteX50" fmla="*/ 695306 w 961685"/>
                  <a:gd name="connsiteY50" fmla="*/ 846344 h 1361640"/>
                  <a:gd name="connsiteX51" fmla="*/ 690586 w 961685"/>
                  <a:gd name="connsiteY51" fmla="*/ 844343 h 1361640"/>
                  <a:gd name="connsiteX52" fmla="*/ 662120 w 961685"/>
                  <a:gd name="connsiteY52" fmla="*/ 844343 h 1361640"/>
                  <a:gd name="connsiteX53" fmla="*/ 631443 w 961685"/>
                  <a:gd name="connsiteY53" fmla="*/ 863139 h 1361640"/>
                  <a:gd name="connsiteX54" fmla="*/ 600188 w 961685"/>
                  <a:gd name="connsiteY54" fmla="*/ 882344 h 1361640"/>
                  <a:gd name="connsiteX55" fmla="*/ 570664 w 961685"/>
                  <a:gd name="connsiteY55" fmla="*/ 921434 h 1361640"/>
                  <a:gd name="connsiteX56" fmla="*/ 541044 w 961685"/>
                  <a:gd name="connsiteY56" fmla="*/ 921434 h 1361640"/>
                  <a:gd name="connsiteX57" fmla="*/ 510366 w 961685"/>
                  <a:gd name="connsiteY57" fmla="*/ 940639 h 1361640"/>
                  <a:gd name="connsiteX58" fmla="*/ 480843 w 961685"/>
                  <a:gd name="connsiteY58" fmla="*/ 940639 h 1361640"/>
                  <a:gd name="connsiteX59" fmla="*/ 450165 w 961685"/>
                  <a:gd name="connsiteY59" fmla="*/ 959843 h 1361640"/>
                  <a:gd name="connsiteX60" fmla="*/ 419487 w 961685"/>
                  <a:gd name="connsiteY60" fmla="*/ 997844 h 1361640"/>
                  <a:gd name="connsiteX61" fmla="*/ 419487 w 961685"/>
                  <a:gd name="connsiteY61" fmla="*/ 1055457 h 1361640"/>
                  <a:gd name="connsiteX62" fmla="*/ 405831 w 961685"/>
                  <a:gd name="connsiteY62" fmla="*/ 1093321 h 1361640"/>
                  <a:gd name="connsiteX63" fmla="*/ 390444 w 961685"/>
                  <a:gd name="connsiteY63" fmla="*/ 1130369 h 1361640"/>
                  <a:gd name="connsiteX64" fmla="*/ 359767 w 961685"/>
                  <a:gd name="connsiteY64" fmla="*/ 1170821 h 1361640"/>
                  <a:gd name="connsiteX65" fmla="*/ 375154 w 961685"/>
                  <a:gd name="connsiteY65" fmla="*/ 1207731 h 1361640"/>
                  <a:gd name="connsiteX66" fmla="*/ 375154 w 961685"/>
                  <a:gd name="connsiteY66" fmla="*/ 1247230 h 1361640"/>
                  <a:gd name="connsiteX67" fmla="*/ 390444 w 961685"/>
                  <a:gd name="connsiteY67" fmla="*/ 1284141 h 1361640"/>
                  <a:gd name="connsiteX68" fmla="*/ 375154 w 961685"/>
                  <a:gd name="connsiteY68" fmla="*/ 1322550 h 1361640"/>
                  <a:gd name="connsiteX69" fmla="*/ 346111 w 961685"/>
                  <a:gd name="connsiteY69" fmla="*/ 1361640 h 1361640"/>
                  <a:gd name="connsiteX70" fmla="*/ 317164 w 961685"/>
                  <a:gd name="connsiteY70" fmla="*/ 1361640 h 1361640"/>
                  <a:gd name="connsiteX71" fmla="*/ 301200 w 961685"/>
                  <a:gd name="connsiteY71" fmla="*/ 1322550 h 1361640"/>
                  <a:gd name="connsiteX72" fmla="*/ 272253 w 961685"/>
                  <a:gd name="connsiteY72" fmla="*/ 1303346 h 1361640"/>
                  <a:gd name="connsiteX73" fmla="*/ 272253 w 961685"/>
                  <a:gd name="connsiteY73" fmla="*/ 1265481 h 1361640"/>
                  <a:gd name="connsiteX74" fmla="*/ 256289 w 961685"/>
                  <a:gd name="connsiteY74" fmla="*/ 1226936 h 1361640"/>
                  <a:gd name="connsiteX75" fmla="*/ 225612 w 961685"/>
                  <a:gd name="connsiteY75" fmla="*/ 1207731 h 1361640"/>
                  <a:gd name="connsiteX76" fmla="*/ 211956 w 961685"/>
                  <a:gd name="connsiteY76" fmla="*/ 1170821 h 1361640"/>
                  <a:gd name="connsiteX77" fmla="*/ 225612 w 961685"/>
                  <a:gd name="connsiteY77" fmla="*/ 1130369 h 1361640"/>
                  <a:gd name="connsiteX78" fmla="*/ 225612 w 961685"/>
                  <a:gd name="connsiteY78" fmla="*/ 1096820 h 1361640"/>
                  <a:gd name="connsiteX79" fmla="*/ 250536 w 961685"/>
                  <a:gd name="connsiteY79" fmla="*/ 1081282 h 1361640"/>
                  <a:gd name="connsiteX80" fmla="*/ 255807 w 961685"/>
                  <a:gd name="connsiteY80" fmla="*/ 1074553 h 1361640"/>
                  <a:gd name="connsiteX81" fmla="*/ 256289 w 961685"/>
                  <a:gd name="connsiteY81" fmla="*/ 1074253 h 1361640"/>
                  <a:gd name="connsiteX82" fmla="*/ 286486 w 961685"/>
                  <a:gd name="connsiteY82" fmla="*/ 1036253 h 1361640"/>
                  <a:gd name="connsiteX83" fmla="*/ 272253 w 961685"/>
                  <a:gd name="connsiteY83" fmla="*/ 997844 h 1361640"/>
                  <a:gd name="connsiteX84" fmla="*/ 241576 w 961685"/>
                  <a:gd name="connsiteY84" fmla="*/ 997844 h 1361640"/>
                  <a:gd name="connsiteX85" fmla="*/ 211956 w 961685"/>
                  <a:gd name="connsiteY85" fmla="*/ 997844 h 1361640"/>
                  <a:gd name="connsiteX86" fmla="*/ 181278 w 961685"/>
                  <a:gd name="connsiteY86" fmla="*/ 979048 h 1361640"/>
                  <a:gd name="connsiteX87" fmla="*/ 167141 w 961685"/>
                  <a:gd name="connsiteY87" fmla="*/ 940639 h 1361640"/>
                  <a:gd name="connsiteX88" fmla="*/ 135309 w 961685"/>
                  <a:gd name="connsiteY88" fmla="*/ 921434 h 1361640"/>
                  <a:gd name="connsiteX89" fmla="*/ 105112 w 961685"/>
                  <a:gd name="connsiteY89" fmla="*/ 901548 h 1361640"/>
                  <a:gd name="connsiteX90" fmla="*/ 120499 w 961685"/>
                  <a:gd name="connsiteY90" fmla="*/ 863139 h 1361640"/>
                  <a:gd name="connsiteX91" fmla="*/ 135309 w 961685"/>
                  <a:gd name="connsiteY91" fmla="*/ 825139 h 1361640"/>
                  <a:gd name="connsiteX92" fmla="*/ 151177 w 961685"/>
                  <a:gd name="connsiteY92" fmla="*/ 787819 h 1361640"/>
                  <a:gd name="connsiteX93" fmla="*/ 151177 w 961685"/>
                  <a:gd name="connsiteY93" fmla="*/ 749819 h 1361640"/>
                  <a:gd name="connsiteX94" fmla="*/ 151177 w 961685"/>
                  <a:gd name="connsiteY94" fmla="*/ 710184 h 1361640"/>
                  <a:gd name="connsiteX95" fmla="*/ 151177 w 961685"/>
                  <a:gd name="connsiteY95" fmla="*/ 672320 h 1361640"/>
                  <a:gd name="connsiteX96" fmla="*/ 135309 w 961685"/>
                  <a:gd name="connsiteY96" fmla="*/ 634319 h 1361640"/>
                  <a:gd name="connsiteX97" fmla="*/ 105112 w 961685"/>
                  <a:gd name="connsiteY97" fmla="*/ 615115 h 1361640"/>
                  <a:gd name="connsiteX98" fmla="*/ 75589 w 961685"/>
                  <a:gd name="connsiteY98" fmla="*/ 615115 h 1361640"/>
                  <a:gd name="connsiteX99" fmla="*/ 60779 w 961685"/>
                  <a:gd name="connsiteY99" fmla="*/ 576570 h 1361640"/>
                  <a:gd name="connsiteX100" fmla="*/ 30678 w 961685"/>
                  <a:gd name="connsiteY100" fmla="*/ 576570 h 1361640"/>
                  <a:gd name="connsiteX101" fmla="*/ 15868 w 961685"/>
                  <a:gd name="connsiteY101" fmla="*/ 576570 h 1361640"/>
                  <a:gd name="connsiteX102" fmla="*/ 0 w 961685"/>
                  <a:gd name="connsiteY102" fmla="*/ 576570 h 1361640"/>
                  <a:gd name="connsiteX103" fmla="*/ 3026 w 961685"/>
                  <a:gd name="connsiteY103" fmla="*/ 573219 h 1361640"/>
                  <a:gd name="connsiteX104" fmla="*/ 14684 w 961685"/>
                  <a:gd name="connsiteY104" fmla="*/ 560811 h 1361640"/>
                  <a:gd name="connsiteX105" fmla="*/ 44376 w 961685"/>
                  <a:gd name="connsiteY105" fmla="*/ 519920 h 1361640"/>
                  <a:gd name="connsiteX106" fmla="*/ 74844 w 961685"/>
                  <a:gd name="connsiteY106" fmla="*/ 519920 h 1361640"/>
                  <a:gd name="connsiteX107" fmla="*/ 105701 w 961685"/>
                  <a:gd name="connsiteY107" fmla="*/ 501602 h 1361640"/>
                  <a:gd name="connsiteX108" fmla="*/ 135392 w 961685"/>
                  <a:gd name="connsiteY108" fmla="*/ 501602 h 1361640"/>
                  <a:gd name="connsiteX109" fmla="*/ 150918 w 961685"/>
                  <a:gd name="connsiteY109" fmla="*/ 462376 h 1361640"/>
                  <a:gd name="connsiteX110" fmla="*/ 157793 w 961685"/>
                  <a:gd name="connsiteY110" fmla="*/ 445990 h 1361640"/>
                  <a:gd name="connsiteX111" fmla="*/ 166767 w 961685"/>
                  <a:gd name="connsiteY111" fmla="*/ 425164 h 1361640"/>
                  <a:gd name="connsiteX112" fmla="*/ 196911 w 961685"/>
                  <a:gd name="connsiteY112" fmla="*/ 405942 h 1361640"/>
                  <a:gd name="connsiteX113" fmla="*/ 226797 w 961685"/>
                  <a:gd name="connsiteY113" fmla="*/ 367271 h 1361640"/>
                  <a:gd name="connsiteX114" fmla="*/ 242128 w 961685"/>
                  <a:gd name="connsiteY114" fmla="*/ 328045 h 1361640"/>
                  <a:gd name="connsiteX115" fmla="*/ 257653 w 961685"/>
                  <a:gd name="connsiteY115" fmla="*/ 289189 h 1361640"/>
                  <a:gd name="connsiteX116" fmla="*/ 257653 w 961685"/>
                  <a:gd name="connsiteY116" fmla="*/ 252184 h 1361640"/>
                  <a:gd name="connsiteX117" fmla="*/ 273178 w 961685"/>
                  <a:gd name="connsiteY117" fmla="*/ 212403 h 1361640"/>
                  <a:gd name="connsiteX118" fmla="*/ 302870 w 961685"/>
                  <a:gd name="connsiteY118" fmla="*/ 193530 h 1361640"/>
                  <a:gd name="connsiteX119" fmla="*/ 318395 w 961685"/>
                  <a:gd name="connsiteY119" fmla="*/ 154674 h 1361640"/>
                  <a:gd name="connsiteX120" fmla="*/ 331980 w 961685"/>
                  <a:gd name="connsiteY120" fmla="*/ 116558 h 1361640"/>
                  <a:gd name="connsiteX121" fmla="*/ 331980 w 961685"/>
                  <a:gd name="connsiteY121" fmla="*/ 59014 h 1361640"/>
                  <a:gd name="connsiteX122" fmla="*/ 348087 w 961685"/>
                  <a:gd name="connsiteY122" fmla="*/ 19233 h 1361640"/>
                  <a:gd name="connsiteX123" fmla="*/ 348087 w 961685"/>
                  <a:gd name="connsiteY123" fmla="*/ 916 h 1361640"/>
                  <a:gd name="connsiteX124" fmla="*/ 346646 w 961685"/>
                  <a:gd name="connsiteY124" fmla="*/ 0 h 1361640"/>
                  <a:gd name="connsiteX0" fmla="*/ 346646 w 961685"/>
                  <a:gd name="connsiteY0" fmla="*/ 0 h 1361640"/>
                  <a:gd name="connsiteX1" fmla="*/ 375154 w 961685"/>
                  <a:gd name="connsiteY1" fmla="*/ 3294 h 1361640"/>
                  <a:gd name="connsiteX2" fmla="*/ 405831 w 961685"/>
                  <a:gd name="connsiteY2" fmla="*/ 20864 h 1361640"/>
                  <a:gd name="connsiteX3" fmla="*/ 435355 w 961685"/>
                  <a:gd name="connsiteY3" fmla="*/ 60499 h 1361640"/>
                  <a:gd name="connsiteX4" fmla="*/ 466033 w 961685"/>
                  <a:gd name="connsiteY4" fmla="*/ 60499 h 1361640"/>
                  <a:gd name="connsiteX5" fmla="*/ 496230 w 961685"/>
                  <a:gd name="connsiteY5" fmla="*/ 60499 h 1361640"/>
                  <a:gd name="connsiteX6" fmla="*/ 524599 w 961685"/>
                  <a:gd name="connsiteY6" fmla="*/ 78069 h 1361640"/>
                  <a:gd name="connsiteX7" fmla="*/ 555277 w 961685"/>
                  <a:gd name="connsiteY7" fmla="*/ 97273 h 1361640"/>
                  <a:gd name="connsiteX8" fmla="*/ 570664 w 961685"/>
                  <a:gd name="connsiteY8" fmla="*/ 136908 h 1361640"/>
                  <a:gd name="connsiteX9" fmla="*/ 555277 w 961685"/>
                  <a:gd name="connsiteY9" fmla="*/ 174909 h 1361640"/>
                  <a:gd name="connsiteX10" fmla="*/ 555277 w 961685"/>
                  <a:gd name="connsiteY10" fmla="*/ 212773 h 1361640"/>
                  <a:gd name="connsiteX11" fmla="*/ 555277 w 961685"/>
                  <a:gd name="connsiteY11" fmla="*/ 252408 h 1361640"/>
                  <a:gd name="connsiteX12" fmla="*/ 585378 w 961685"/>
                  <a:gd name="connsiteY12" fmla="*/ 270523 h 1361640"/>
                  <a:gd name="connsiteX13" fmla="*/ 616152 w 961685"/>
                  <a:gd name="connsiteY13" fmla="*/ 252408 h 1361640"/>
                  <a:gd name="connsiteX14" fmla="*/ 645676 w 961685"/>
                  <a:gd name="connsiteY14" fmla="*/ 252408 h 1361640"/>
                  <a:gd name="connsiteX15" fmla="*/ 675776 w 961685"/>
                  <a:gd name="connsiteY15" fmla="*/ 212773 h 1361640"/>
                  <a:gd name="connsiteX16" fmla="*/ 705396 w 961685"/>
                  <a:gd name="connsiteY16" fmla="*/ 212773 h 1361640"/>
                  <a:gd name="connsiteX17" fmla="*/ 734920 w 961685"/>
                  <a:gd name="connsiteY17" fmla="*/ 212773 h 1361640"/>
                  <a:gd name="connsiteX18" fmla="*/ 766751 w 961685"/>
                  <a:gd name="connsiteY18" fmla="*/ 212773 h 1361640"/>
                  <a:gd name="connsiteX19" fmla="*/ 796275 w 961685"/>
                  <a:gd name="connsiteY19" fmla="*/ 212773 h 1361640"/>
                  <a:gd name="connsiteX20" fmla="*/ 826953 w 961685"/>
                  <a:gd name="connsiteY20" fmla="*/ 231977 h 1361640"/>
                  <a:gd name="connsiteX21" fmla="*/ 857150 w 961685"/>
                  <a:gd name="connsiteY21" fmla="*/ 231977 h 1361640"/>
                  <a:gd name="connsiteX22" fmla="*/ 886674 w 961685"/>
                  <a:gd name="connsiteY22" fmla="*/ 252408 h 1361640"/>
                  <a:gd name="connsiteX23" fmla="*/ 917351 w 961685"/>
                  <a:gd name="connsiteY23" fmla="*/ 270523 h 1361640"/>
                  <a:gd name="connsiteX24" fmla="*/ 946875 w 961685"/>
                  <a:gd name="connsiteY24" fmla="*/ 270523 h 1361640"/>
                  <a:gd name="connsiteX25" fmla="*/ 961685 w 961685"/>
                  <a:gd name="connsiteY25" fmla="*/ 270523 h 1361640"/>
                  <a:gd name="connsiteX26" fmla="*/ 961685 w 961685"/>
                  <a:gd name="connsiteY26" fmla="*/ 289182 h 1361640"/>
                  <a:gd name="connsiteX27" fmla="*/ 961685 w 961685"/>
                  <a:gd name="connsiteY27" fmla="*/ 327728 h 1361640"/>
                  <a:gd name="connsiteX28" fmla="*/ 933593 w 961685"/>
                  <a:gd name="connsiteY28" fmla="*/ 346908 h 1361640"/>
                  <a:gd name="connsiteX29" fmla="*/ 910072 w 961685"/>
                  <a:gd name="connsiteY29" fmla="*/ 346908 h 1361640"/>
                  <a:gd name="connsiteX30" fmla="*/ 908463 w 961685"/>
                  <a:gd name="connsiteY30" fmla="*/ 347886 h 1361640"/>
                  <a:gd name="connsiteX31" fmla="*/ 901964 w 961685"/>
                  <a:gd name="connsiteY31" fmla="*/ 347886 h 1361640"/>
                  <a:gd name="connsiteX32" fmla="*/ 871287 w 961685"/>
                  <a:gd name="connsiteY32" fmla="*/ 366545 h 1361640"/>
                  <a:gd name="connsiteX33" fmla="*/ 841763 w 961685"/>
                  <a:gd name="connsiteY33" fmla="*/ 405091 h 1361640"/>
                  <a:gd name="connsiteX34" fmla="*/ 826953 w 961685"/>
                  <a:gd name="connsiteY34" fmla="*/ 443091 h 1361640"/>
                  <a:gd name="connsiteX35" fmla="*/ 796275 w 961685"/>
                  <a:gd name="connsiteY35" fmla="*/ 481500 h 1361640"/>
                  <a:gd name="connsiteX36" fmla="*/ 826953 w 961685"/>
                  <a:gd name="connsiteY36" fmla="*/ 500160 h 1361640"/>
                  <a:gd name="connsiteX37" fmla="*/ 826953 w 961685"/>
                  <a:gd name="connsiteY37" fmla="*/ 538705 h 1361640"/>
                  <a:gd name="connsiteX38" fmla="*/ 826953 w 961685"/>
                  <a:gd name="connsiteY38" fmla="*/ 576570 h 1361640"/>
                  <a:gd name="connsiteX39" fmla="*/ 826953 w 961685"/>
                  <a:gd name="connsiteY39" fmla="*/ 615115 h 1361640"/>
                  <a:gd name="connsiteX40" fmla="*/ 826953 w 961685"/>
                  <a:gd name="connsiteY40" fmla="*/ 653115 h 1361640"/>
                  <a:gd name="connsiteX41" fmla="*/ 796275 w 961685"/>
                  <a:gd name="connsiteY41" fmla="*/ 691524 h 1361640"/>
                  <a:gd name="connsiteX42" fmla="*/ 780984 w 961685"/>
                  <a:gd name="connsiteY42" fmla="*/ 730614 h 1361640"/>
                  <a:gd name="connsiteX43" fmla="*/ 811085 w 961685"/>
                  <a:gd name="connsiteY43" fmla="*/ 749819 h 1361640"/>
                  <a:gd name="connsiteX44" fmla="*/ 826953 w 961685"/>
                  <a:gd name="connsiteY44" fmla="*/ 787819 h 1361640"/>
                  <a:gd name="connsiteX45" fmla="*/ 826953 w 961685"/>
                  <a:gd name="connsiteY45" fmla="*/ 825139 h 1361640"/>
                  <a:gd name="connsiteX46" fmla="*/ 796275 w 961685"/>
                  <a:gd name="connsiteY46" fmla="*/ 844343 h 1361640"/>
                  <a:gd name="connsiteX47" fmla="*/ 766751 w 961685"/>
                  <a:gd name="connsiteY47" fmla="*/ 844343 h 1361640"/>
                  <a:gd name="connsiteX48" fmla="*/ 735078 w 961685"/>
                  <a:gd name="connsiteY48" fmla="*/ 863046 h 1361640"/>
                  <a:gd name="connsiteX49" fmla="*/ 696544 w 961685"/>
                  <a:gd name="connsiteY49" fmla="*/ 846344 h 1361640"/>
                  <a:gd name="connsiteX50" fmla="*/ 695306 w 961685"/>
                  <a:gd name="connsiteY50" fmla="*/ 846344 h 1361640"/>
                  <a:gd name="connsiteX51" fmla="*/ 690586 w 961685"/>
                  <a:gd name="connsiteY51" fmla="*/ 844343 h 1361640"/>
                  <a:gd name="connsiteX52" fmla="*/ 662120 w 961685"/>
                  <a:gd name="connsiteY52" fmla="*/ 844343 h 1361640"/>
                  <a:gd name="connsiteX53" fmla="*/ 631443 w 961685"/>
                  <a:gd name="connsiteY53" fmla="*/ 863139 h 1361640"/>
                  <a:gd name="connsiteX54" fmla="*/ 600188 w 961685"/>
                  <a:gd name="connsiteY54" fmla="*/ 882344 h 1361640"/>
                  <a:gd name="connsiteX55" fmla="*/ 570664 w 961685"/>
                  <a:gd name="connsiteY55" fmla="*/ 921434 h 1361640"/>
                  <a:gd name="connsiteX56" fmla="*/ 541044 w 961685"/>
                  <a:gd name="connsiteY56" fmla="*/ 921434 h 1361640"/>
                  <a:gd name="connsiteX57" fmla="*/ 510366 w 961685"/>
                  <a:gd name="connsiteY57" fmla="*/ 940639 h 1361640"/>
                  <a:gd name="connsiteX58" fmla="*/ 480843 w 961685"/>
                  <a:gd name="connsiteY58" fmla="*/ 940639 h 1361640"/>
                  <a:gd name="connsiteX59" fmla="*/ 450165 w 961685"/>
                  <a:gd name="connsiteY59" fmla="*/ 959843 h 1361640"/>
                  <a:gd name="connsiteX60" fmla="*/ 419487 w 961685"/>
                  <a:gd name="connsiteY60" fmla="*/ 997844 h 1361640"/>
                  <a:gd name="connsiteX61" fmla="*/ 419487 w 961685"/>
                  <a:gd name="connsiteY61" fmla="*/ 1055457 h 1361640"/>
                  <a:gd name="connsiteX62" fmla="*/ 405831 w 961685"/>
                  <a:gd name="connsiteY62" fmla="*/ 1093321 h 1361640"/>
                  <a:gd name="connsiteX63" fmla="*/ 390444 w 961685"/>
                  <a:gd name="connsiteY63" fmla="*/ 1130369 h 1361640"/>
                  <a:gd name="connsiteX64" fmla="*/ 359767 w 961685"/>
                  <a:gd name="connsiteY64" fmla="*/ 1170821 h 1361640"/>
                  <a:gd name="connsiteX65" fmla="*/ 375154 w 961685"/>
                  <a:gd name="connsiteY65" fmla="*/ 1207731 h 1361640"/>
                  <a:gd name="connsiteX66" fmla="*/ 375154 w 961685"/>
                  <a:gd name="connsiteY66" fmla="*/ 1247230 h 1361640"/>
                  <a:gd name="connsiteX67" fmla="*/ 390444 w 961685"/>
                  <a:gd name="connsiteY67" fmla="*/ 1284141 h 1361640"/>
                  <a:gd name="connsiteX68" fmla="*/ 375154 w 961685"/>
                  <a:gd name="connsiteY68" fmla="*/ 1322550 h 1361640"/>
                  <a:gd name="connsiteX69" fmla="*/ 346111 w 961685"/>
                  <a:gd name="connsiteY69" fmla="*/ 1361640 h 1361640"/>
                  <a:gd name="connsiteX70" fmla="*/ 317164 w 961685"/>
                  <a:gd name="connsiteY70" fmla="*/ 1361640 h 1361640"/>
                  <a:gd name="connsiteX71" fmla="*/ 301200 w 961685"/>
                  <a:gd name="connsiteY71" fmla="*/ 1322550 h 1361640"/>
                  <a:gd name="connsiteX72" fmla="*/ 272253 w 961685"/>
                  <a:gd name="connsiteY72" fmla="*/ 1303346 h 1361640"/>
                  <a:gd name="connsiteX73" fmla="*/ 272253 w 961685"/>
                  <a:gd name="connsiteY73" fmla="*/ 1265481 h 1361640"/>
                  <a:gd name="connsiteX74" fmla="*/ 256289 w 961685"/>
                  <a:gd name="connsiteY74" fmla="*/ 1226936 h 1361640"/>
                  <a:gd name="connsiteX75" fmla="*/ 225612 w 961685"/>
                  <a:gd name="connsiteY75" fmla="*/ 1207731 h 1361640"/>
                  <a:gd name="connsiteX76" fmla="*/ 211956 w 961685"/>
                  <a:gd name="connsiteY76" fmla="*/ 1170821 h 1361640"/>
                  <a:gd name="connsiteX77" fmla="*/ 225612 w 961685"/>
                  <a:gd name="connsiteY77" fmla="*/ 1130369 h 1361640"/>
                  <a:gd name="connsiteX78" fmla="*/ 225612 w 961685"/>
                  <a:gd name="connsiteY78" fmla="*/ 1096820 h 1361640"/>
                  <a:gd name="connsiteX79" fmla="*/ 250536 w 961685"/>
                  <a:gd name="connsiteY79" fmla="*/ 1081282 h 1361640"/>
                  <a:gd name="connsiteX80" fmla="*/ 255807 w 961685"/>
                  <a:gd name="connsiteY80" fmla="*/ 1074553 h 1361640"/>
                  <a:gd name="connsiteX81" fmla="*/ 256289 w 961685"/>
                  <a:gd name="connsiteY81" fmla="*/ 1074253 h 1361640"/>
                  <a:gd name="connsiteX82" fmla="*/ 286486 w 961685"/>
                  <a:gd name="connsiteY82" fmla="*/ 1036253 h 1361640"/>
                  <a:gd name="connsiteX83" fmla="*/ 260347 w 961685"/>
                  <a:gd name="connsiteY83" fmla="*/ 1014513 h 1361640"/>
                  <a:gd name="connsiteX84" fmla="*/ 241576 w 961685"/>
                  <a:gd name="connsiteY84" fmla="*/ 997844 h 1361640"/>
                  <a:gd name="connsiteX85" fmla="*/ 211956 w 961685"/>
                  <a:gd name="connsiteY85" fmla="*/ 997844 h 1361640"/>
                  <a:gd name="connsiteX86" fmla="*/ 181278 w 961685"/>
                  <a:gd name="connsiteY86" fmla="*/ 979048 h 1361640"/>
                  <a:gd name="connsiteX87" fmla="*/ 167141 w 961685"/>
                  <a:gd name="connsiteY87" fmla="*/ 940639 h 1361640"/>
                  <a:gd name="connsiteX88" fmla="*/ 135309 w 961685"/>
                  <a:gd name="connsiteY88" fmla="*/ 921434 h 1361640"/>
                  <a:gd name="connsiteX89" fmla="*/ 105112 w 961685"/>
                  <a:gd name="connsiteY89" fmla="*/ 901548 h 1361640"/>
                  <a:gd name="connsiteX90" fmla="*/ 120499 w 961685"/>
                  <a:gd name="connsiteY90" fmla="*/ 863139 h 1361640"/>
                  <a:gd name="connsiteX91" fmla="*/ 135309 w 961685"/>
                  <a:gd name="connsiteY91" fmla="*/ 825139 h 1361640"/>
                  <a:gd name="connsiteX92" fmla="*/ 151177 w 961685"/>
                  <a:gd name="connsiteY92" fmla="*/ 787819 h 1361640"/>
                  <a:gd name="connsiteX93" fmla="*/ 151177 w 961685"/>
                  <a:gd name="connsiteY93" fmla="*/ 749819 h 1361640"/>
                  <a:gd name="connsiteX94" fmla="*/ 151177 w 961685"/>
                  <a:gd name="connsiteY94" fmla="*/ 710184 h 1361640"/>
                  <a:gd name="connsiteX95" fmla="*/ 151177 w 961685"/>
                  <a:gd name="connsiteY95" fmla="*/ 672320 h 1361640"/>
                  <a:gd name="connsiteX96" fmla="*/ 135309 w 961685"/>
                  <a:gd name="connsiteY96" fmla="*/ 634319 h 1361640"/>
                  <a:gd name="connsiteX97" fmla="*/ 105112 w 961685"/>
                  <a:gd name="connsiteY97" fmla="*/ 615115 h 1361640"/>
                  <a:gd name="connsiteX98" fmla="*/ 75589 w 961685"/>
                  <a:gd name="connsiteY98" fmla="*/ 615115 h 1361640"/>
                  <a:gd name="connsiteX99" fmla="*/ 60779 w 961685"/>
                  <a:gd name="connsiteY99" fmla="*/ 576570 h 1361640"/>
                  <a:gd name="connsiteX100" fmla="*/ 30678 w 961685"/>
                  <a:gd name="connsiteY100" fmla="*/ 576570 h 1361640"/>
                  <a:gd name="connsiteX101" fmla="*/ 15868 w 961685"/>
                  <a:gd name="connsiteY101" fmla="*/ 576570 h 1361640"/>
                  <a:gd name="connsiteX102" fmla="*/ 0 w 961685"/>
                  <a:gd name="connsiteY102" fmla="*/ 576570 h 1361640"/>
                  <a:gd name="connsiteX103" fmla="*/ 3026 w 961685"/>
                  <a:gd name="connsiteY103" fmla="*/ 573219 h 1361640"/>
                  <a:gd name="connsiteX104" fmla="*/ 14684 w 961685"/>
                  <a:gd name="connsiteY104" fmla="*/ 560811 h 1361640"/>
                  <a:gd name="connsiteX105" fmla="*/ 44376 w 961685"/>
                  <a:gd name="connsiteY105" fmla="*/ 519920 h 1361640"/>
                  <a:gd name="connsiteX106" fmla="*/ 74844 w 961685"/>
                  <a:gd name="connsiteY106" fmla="*/ 519920 h 1361640"/>
                  <a:gd name="connsiteX107" fmla="*/ 105701 w 961685"/>
                  <a:gd name="connsiteY107" fmla="*/ 501602 h 1361640"/>
                  <a:gd name="connsiteX108" fmla="*/ 135392 w 961685"/>
                  <a:gd name="connsiteY108" fmla="*/ 501602 h 1361640"/>
                  <a:gd name="connsiteX109" fmla="*/ 150918 w 961685"/>
                  <a:gd name="connsiteY109" fmla="*/ 462376 h 1361640"/>
                  <a:gd name="connsiteX110" fmla="*/ 157793 w 961685"/>
                  <a:gd name="connsiteY110" fmla="*/ 445990 h 1361640"/>
                  <a:gd name="connsiteX111" fmla="*/ 166767 w 961685"/>
                  <a:gd name="connsiteY111" fmla="*/ 425164 h 1361640"/>
                  <a:gd name="connsiteX112" fmla="*/ 196911 w 961685"/>
                  <a:gd name="connsiteY112" fmla="*/ 405942 h 1361640"/>
                  <a:gd name="connsiteX113" fmla="*/ 226797 w 961685"/>
                  <a:gd name="connsiteY113" fmla="*/ 367271 h 1361640"/>
                  <a:gd name="connsiteX114" fmla="*/ 242128 w 961685"/>
                  <a:gd name="connsiteY114" fmla="*/ 328045 h 1361640"/>
                  <a:gd name="connsiteX115" fmla="*/ 257653 w 961685"/>
                  <a:gd name="connsiteY115" fmla="*/ 289189 h 1361640"/>
                  <a:gd name="connsiteX116" fmla="*/ 257653 w 961685"/>
                  <a:gd name="connsiteY116" fmla="*/ 252184 h 1361640"/>
                  <a:gd name="connsiteX117" fmla="*/ 273178 w 961685"/>
                  <a:gd name="connsiteY117" fmla="*/ 212403 h 1361640"/>
                  <a:gd name="connsiteX118" fmla="*/ 302870 w 961685"/>
                  <a:gd name="connsiteY118" fmla="*/ 193530 h 1361640"/>
                  <a:gd name="connsiteX119" fmla="*/ 318395 w 961685"/>
                  <a:gd name="connsiteY119" fmla="*/ 154674 h 1361640"/>
                  <a:gd name="connsiteX120" fmla="*/ 331980 w 961685"/>
                  <a:gd name="connsiteY120" fmla="*/ 116558 h 1361640"/>
                  <a:gd name="connsiteX121" fmla="*/ 331980 w 961685"/>
                  <a:gd name="connsiteY121" fmla="*/ 59014 h 1361640"/>
                  <a:gd name="connsiteX122" fmla="*/ 348087 w 961685"/>
                  <a:gd name="connsiteY122" fmla="*/ 19233 h 1361640"/>
                  <a:gd name="connsiteX123" fmla="*/ 348087 w 961685"/>
                  <a:gd name="connsiteY123" fmla="*/ 916 h 1361640"/>
                  <a:gd name="connsiteX124" fmla="*/ 346646 w 961685"/>
                  <a:gd name="connsiteY124" fmla="*/ 0 h 1361640"/>
                  <a:gd name="connsiteX0" fmla="*/ 346646 w 961685"/>
                  <a:gd name="connsiteY0" fmla="*/ 0 h 1361640"/>
                  <a:gd name="connsiteX1" fmla="*/ 375154 w 961685"/>
                  <a:gd name="connsiteY1" fmla="*/ 3294 h 1361640"/>
                  <a:gd name="connsiteX2" fmla="*/ 405831 w 961685"/>
                  <a:gd name="connsiteY2" fmla="*/ 20864 h 1361640"/>
                  <a:gd name="connsiteX3" fmla="*/ 435355 w 961685"/>
                  <a:gd name="connsiteY3" fmla="*/ 60499 h 1361640"/>
                  <a:gd name="connsiteX4" fmla="*/ 466033 w 961685"/>
                  <a:gd name="connsiteY4" fmla="*/ 60499 h 1361640"/>
                  <a:gd name="connsiteX5" fmla="*/ 496230 w 961685"/>
                  <a:gd name="connsiteY5" fmla="*/ 60499 h 1361640"/>
                  <a:gd name="connsiteX6" fmla="*/ 524599 w 961685"/>
                  <a:gd name="connsiteY6" fmla="*/ 78069 h 1361640"/>
                  <a:gd name="connsiteX7" fmla="*/ 555277 w 961685"/>
                  <a:gd name="connsiteY7" fmla="*/ 97273 h 1361640"/>
                  <a:gd name="connsiteX8" fmla="*/ 570664 w 961685"/>
                  <a:gd name="connsiteY8" fmla="*/ 136908 h 1361640"/>
                  <a:gd name="connsiteX9" fmla="*/ 555277 w 961685"/>
                  <a:gd name="connsiteY9" fmla="*/ 174909 h 1361640"/>
                  <a:gd name="connsiteX10" fmla="*/ 555277 w 961685"/>
                  <a:gd name="connsiteY10" fmla="*/ 212773 h 1361640"/>
                  <a:gd name="connsiteX11" fmla="*/ 555277 w 961685"/>
                  <a:gd name="connsiteY11" fmla="*/ 252408 h 1361640"/>
                  <a:gd name="connsiteX12" fmla="*/ 585378 w 961685"/>
                  <a:gd name="connsiteY12" fmla="*/ 270523 h 1361640"/>
                  <a:gd name="connsiteX13" fmla="*/ 616152 w 961685"/>
                  <a:gd name="connsiteY13" fmla="*/ 252408 h 1361640"/>
                  <a:gd name="connsiteX14" fmla="*/ 645676 w 961685"/>
                  <a:gd name="connsiteY14" fmla="*/ 252408 h 1361640"/>
                  <a:gd name="connsiteX15" fmla="*/ 675776 w 961685"/>
                  <a:gd name="connsiteY15" fmla="*/ 212773 h 1361640"/>
                  <a:gd name="connsiteX16" fmla="*/ 705396 w 961685"/>
                  <a:gd name="connsiteY16" fmla="*/ 212773 h 1361640"/>
                  <a:gd name="connsiteX17" fmla="*/ 734920 w 961685"/>
                  <a:gd name="connsiteY17" fmla="*/ 212773 h 1361640"/>
                  <a:gd name="connsiteX18" fmla="*/ 766751 w 961685"/>
                  <a:gd name="connsiteY18" fmla="*/ 212773 h 1361640"/>
                  <a:gd name="connsiteX19" fmla="*/ 796275 w 961685"/>
                  <a:gd name="connsiteY19" fmla="*/ 212773 h 1361640"/>
                  <a:gd name="connsiteX20" fmla="*/ 826953 w 961685"/>
                  <a:gd name="connsiteY20" fmla="*/ 231977 h 1361640"/>
                  <a:gd name="connsiteX21" fmla="*/ 857150 w 961685"/>
                  <a:gd name="connsiteY21" fmla="*/ 231977 h 1361640"/>
                  <a:gd name="connsiteX22" fmla="*/ 886674 w 961685"/>
                  <a:gd name="connsiteY22" fmla="*/ 252408 h 1361640"/>
                  <a:gd name="connsiteX23" fmla="*/ 917351 w 961685"/>
                  <a:gd name="connsiteY23" fmla="*/ 270523 h 1361640"/>
                  <a:gd name="connsiteX24" fmla="*/ 946875 w 961685"/>
                  <a:gd name="connsiteY24" fmla="*/ 270523 h 1361640"/>
                  <a:gd name="connsiteX25" fmla="*/ 961685 w 961685"/>
                  <a:gd name="connsiteY25" fmla="*/ 270523 h 1361640"/>
                  <a:gd name="connsiteX26" fmla="*/ 961685 w 961685"/>
                  <a:gd name="connsiteY26" fmla="*/ 289182 h 1361640"/>
                  <a:gd name="connsiteX27" fmla="*/ 961685 w 961685"/>
                  <a:gd name="connsiteY27" fmla="*/ 327728 h 1361640"/>
                  <a:gd name="connsiteX28" fmla="*/ 933593 w 961685"/>
                  <a:gd name="connsiteY28" fmla="*/ 346908 h 1361640"/>
                  <a:gd name="connsiteX29" fmla="*/ 910072 w 961685"/>
                  <a:gd name="connsiteY29" fmla="*/ 346908 h 1361640"/>
                  <a:gd name="connsiteX30" fmla="*/ 908463 w 961685"/>
                  <a:gd name="connsiteY30" fmla="*/ 347886 h 1361640"/>
                  <a:gd name="connsiteX31" fmla="*/ 901964 w 961685"/>
                  <a:gd name="connsiteY31" fmla="*/ 347886 h 1361640"/>
                  <a:gd name="connsiteX32" fmla="*/ 871287 w 961685"/>
                  <a:gd name="connsiteY32" fmla="*/ 366545 h 1361640"/>
                  <a:gd name="connsiteX33" fmla="*/ 841763 w 961685"/>
                  <a:gd name="connsiteY33" fmla="*/ 405091 h 1361640"/>
                  <a:gd name="connsiteX34" fmla="*/ 826953 w 961685"/>
                  <a:gd name="connsiteY34" fmla="*/ 443091 h 1361640"/>
                  <a:gd name="connsiteX35" fmla="*/ 796275 w 961685"/>
                  <a:gd name="connsiteY35" fmla="*/ 481500 h 1361640"/>
                  <a:gd name="connsiteX36" fmla="*/ 826953 w 961685"/>
                  <a:gd name="connsiteY36" fmla="*/ 500160 h 1361640"/>
                  <a:gd name="connsiteX37" fmla="*/ 826953 w 961685"/>
                  <a:gd name="connsiteY37" fmla="*/ 538705 h 1361640"/>
                  <a:gd name="connsiteX38" fmla="*/ 826953 w 961685"/>
                  <a:gd name="connsiteY38" fmla="*/ 576570 h 1361640"/>
                  <a:gd name="connsiteX39" fmla="*/ 826953 w 961685"/>
                  <a:gd name="connsiteY39" fmla="*/ 615115 h 1361640"/>
                  <a:gd name="connsiteX40" fmla="*/ 826953 w 961685"/>
                  <a:gd name="connsiteY40" fmla="*/ 653115 h 1361640"/>
                  <a:gd name="connsiteX41" fmla="*/ 796275 w 961685"/>
                  <a:gd name="connsiteY41" fmla="*/ 691524 h 1361640"/>
                  <a:gd name="connsiteX42" fmla="*/ 780984 w 961685"/>
                  <a:gd name="connsiteY42" fmla="*/ 730614 h 1361640"/>
                  <a:gd name="connsiteX43" fmla="*/ 811085 w 961685"/>
                  <a:gd name="connsiteY43" fmla="*/ 749819 h 1361640"/>
                  <a:gd name="connsiteX44" fmla="*/ 826953 w 961685"/>
                  <a:gd name="connsiteY44" fmla="*/ 787819 h 1361640"/>
                  <a:gd name="connsiteX45" fmla="*/ 826953 w 961685"/>
                  <a:gd name="connsiteY45" fmla="*/ 825139 h 1361640"/>
                  <a:gd name="connsiteX46" fmla="*/ 796275 w 961685"/>
                  <a:gd name="connsiteY46" fmla="*/ 844343 h 1361640"/>
                  <a:gd name="connsiteX47" fmla="*/ 766751 w 961685"/>
                  <a:gd name="connsiteY47" fmla="*/ 844343 h 1361640"/>
                  <a:gd name="connsiteX48" fmla="*/ 735078 w 961685"/>
                  <a:gd name="connsiteY48" fmla="*/ 863046 h 1361640"/>
                  <a:gd name="connsiteX49" fmla="*/ 696544 w 961685"/>
                  <a:gd name="connsiteY49" fmla="*/ 846344 h 1361640"/>
                  <a:gd name="connsiteX50" fmla="*/ 695306 w 961685"/>
                  <a:gd name="connsiteY50" fmla="*/ 846344 h 1361640"/>
                  <a:gd name="connsiteX51" fmla="*/ 690586 w 961685"/>
                  <a:gd name="connsiteY51" fmla="*/ 844343 h 1361640"/>
                  <a:gd name="connsiteX52" fmla="*/ 662120 w 961685"/>
                  <a:gd name="connsiteY52" fmla="*/ 844343 h 1361640"/>
                  <a:gd name="connsiteX53" fmla="*/ 631443 w 961685"/>
                  <a:gd name="connsiteY53" fmla="*/ 863139 h 1361640"/>
                  <a:gd name="connsiteX54" fmla="*/ 600188 w 961685"/>
                  <a:gd name="connsiteY54" fmla="*/ 882344 h 1361640"/>
                  <a:gd name="connsiteX55" fmla="*/ 570664 w 961685"/>
                  <a:gd name="connsiteY55" fmla="*/ 921434 h 1361640"/>
                  <a:gd name="connsiteX56" fmla="*/ 541044 w 961685"/>
                  <a:gd name="connsiteY56" fmla="*/ 921434 h 1361640"/>
                  <a:gd name="connsiteX57" fmla="*/ 510366 w 961685"/>
                  <a:gd name="connsiteY57" fmla="*/ 940639 h 1361640"/>
                  <a:gd name="connsiteX58" fmla="*/ 480843 w 961685"/>
                  <a:gd name="connsiteY58" fmla="*/ 940639 h 1361640"/>
                  <a:gd name="connsiteX59" fmla="*/ 450165 w 961685"/>
                  <a:gd name="connsiteY59" fmla="*/ 959843 h 1361640"/>
                  <a:gd name="connsiteX60" fmla="*/ 419487 w 961685"/>
                  <a:gd name="connsiteY60" fmla="*/ 997844 h 1361640"/>
                  <a:gd name="connsiteX61" fmla="*/ 419487 w 961685"/>
                  <a:gd name="connsiteY61" fmla="*/ 1055457 h 1361640"/>
                  <a:gd name="connsiteX62" fmla="*/ 405831 w 961685"/>
                  <a:gd name="connsiteY62" fmla="*/ 1093321 h 1361640"/>
                  <a:gd name="connsiteX63" fmla="*/ 390444 w 961685"/>
                  <a:gd name="connsiteY63" fmla="*/ 1130369 h 1361640"/>
                  <a:gd name="connsiteX64" fmla="*/ 359767 w 961685"/>
                  <a:gd name="connsiteY64" fmla="*/ 1170821 h 1361640"/>
                  <a:gd name="connsiteX65" fmla="*/ 375154 w 961685"/>
                  <a:gd name="connsiteY65" fmla="*/ 1207731 h 1361640"/>
                  <a:gd name="connsiteX66" fmla="*/ 375154 w 961685"/>
                  <a:gd name="connsiteY66" fmla="*/ 1247230 h 1361640"/>
                  <a:gd name="connsiteX67" fmla="*/ 390444 w 961685"/>
                  <a:gd name="connsiteY67" fmla="*/ 1284141 h 1361640"/>
                  <a:gd name="connsiteX68" fmla="*/ 375154 w 961685"/>
                  <a:gd name="connsiteY68" fmla="*/ 1322550 h 1361640"/>
                  <a:gd name="connsiteX69" fmla="*/ 346111 w 961685"/>
                  <a:gd name="connsiteY69" fmla="*/ 1361640 h 1361640"/>
                  <a:gd name="connsiteX70" fmla="*/ 317164 w 961685"/>
                  <a:gd name="connsiteY70" fmla="*/ 1361640 h 1361640"/>
                  <a:gd name="connsiteX71" fmla="*/ 301200 w 961685"/>
                  <a:gd name="connsiteY71" fmla="*/ 1322550 h 1361640"/>
                  <a:gd name="connsiteX72" fmla="*/ 272253 w 961685"/>
                  <a:gd name="connsiteY72" fmla="*/ 1303346 h 1361640"/>
                  <a:gd name="connsiteX73" fmla="*/ 272253 w 961685"/>
                  <a:gd name="connsiteY73" fmla="*/ 1265481 h 1361640"/>
                  <a:gd name="connsiteX74" fmla="*/ 256289 w 961685"/>
                  <a:gd name="connsiteY74" fmla="*/ 1226936 h 1361640"/>
                  <a:gd name="connsiteX75" fmla="*/ 225612 w 961685"/>
                  <a:gd name="connsiteY75" fmla="*/ 1207731 h 1361640"/>
                  <a:gd name="connsiteX76" fmla="*/ 211956 w 961685"/>
                  <a:gd name="connsiteY76" fmla="*/ 1170821 h 1361640"/>
                  <a:gd name="connsiteX77" fmla="*/ 225612 w 961685"/>
                  <a:gd name="connsiteY77" fmla="*/ 1130369 h 1361640"/>
                  <a:gd name="connsiteX78" fmla="*/ 225612 w 961685"/>
                  <a:gd name="connsiteY78" fmla="*/ 1096820 h 1361640"/>
                  <a:gd name="connsiteX79" fmla="*/ 250536 w 961685"/>
                  <a:gd name="connsiteY79" fmla="*/ 1081282 h 1361640"/>
                  <a:gd name="connsiteX80" fmla="*/ 255807 w 961685"/>
                  <a:gd name="connsiteY80" fmla="*/ 1074553 h 1361640"/>
                  <a:gd name="connsiteX81" fmla="*/ 256289 w 961685"/>
                  <a:gd name="connsiteY81" fmla="*/ 1074253 h 1361640"/>
                  <a:gd name="connsiteX82" fmla="*/ 286486 w 961685"/>
                  <a:gd name="connsiteY82" fmla="*/ 1036253 h 1361640"/>
                  <a:gd name="connsiteX83" fmla="*/ 260347 w 961685"/>
                  <a:gd name="connsiteY83" fmla="*/ 1014513 h 1361640"/>
                  <a:gd name="connsiteX84" fmla="*/ 239195 w 961685"/>
                  <a:gd name="connsiteY84" fmla="*/ 1004988 h 1361640"/>
                  <a:gd name="connsiteX85" fmla="*/ 211956 w 961685"/>
                  <a:gd name="connsiteY85" fmla="*/ 997844 h 1361640"/>
                  <a:gd name="connsiteX86" fmla="*/ 181278 w 961685"/>
                  <a:gd name="connsiteY86" fmla="*/ 979048 h 1361640"/>
                  <a:gd name="connsiteX87" fmla="*/ 167141 w 961685"/>
                  <a:gd name="connsiteY87" fmla="*/ 940639 h 1361640"/>
                  <a:gd name="connsiteX88" fmla="*/ 135309 w 961685"/>
                  <a:gd name="connsiteY88" fmla="*/ 921434 h 1361640"/>
                  <a:gd name="connsiteX89" fmla="*/ 105112 w 961685"/>
                  <a:gd name="connsiteY89" fmla="*/ 901548 h 1361640"/>
                  <a:gd name="connsiteX90" fmla="*/ 120499 w 961685"/>
                  <a:gd name="connsiteY90" fmla="*/ 863139 h 1361640"/>
                  <a:gd name="connsiteX91" fmla="*/ 135309 w 961685"/>
                  <a:gd name="connsiteY91" fmla="*/ 825139 h 1361640"/>
                  <a:gd name="connsiteX92" fmla="*/ 151177 w 961685"/>
                  <a:gd name="connsiteY92" fmla="*/ 787819 h 1361640"/>
                  <a:gd name="connsiteX93" fmla="*/ 151177 w 961685"/>
                  <a:gd name="connsiteY93" fmla="*/ 749819 h 1361640"/>
                  <a:gd name="connsiteX94" fmla="*/ 151177 w 961685"/>
                  <a:gd name="connsiteY94" fmla="*/ 710184 h 1361640"/>
                  <a:gd name="connsiteX95" fmla="*/ 151177 w 961685"/>
                  <a:gd name="connsiteY95" fmla="*/ 672320 h 1361640"/>
                  <a:gd name="connsiteX96" fmla="*/ 135309 w 961685"/>
                  <a:gd name="connsiteY96" fmla="*/ 634319 h 1361640"/>
                  <a:gd name="connsiteX97" fmla="*/ 105112 w 961685"/>
                  <a:gd name="connsiteY97" fmla="*/ 615115 h 1361640"/>
                  <a:gd name="connsiteX98" fmla="*/ 75589 w 961685"/>
                  <a:gd name="connsiteY98" fmla="*/ 615115 h 1361640"/>
                  <a:gd name="connsiteX99" fmla="*/ 60779 w 961685"/>
                  <a:gd name="connsiteY99" fmla="*/ 576570 h 1361640"/>
                  <a:gd name="connsiteX100" fmla="*/ 30678 w 961685"/>
                  <a:gd name="connsiteY100" fmla="*/ 576570 h 1361640"/>
                  <a:gd name="connsiteX101" fmla="*/ 15868 w 961685"/>
                  <a:gd name="connsiteY101" fmla="*/ 576570 h 1361640"/>
                  <a:gd name="connsiteX102" fmla="*/ 0 w 961685"/>
                  <a:gd name="connsiteY102" fmla="*/ 576570 h 1361640"/>
                  <a:gd name="connsiteX103" fmla="*/ 3026 w 961685"/>
                  <a:gd name="connsiteY103" fmla="*/ 573219 h 1361640"/>
                  <a:gd name="connsiteX104" fmla="*/ 14684 w 961685"/>
                  <a:gd name="connsiteY104" fmla="*/ 560811 h 1361640"/>
                  <a:gd name="connsiteX105" fmla="*/ 44376 w 961685"/>
                  <a:gd name="connsiteY105" fmla="*/ 519920 h 1361640"/>
                  <a:gd name="connsiteX106" fmla="*/ 74844 w 961685"/>
                  <a:gd name="connsiteY106" fmla="*/ 519920 h 1361640"/>
                  <a:gd name="connsiteX107" fmla="*/ 105701 w 961685"/>
                  <a:gd name="connsiteY107" fmla="*/ 501602 h 1361640"/>
                  <a:gd name="connsiteX108" fmla="*/ 135392 w 961685"/>
                  <a:gd name="connsiteY108" fmla="*/ 501602 h 1361640"/>
                  <a:gd name="connsiteX109" fmla="*/ 150918 w 961685"/>
                  <a:gd name="connsiteY109" fmla="*/ 462376 h 1361640"/>
                  <a:gd name="connsiteX110" fmla="*/ 157793 w 961685"/>
                  <a:gd name="connsiteY110" fmla="*/ 445990 h 1361640"/>
                  <a:gd name="connsiteX111" fmla="*/ 166767 w 961685"/>
                  <a:gd name="connsiteY111" fmla="*/ 425164 h 1361640"/>
                  <a:gd name="connsiteX112" fmla="*/ 196911 w 961685"/>
                  <a:gd name="connsiteY112" fmla="*/ 405942 h 1361640"/>
                  <a:gd name="connsiteX113" fmla="*/ 226797 w 961685"/>
                  <a:gd name="connsiteY113" fmla="*/ 367271 h 1361640"/>
                  <a:gd name="connsiteX114" fmla="*/ 242128 w 961685"/>
                  <a:gd name="connsiteY114" fmla="*/ 328045 h 1361640"/>
                  <a:gd name="connsiteX115" fmla="*/ 257653 w 961685"/>
                  <a:gd name="connsiteY115" fmla="*/ 289189 h 1361640"/>
                  <a:gd name="connsiteX116" fmla="*/ 257653 w 961685"/>
                  <a:gd name="connsiteY116" fmla="*/ 252184 h 1361640"/>
                  <a:gd name="connsiteX117" fmla="*/ 273178 w 961685"/>
                  <a:gd name="connsiteY117" fmla="*/ 212403 h 1361640"/>
                  <a:gd name="connsiteX118" fmla="*/ 302870 w 961685"/>
                  <a:gd name="connsiteY118" fmla="*/ 193530 h 1361640"/>
                  <a:gd name="connsiteX119" fmla="*/ 318395 w 961685"/>
                  <a:gd name="connsiteY119" fmla="*/ 154674 h 1361640"/>
                  <a:gd name="connsiteX120" fmla="*/ 331980 w 961685"/>
                  <a:gd name="connsiteY120" fmla="*/ 116558 h 1361640"/>
                  <a:gd name="connsiteX121" fmla="*/ 331980 w 961685"/>
                  <a:gd name="connsiteY121" fmla="*/ 59014 h 1361640"/>
                  <a:gd name="connsiteX122" fmla="*/ 348087 w 961685"/>
                  <a:gd name="connsiteY122" fmla="*/ 19233 h 1361640"/>
                  <a:gd name="connsiteX123" fmla="*/ 348087 w 961685"/>
                  <a:gd name="connsiteY123" fmla="*/ 916 h 1361640"/>
                  <a:gd name="connsiteX124" fmla="*/ 346646 w 961685"/>
                  <a:gd name="connsiteY124" fmla="*/ 0 h 1361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961685" h="1361640">
                    <a:moveTo>
                      <a:pt x="346646" y="0"/>
                    </a:moveTo>
                    <a:lnTo>
                      <a:pt x="375154" y="3294"/>
                    </a:lnTo>
                    <a:lnTo>
                      <a:pt x="405831" y="20864"/>
                    </a:lnTo>
                    <a:lnTo>
                      <a:pt x="435355" y="60499"/>
                    </a:lnTo>
                    <a:lnTo>
                      <a:pt x="466033" y="60499"/>
                    </a:lnTo>
                    <a:lnTo>
                      <a:pt x="496230" y="60499"/>
                    </a:lnTo>
                    <a:lnTo>
                      <a:pt x="524599" y="78069"/>
                    </a:lnTo>
                    <a:lnTo>
                      <a:pt x="555277" y="97273"/>
                    </a:lnTo>
                    <a:cubicBezTo>
                      <a:pt x="560374" y="110621"/>
                      <a:pt x="565567" y="123696"/>
                      <a:pt x="570664" y="136908"/>
                    </a:cubicBezTo>
                    <a:cubicBezTo>
                      <a:pt x="565567" y="149575"/>
                      <a:pt x="560374" y="162106"/>
                      <a:pt x="555277" y="174909"/>
                    </a:cubicBezTo>
                    <a:lnTo>
                      <a:pt x="555277" y="212773"/>
                    </a:lnTo>
                    <a:lnTo>
                      <a:pt x="555277" y="252408"/>
                    </a:lnTo>
                    <a:lnTo>
                      <a:pt x="585378" y="270523"/>
                    </a:lnTo>
                    <a:lnTo>
                      <a:pt x="616152" y="252408"/>
                    </a:lnTo>
                    <a:lnTo>
                      <a:pt x="645676" y="252408"/>
                    </a:lnTo>
                    <a:lnTo>
                      <a:pt x="675776" y="212773"/>
                    </a:lnTo>
                    <a:lnTo>
                      <a:pt x="705396" y="212773"/>
                    </a:lnTo>
                    <a:lnTo>
                      <a:pt x="734920" y="212773"/>
                    </a:lnTo>
                    <a:lnTo>
                      <a:pt x="766751" y="212773"/>
                    </a:lnTo>
                    <a:lnTo>
                      <a:pt x="796275" y="212773"/>
                    </a:lnTo>
                    <a:lnTo>
                      <a:pt x="826953" y="231977"/>
                    </a:lnTo>
                    <a:lnTo>
                      <a:pt x="857150" y="231977"/>
                    </a:lnTo>
                    <a:lnTo>
                      <a:pt x="886674" y="252408"/>
                    </a:lnTo>
                    <a:lnTo>
                      <a:pt x="917351" y="270523"/>
                    </a:lnTo>
                    <a:lnTo>
                      <a:pt x="946875" y="270523"/>
                    </a:lnTo>
                    <a:lnTo>
                      <a:pt x="961685" y="270523"/>
                    </a:lnTo>
                    <a:lnTo>
                      <a:pt x="961685" y="289182"/>
                    </a:lnTo>
                    <a:lnTo>
                      <a:pt x="961685" y="327728"/>
                    </a:lnTo>
                    <a:lnTo>
                      <a:pt x="933593" y="346908"/>
                    </a:lnTo>
                    <a:lnTo>
                      <a:pt x="910072" y="346908"/>
                    </a:lnTo>
                    <a:lnTo>
                      <a:pt x="908463" y="347886"/>
                    </a:lnTo>
                    <a:lnTo>
                      <a:pt x="901964" y="347886"/>
                    </a:lnTo>
                    <a:lnTo>
                      <a:pt x="871287" y="366545"/>
                    </a:lnTo>
                    <a:lnTo>
                      <a:pt x="841763" y="405091"/>
                    </a:lnTo>
                    <a:cubicBezTo>
                      <a:pt x="836858" y="417757"/>
                      <a:pt x="831858" y="430288"/>
                      <a:pt x="826953" y="443091"/>
                    </a:cubicBezTo>
                    <a:lnTo>
                      <a:pt x="796275" y="481500"/>
                    </a:lnTo>
                    <a:lnTo>
                      <a:pt x="826953" y="500160"/>
                    </a:lnTo>
                    <a:lnTo>
                      <a:pt x="826953" y="538705"/>
                    </a:lnTo>
                    <a:lnTo>
                      <a:pt x="826953" y="576570"/>
                    </a:lnTo>
                    <a:lnTo>
                      <a:pt x="826953" y="615115"/>
                    </a:lnTo>
                    <a:lnTo>
                      <a:pt x="826953" y="653115"/>
                    </a:lnTo>
                    <a:lnTo>
                      <a:pt x="796275" y="691524"/>
                    </a:lnTo>
                    <a:lnTo>
                      <a:pt x="780984" y="730614"/>
                    </a:lnTo>
                    <a:lnTo>
                      <a:pt x="811085" y="749819"/>
                    </a:lnTo>
                    <a:lnTo>
                      <a:pt x="826953" y="787819"/>
                    </a:lnTo>
                    <a:lnTo>
                      <a:pt x="826953" y="825139"/>
                    </a:lnTo>
                    <a:lnTo>
                      <a:pt x="796275" y="844343"/>
                    </a:lnTo>
                    <a:lnTo>
                      <a:pt x="766751" y="844343"/>
                    </a:lnTo>
                    <a:lnTo>
                      <a:pt x="735078" y="863046"/>
                    </a:lnTo>
                    <a:lnTo>
                      <a:pt x="696544" y="846344"/>
                    </a:lnTo>
                    <a:lnTo>
                      <a:pt x="695306" y="846344"/>
                    </a:lnTo>
                    <a:lnTo>
                      <a:pt x="690586" y="844343"/>
                    </a:lnTo>
                    <a:lnTo>
                      <a:pt x="662120" y="844343"/>
                    </a:lnTo>
                    <a:lnTo>
                      <a:pt x="631443" y="863139"/>
                    </a:lnTo>
                    <a:lnTo>
                      <a:pt x="600188" y="882344"/>
                    </a:lnTo>
                    <a:lnTo>
                      <a:pt x="570664" y="921434"/>
                    </a:lnTo>
                    <a:lnTo>
                      <a:pt x="541044" y="921434"/>
                    </a:lnTo>
                    <a:lnTo>
                      <a:pt x="510366" y="940639"/>
                    </a:lnTo>
                    <a:lnTo>
                      <a:pt x="480843" y="940639"/>
                    </a:lnTo>
                    <a:lnTo>
                      <a:pt x="450165" y="959843"/>
                    </a:lnTo>
                    <a:lnTo>
                      <a:pt x="419487" y="997844"/>
                    </a:lnTo>
                    <a:lnTo>
                      <a:pt x="419487" y="1055457"/>
                    </a:lnTo>
                    <a:cubicBezTo>
                      <a:pt x="414967" y="1068124"/>
                      <a:pt x="410351" y="1080655"/>
                      <a:pt x="405831" y="1093321"/>
                    </a:cubicBezTo>
                    <a:cubicBezTo>
                      <a:pt x="400734" y="1105716"/>
                      <a:pt x="395541" y="1117974"/>
                      <a:pt x="390444" y="1130369"/>
                    </a:cubicBezTo>
                    <a:lnTo>
                      <a:pt x="359767" y="1170821"/>
                    </a:lnTo>
                    <a:lnTo>
                      <a:pt x="375154" y="1207731"/>
                    </a:lnTo>
                    <a:lnTo>
                      <a:pt x="375154" y="1247230"/>
                    </a:lnTo>
                    <a:lnTo>
                      <a:pt x="390444" y="1284141"/>
                    </a:lnTo>
                    <a:lnTo>
                      <a:pt x="375154" y="1322550"/>
                    </a:lnTo>
                    <a:lnTo>
                      <a:pt x="346111" y="1361640"/>
                    </a:lnTo>
                    <a:lnTo>
                      <a:pt x="317164" y="1361640"/>
                    </a:lnTo>
                    <a:cubicBezTo>
                      <a:pt x="311875" y="1348565"/>
                      <a:pt x="306489" y="1335626"/>
                      <a:pt x="301200" y="1322550"/>
                    </a:cubicBezTo>
                    <a:lnTo>
                      <a:pt x="272253" y="1303346"/>
                    </a:lnTo>
                    <a:lnTo>
                      <a:pt x="272253" y="1265481"/>
                    </a:lnTo>
                    <a:cubicBezTo>
                      <a:pt x="266964" y="1252542"/>
                      <a:pt x="261579" y="1239739"/>
                      <a:pt x="256289" y="1226936"/>
                    </a:cubicBezTo>
                    <a:lnTo>
                      <a:pt x="225612" y="1207731"/>
                    </a:lnTo>
                    <a:lnTo>
                      <a:pt x="211956" y="1170821"/>
                    </a:lnTo>
                    <a:cubicBezTo>
                      <a:pt x="216476" y="1157337"/>
                      <a:pt x="221092" y="1143853"/>
                      <a:pt x="225612" y="1130369"/>
                    </a:cubicBezTo>
                    <a:lnTo>
                      <a:pt x="225612" y="1096820"/>
                    </a:lnTo>
                    <a:lnTo>
                      <a:pt x="250536" y="1081282"/>
                    </a:lnTo>
                    <a:lnTo>
                      <a:pt x="255807" y="1074553"/>
                    </a:lnTo>
                    <a:lnTo>
                      <a:pt x="256289" y="1074253"/>
                    </a:lnTo>
                    <a:lnTo>
                      <a:pt x="286486" y="1036253"/>
                    </a:lnTo>
                    <a:cubicBezTo>
                      <a:pt x="281774" y="1023450"/>
                      <a:pt x="265060" y="1027316"/>
                      <a:pt x="260347" y="1014513"/>
                    </a:cubicBezTo>
                    <a:lnTo>
                      <a:pt x="239195" y="1004988"/>
                    </a:lnTo>
                    <a:lnTo>
                      <a:pt x="211956" y="997844"/>
                    </a:lnTo>
                    <a:lnTo>
                      <a:pt x="181278" y="979048"/>
                    </a:lnTo>
                    <a:lnTo>
                      <a:pt x="167141" y="940639"/>
                    </a:lnTo>
                    <a:lnTo>
                      <a:pt x="135309" y="921434"/>
                    </a:lnTo>
                    <a:lnTo>
                      <a:pt x="105112" y="901548"/>
                    </a:lnTo>
                    <a:cubicBezTo>
                      <a:pt x="110209" y="888745"/>
                      <a:pt x="115402" y="875942"/>
                      <a:pt x="120499" y="863139"/>
                    </a:cubicBezTo>
                    <a:cubicBezTo>
                      <a:pt x="125404" y="850336"/>
                      <a:pt x="130405" y="837806"/>
                      <a:pt x="135309" y="825139"/>
                    </a:cubicBezTo>
                    <a:lnTo>
                      <a:pt x="151177" y="787819"/>
                    </a:lnTo>
                    <a:lnTo>
                      <a:pt x="151177" y="749819"/>
                    </a:lnTo>
                    <a:lnTo>
                      <a:pt x="151177" y="710184"/>
                    </a:lnTo>
                    <a:lnTo>
                      <a:pt x="151177" y="672320"/>
                    </a:lnTo>
                    <a:lnTo>
                      <a:pt x="135309" y="634319"/>
                    </a:lnTo>
                    <a:lnTo>
                      <a:pt x="105112" y="615115"/>
                    </a:lnTo>
                    <a:lnTo>
                      <a:pt x="75589" y="615115"/>
                    </a:lnTo>
                    <a:cubicBezTo>
                      <a:pt x="70684" y="602312"/>
                      <a:pt x="65683" y="589509"/>
                      <a:pt x="60779" y="576570"/>
                    </a:cubicBezTo>
                    <a:lnTo>
                      <a:pt x="30678" y="576570"/>
                    </a:lnTo>
                    <a:lnTo>
                      <a:pt x="15868" y="576570"/>
                    </a:lnTo>
                    <a:lnTo>
                      <a:pt x="0" y="576570"/>
                    </a:lnTo>
                    <a:lnTo>
                      <a:pt x="3026" y="573219"/>
                    </a:lnTo>
                    <a:lnTo>
                      <a:pt x="14684" y="560811"/>
                    </a:lnTo>
                    <a:lnTo>
                      <a:pt x="44376" y="519920"/>
                    </a:lnTo>
                    <a:lnTo>
                      <a:pt x="74844" y="519920"/>
                    </a:lnTo>
                    <a:lnTo>
                      <a:pt x="105701" y="501602"/>
                    </a:lnTo>
                    <a:lnTo>
                      <a:pt x="135392" y="501602"/>
                    </a:lnTo>
                    <a:cubicBezTo>
                      <a:pt x="140632" y="488465"/>
                      <a:pt x="145678" y="475513"/>
                      <a:pt x="150918" y="462376"/>
                    </a:cubicBezTo>
                    <a:lnTo>
                      <a:pt x="157793" y="445990"/>
                    </a:lnTo>
                    <a:lnTo>
                      <a:pt x="166767" y="425164"/>
                    </a:lnTo>
                    <a:lnTo>
                      <a:pt x="196911" y="405942"/>
                    </a:lnTo>
                    <a:cubicBezTo>
                      <a:pt x="206808" y="392990"/>
                      <a:pt x="216900" y="380223"/>
                      <a:pt x="226797" y="367271"/>
                    </a:cubicBezTo>
                    <a:cubicBezTo>
                      <a:pt x="231843" y="354134"/>
                      <a:pt x="237082" y="341182"/>
                      <a:pt x="242128" y="328045"/>
                    </a:cubicBezTo>
                    <a:cubicBezTo>
                      <a:pt x="247368" y="315093"/>
                      <a:pt x="252413" y="302141"/>
                      <a:pt x="257653" y="289189"/>
                    </a:cubicBezTo>
                    <a:lnTo>
                      <a:pt x="257653" y="252184"/>
                    </a:lnTo>
                    <a:cubicBezTo>
                      <a:pt x="262893" y="238862"/>
                      <a:pt x="267939" y="225725"/>
                      <a:pt x="273178" y="212403"/>
                    </a:cubicBezTo>
                    <a:lnTo>
                      <a:pt x="302870" y="193530"/>
                    </a:lnTo>
                    <a:cubicBezTo>
                      <a:pt x="308110" y="180578"/>
                      <a:pt x="313156" y="167626"/>
                      <a:pt x="318395" y="154674"/>
                    </a:cubicBezTo>
                    <a:cubicBezTo>
                      <a:pt x="322859" y="141907"/>
                      <a:pt x="327516" y="129325"/>
                      <a:pt x="331980" y="116558"/>
                    </a:cubicBezTo>
                    <a:lnTo>
                      <a:pt x="331980" y="59014"/>
                    </a:lnTo>
                    <a:cubicBezTo>
                      <a:pt x="337414" y="45692"/>
                      <a:pt x="342653" y="32555"/>
                      <a:pt x="348087" y="19233"/>
                    </a:cubicBezTo>
                    <a:cubicBezTo>
                      <a:pt x="350804" y="9612"/>
                      <a:pt x="352939" y="7021"/>
                      <a:pt x="348087" y="916"/>
                    </a:cubicBezTo>
                    <a:lnTo>
                      <a:pt x="34664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8" name="Forma livre 84">
                <a:extLst>
                  <a:ext uri="{FF2B5EF4-FFF2-40B4-BE49-F238E27FC236}">
                    <a16:creationId xmlns:a16="http://schemas.microsoft.com/office/drawing/2014/main" id="{6357A09E-1945-715E-E085-0E8241FC4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5114" y="1679455"/>
                <a:ext cx="745393" cy="1073771"/>
              </a:xfrm>
              <a:custGeom>
                <a:avLst/>
                <a:gdLst>
                  <a:gd name="connsiteX0" fmla="*/ 620266 w 814077"/>
                  <a:gd name="connsiteY0" fmla="*/ 0 h 1172714"/>
                  <a:gd name="connsiteX1" fmla="*/ 651866 w 814077"/>
                  <a:gd name="connsiteY1" fmla="*/ 0 h 1172714"/>
                  <a:gd name="connsiteX2" fmla="*/ 682324 w 814077"/>
                  <a:gd name="connsiteY2" fmla="*/ 0 h 1172714"/>
                  <a:gd name="connsiteX3" fmla="*/ 712128 w 814077"/>
                  <a:gd name="connsiteY3" fmla="*/ 18807 h 1172714"/>
                  <a:gd name="connsiteX4" fmla="*/ 731072 w 814077"/>
                  <a:gd name="connsiteY4" fmla="*/ 17279 h 1172714"/>
                  <a:gd name="connsiteX5" fmla="*/ 736216 w 814077"/>
                  <a:gd name="connsiteY5" fmla="*/ 17279 h 1172714"/>
                  <a:gd name="connsiteX6" fmla="*/ 726989 w 814077"/>
                  <a:gd name="connsiteY6" fmla="*/ 38201 h 1172714"/>
                  <a:gd name="connsiteX7" fmla="*/ 712128 w 814077"/>
                  <a:gd name="connsiteY7" fmla="*/ 78048 h 1172714"/>
                  <a:gd name="connsiteX8" fmla="*/ 712128 w 814077"/>
                  <a:gd name="connsiteY8" fmla="*/ 115191 h 1172714"/>
                  <a:gd name="connsiteX9" fmla="*/ 726989 w 814077"/>
                  <a:gd name="connsiteY9" fmla="*/ 154450 h 1172714"/>
                  <a:gd name="connsiteX10" fmla="*/ 726989 w 814077"/>
                  <a:gd name="connsiteY10" fmla="*/ 192181 h 1172714"/>
                  <a:gd name="connsiteX11" fmla="*/ 726989 w 814077"/>
                  <a:gd name="connsiteY11" fmla="*/ 231440 h 1172714"/>
                  <a:gd name="connsiteX12" fmla="*/ 726989 w 814077"/>
                  <a:gd name="connsiteY12" fmla="*/ 270229 h 1172714"/>
                  <a:gd name="connsiteX13" fmla="*/ 756875 w 814077"/>
                  <a:gd name="connsiteY13" fmla="*/ 308430 h 1172714"/>
                  <a:gd name="connsiteX14" fmla="*/ 742503 w 814077"/>
                  <a:gd name="connsiteY14" fmla="*/ 347101 h 1172714"/>
                  <a:gd name="connsiteX15" fmla="*/ 742503 w 814077"/>
                  <a:gd name="connsiteY15" fmla="*/ 385302 h 1172714"/>
                  <a:gd name="connsiteX16" fmla="*/ 726989 w 814077"/>
                  <a:gd name="connsiteY16" fmla="*/ 424091 h 1172714"/>
                  <a:gd name="connsiteX17" fmla="*/ 742503 w 814077"/>
                  <a:gd name="connsiteY17" fmla="*/ 463350 h 1172714"/>
                  <a:gd name="connsiteX18" fmla="*/ 756875 w 814077"/>
                  <a:gd name="connsiteY18" fmla="*/ 501081 h 1172714"/>
                  <a:gd name="connsiteX19" fmla="*/ 772389 w 814077"/>
                  <a:gd name="connsiteY19" fmla="*/ 540340 h 1172714"/>
                  <a:gd name="connsiteX20" fmla="*/ 803336 w 814077"/>
                  <a:gd name="connsiteY20" fmla="*/ 558677 h 1172714"/>
                  <a:gd name="connsiteX21" fmla="*/ 803336 w 814077"/>
                  <a:gd name="connsiteY21" fmla="*/ 596878 h 1172714"/>
                  <a:gd name="connsiteX22" fmla="*/ 803336 w 814077"/>
                  <a:gd name="connsiteY22" fmla="*/ 635667 h 1172714"/>
                  <a:gd name="connsiteX23" fmla="*/ 813706 w 814077"/>
                  <a:gd name="connsiteY23" fmla="*/ 672222 h 1172714"/>
                  <a:gd name="connsiteX24" fmla="*/ 787822 w 814077"/>
                  <a:gd name="connsiteY24" fmla="*/ 713597 h 1172714"/>
                  <a:gd name="connsiteX25" fmla="*/ 787822 w 814077"/>
                  <a:gd name="connsiteY25" fmla="*/ 751916 h 1172714"/>
                  <a:gd name="connsiteX26" fmla="*/ 787822 w 814077"/>
                  <a:gd name="connsiteY26" fmla="*/ 790587 h 1172714"/>
                  <a:gd name="connsiteX27" fmla="*/ 757441 w 814077"/>
                  <a:gd name="connsiteY27" fmla="*/ 828089 h 1172714"/>
                  <a:gd name="connsiteX28" fmla="*/ 737515 w 814077"/>
                  <a:gd name="connsiteY28" fmla="*/ 828089 h 1172714"/>
                  <a:gd name="connsiteX29" fmla="*/ 736928 w 814077"/>
                  <a:gd name="connsiteY29" fmla="*/ 828788 h 1172714"/>
                  <a:gd name="connsiteX30" fmla="*/ 726989 w 814077"/>
                  <a:gd name="connsiteY30" fmla="*/ 828788 h 1172714"/>
                  <a:gd name="connsiteX31" fmla="*/ 682492 w 814077"/>
                  <a:gd name="connsiteY31" fmla="*/ 868006 h 1172714"/>
                  <a:gd name="connsiteX32" fmla="*/ 661435 w 814077"/>
                  <a:gd name="connsiteY32" fmla="*/ 885139 h 1172714"/>
                  <a:gd name="connsiteX33" fmla="*/ 637915 w 814077"/>
                  <a:gd name="connsiteY33" fmla="*/ 904533 h 1172714"/>
                  <a:gd name="connsiteX34" fmla="*/ 606778 w 814077"/>
                  <a:gd name="connsiteY34" fmla="*/ 922768 h 1172714"/>
                  <a:gd name="connsiteX35" fmla="*/ 561475 w 814077"/>
                  <a:gd name="connsiteY35" fmla="*/ 922768 h 1172714"/>
                  <a:gd name="connsiteX36" fmla="*/ 530337 w 814077"/>
                  <a:gd name="connsiteY36" fmla="*/ 961121 h 1172714"/>
                  <a:gd name="connsiteX37" fmla="*/ 499868 w 814077"/>
                  <a:gd name="connsiteY37" fmla="*/ 981528 h 1172714"/>
                  <a:gd name="connsiteX38" fmla="*/ 468864 w 814077"/>
                  <a:gd name="connsiteY38" fmla="*/ 981528 h 1172714"/>
                  <a:gd name="connsiteX39" fmla="*/ 438930 w 814077"/>
                  <a:gd name="connsiteY39" fmla="*/ 961121 h 1172714"/>
                  <a:gd name="connsiteX40" fmla="*/ 409663 w 814077"/>
                  <a:gd name="connsiteY40" fmla="*/ 961121 h 1172714"/>
                  <a:gd name="connsiteX41" fmla="*/ 378659 w 814077"/>
                  <a:gd name="connsiteY41" fmla="*/ 961121 h 1172714"/>
                  <a:gd name="connsiteX42" fmla="*/ 347655 w 814077"/>
                  <a:gd name="connsiteY42" fmla="*/ 961121 h 1172714"/>
                  <a:gd name="connsiteX43" fmla="*/ 318255 w 814077"/>
                  <a:gd name="connsiteY43" fmla="*/ 961121 h 1172714"/>
                  <a:gd name="connsiteX44" fmla="*/ 306716 w 814077"/>
                  <a:gd name="connsiteY44" fmla="*/ 989032 h 1172714"/>
                  <a:gd name="connsiteX45" fmla="*/ 301077 w 814077"/>
                  <a:gd name="connsiteY45" fmla="*/ 1002162 h 1172714"/>
                  <a:gd name="connsiteX46" fmla="*/ 317735 w 814077"/>
                  <a:gd name="connsiteY46" fmla="*/ 1040364 h 1172714"/>
                  <a:gd name="connsiteX47" fmla="*/ 317735 w 814077"/>
                  <a:gd name="connsiteY47" fmla="*/ 1077583 h 1172714"/>
                  <a:gd name="connsiteX48" fmla="*/ 302219 w 814077"/>
                  <a:gd name="connsiteY48" fmla="*/ 1115112 h 1172714"/>
                  <a:gd name="connsiteX49" fmla="*/ 256248 w 814077"/>
                  <a:gd name="connsiteY49" fmla="*/ 1115112 h 1172714"/>
                  <a:gd name="connsiteX50" fmla="*/ 225778 w 814077"/>
                  <a:gd name="connsiteY50" fmla="*/ 1115112 h 1172714"/>
                  <a:gd name="connsiteX51" fmla="*/ 195844 w 814077"/>
                  <a:gd name="connsiteY51" fmla="*/ 1154478 h 1172714"/>
                  <a:gd name="connsiteX52" fmla="*/ 165374 w 814077"/>
                  <a:gd name="connsiteY52" fmla="*/ 1172714 h 1172714"/>
                  <a:gd name="connsiteX53" fmla="*/ 134905 w 814077"/>
                  <a:gd name="connsiteY53" fmla="*/ 1172714 h 1172714"/>
                  <a:gd name="connsiteX54" fmla="*/ 103901 w 814077"/>
                  <a:gd name="connsiteY54" fmla="*/ 1154478 h 1172714"/>
                  <a:gd name="connsiteX55" fmla="*/ 72898 w 814077"/>
                  <a:gd name="connsiteY55" fmla="*/ 1135519 h 1172714"/>
                  <a:gd name="connsiteX56" fmla="*/ 43497 w 814077"/>
                  <a:gd name="connsiteY56" fmla="*/ 1115112 h 1172714"/>
                  <a:gd name="connsiteX57" fmla="*/ 12494 w 814077"/>
                  <a:gd name="connsiteY57" fmla="*/ 1096732 h 1172714"/>
                  <a:gd name="connsiteX58" fmla="*/ 0 w 814077"/>
                  <a:gd name="connsiteY58" fmla="*/ 1095813 h 1172714"/>
                  <a:gd name="connsiteX59" fmla="*/ 27942 w 814077"/>
                  <a:gd name="connsiteY59" fmla="*/ 1060228 h 1172714"/>
                  <a:gd name="connsiteX60" fmla="*/ 43374 w 814077"/>
                  <a:gd name="connsiteY60" fmla="*/ 1020969 h 1172714"/>
                  <a:gd name="connsiteX61" fmla="*/ 27942 w 814077"/>
                  <a:gd name="connsiteY61" fmla="*/ 983826 h 1172714"/>
                  <a:gd name="connsiteX62" fmla="*/ 27942 w 814077"/>
                  <a:gd name="connsiteY62" fmla="*/ 943979 h 1172714"/>
                  <a:gd name="connsiteX63" fmla="*/ 12427 w 814077"/>
                  <a:gd name="connsiteY63" fmla="*/ 906836 h 1172714"/>
                  <a:gd name="connsiteX64" fmla="*/ 43374 w 814077"/>
                  <a:gd name="connsiteY64" fmla="*/ 866519 h 1172714"/>
                  <a:gd name="connsiteX65" fmla="*/ 58889 w 814077"/>
                  <a:gd name="connsiteY65" fmla="*/ 828788 h 1172714"/>
                  <a:gd name="connsiteX66" fmla="*/ 72688 w 814077"/>
                  <a:gd name="connsiteY66" fmla="*/ 790587 h 1172714"/>
                  <a:gd name="connsiteX67" fmla="*/ 72688 w 814077"/>
                  <a:gd name="connsiteY67" fmla="*/ 732521 h 1172714"/>
                  <a:gd name="connsiteX68" fmla="*/ 103717 w 814077"/>
                  <a:gd name="connsiteY68" fmla="*/ 694320 h 1172714"/>
                  <a:gd name="connsiteX69" fmla="*/ 134664 w 814077"/>
                  <a:gd name="connsiteY69" fmla="*/ 674926 h 1172714"/>
                  <a:gd name="connsiteX70" fmla="*/ 164550 w 814077"/>
                  <a:gd name="connsiteY70" fmla="*/ 674926 h 1172714"/>
                  <a:gd name="connsiteX71" fmla="*/ 195579 w 814077"/>
                  <a:gd name="connsiteY71" fmla="*/ 655531 h 1172714"/>
                  <a:gd name="connsiteX72" fmla="*/ 225383 w 814077"/>
                  <a:gd name="connsiteY72" fmla="*/ 655531 h 1172714"/>
                  <a:gd name="connsiteX73" fmla="*/ 255759 w 814077"/>
                  <a:gd name="connsiteY73" fmla="*/ 616272 h 1172714"/>
                  <a:gd name="connsiteX74" fmla="*/ 286706 w 814077"/>
                  <a:gd name="connsiteY74" fmla="*/ 596878 h 1172714"/>
                  <a:gd name="connsiteX75" fmla="*/ 317735 w 814077"/>
                  <a:gd name="connsiteY75" fmla="*/ 577484 h 1172714"/>
                  <a:gd name="connsiteX76" fmla="*/ 345239 w 814077"/>
                  <a:gd name="connsiteY76" fmla="*/ 577484 h 1172714"/>
                  <a:gd name="connsiteX77" fmla="*/ 384853 w 814077"/>
                  <a:gd name="connsiteY77" fmla="*/ 594279 h 1172714"/>
                  <a:gd name="connsiteX78" fmla="*/ 385011 w 814077"/>
                  <a:gd name="connsiteY78" fmla="*/ 594186 h 1172714"/>
                  <a:gd name="connsiteX79" fmla="*/ 391224 w 814077"/>
                  <a:gd name="connsiteY79" fmla="*/ 596878 h 1172714"/>
                  <a:gd name="connsiteX80" fmla="*/ 423396 w 814077"/>
                  <a:gd name="connsiteY80" fmla="*/ 577484 h 1172714"/>
                  <a:gd name="connsiteX81" fmla="*/ 453200 w 814077"/>
                  <a:gd name="connsiteY81" fmla="*/ 577484 h 1172714"/>
                  <a:gd name="connsiteX82" fmla="*/ 484229 w 814077"/>
                  <a:gd name="connsiteY82" fmla="*/ 558677 h 1172714"/>
                  <a:gd name="connsiteX83" fmla="*/ 484229 w 814077"/>
                  <a:gd name="connsiteY83" fmla="*/ 520946 h 1172714"/>
                  <a:gd name="connsiteX84" fmla="*/ 468143 w 814077"/>
                  <a:gd name="connsiteY84" fmla="*/ 482745 h 1172714"/>
                  <a:gd name="connsiteX85" fmla="*/ 437767 w 814077"/>
                  <a:gd name="connsiteY85" fmla="*/ 463350 h 1172714"/>
                  <a:gd name="connsiteX86" fmla="*/ 453200 w 814077"/>
                  <a:gd name="connsiteY86" fmla="*/ 424091 h 1172714"/>
                  <a:gd name="connsiteX87" fmla="*/ 484229 w 814077"/>
                  <a:gd name="connsiteY87" fmla="*/ 385302 h 1172714"/>
                  <a:gd name="connsiteX88" fmla="*/ 484229 w 814077"/>
                  <a:gd name="connsiteY88" fmla="*/ 347101 h 1172714"/>
                  <a:gd name="connsiteX89" fmla="*/ 484229 w 814077"/>
                  <a:gd name="connsiteY89" fmla="*/ 308430 h 1172714"/>
                  <a:gd name="connsiteX90" fmla="*/ 484229 w 814077"/>
                  <a:gd name="connsiteY90" fmla="*/ 270229 h 1172714"/>
                  <a:gd name="connsiteX91" fmla="*/ 484229 w 814077"/>
                  <a:gd name="connsiteY91" fmla="*/ 231440 h 1172714"/>
                  <a:gd name="connsiteX92" fmla="*/ 453200 w 814077"/>
                  <a:gd name="connsiteY92" fmla="*/ 212633 h 1172714"/>
                  <a:gd name="connsiteX93" fmla="*/ 484229 w 814077"/>
                  <a:gd name="connsiteY93" fmla="*/ 173845 h 1172714"/>
                  <a:gd name="connsiteX94" fmla="*/ 499172 w 814077"/>
                  <a:gd name="connsiteY94" fmla="*/ 135643 h 1172714"/>
                  <a:gd name="connsiteX95" fmla="*/ 529057 w 814077"/>
                  <a:gd name="connsiteY95" fmla="*/ 96855 h 1172714"/>
                  <a:gd name="connsiteX96" fmla="*/ 558396 w 814077"/>
                  <a:gd name="connsiteY96" fmla="*/ 79026 h 1172714"/>
                  <a:gd name="connsiteX97" fmla="*/ 582094 w 814077"/>
                  <a:gd name="connsiteY97" fmla="*/ 79026 h 1172714"/>
                  <a:gd name="connsiteX98" fmla="*/ 583526 w 814077"/>
                  <a:gd name="connsiteY98" fmla="*/ 78048 h 1172714"/>
                  <a:gd name="connsiteX99" fmla="*/ 590462 w 814077"/>
                  <a:gd name="connsiteY99" fmla="*/ 78048 h 1172714"/>
                  <a:gd name="connsiteX100" fmla="*/ 620266 w 814077"/>
                  <a:gd name="connsiteY100" fmla="*/ 57596 h 1172714"/>
                  <a:gd name="connsiteX101" fmla="*/ 620266 w 814077"/>
                  <a:gd name="connsiteY101" fmla="*/ 18807 h 1172714"/>
                  <a:gd name="connsiteX102" fmla="*/ 620266 w 814077"/>
                  <a:gd name="connsiteY102" fmla="*/ 0 h 117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814077" h="1172714">
                    <a:moveTo>
                      <a:pt x="620266" y="0"/>
                    </a:moveTo>
                    <a:lnTo>
                      <a:pt x="651866" y="0"/>
                    </a:lnTo>
                    <a:lnTo>
                      <a:pt x="682324" y="0"/>
                    </a:lnTo>
                    <a:lnTo>
                      <a:pt x="712128" y="18807"/>
                    </a:lnTo>
                    <a:lnTo>
                      <a:pt x="731072" y="17279"/>
                    </a:lnTo>
                    <a:lnTo>
                      <a:pt x="736216" y="17279"/>
                    </a:lnTo>
                    <a:cubicBezTo>
                      <a:pt x="733113" y="24214"/>
                      <a:pt x="730092" y="31266"/>
                      <a:pt x="726989" y="38201"/>
                    </a:cubicBezTo>
                    <a:cubicBezTo>
                      <a:pt x="722008" y="51483"/>
                      <a:pt x="717109" y="64766"/>
                      <a:pt x="712128" y="78048"/>
                    </a:cubicBezTo>
                    <a:lnTo>
                      <a:pt x="712128" y="115191"/>
                    </a:lnTo>
                    <a:cubicBezTo>
                      <a:pt x="717109" y="128238"/>
                      <a:pt x="722008" y="141403"/>
                      <a:pt x="726989" y="154450"/>
                    </a:cubicBezTo>
                    <a:lnTo>
                      <a:pt x="726989" y="192181"/>
                    </a:lnTo>
                    <a:lnTo>
                      <a:pt x="726989" y="231440"/>
                    </a:lnTo>
                    <a:lnTo>
                      <a:pt x="726989" y="270229"/>
                    </a:lnTo>
                    <a:lnTo>
                      <a:pt x="756875" y="308430"/>
                    </a:lnTo>
                    <a:cubicBezTo>
                      <a:pt x="752139" y="321360"/>
                      <a:pt x="747321" y="334172"/>
                      <a:pt x="742503" y="347101"/>
                    </a:cubicBezTo>
                    <a:lnTo>
                      <a:pt x="742503" y="385302"/>
                    </a:lnTo>
                    <a:lnTo>
                      <a:pt x="726989" y="424091"/>
                    </a:lnTo>
                    <a:lnTo>
                      <a:pt x="742503" y="463350"/>
                    </a:lnTo>
                    <a:cubicBezTo>
                      <a:pt x="747321" y="475927"/>
                      <a:pt x="752139" y="488504"/>
                      <a:pt x="756875" y="501081"/>
                    </a:cubicBezTo>
                    <a:lnTo>
                      <a:pt x="772389" y="540340"/>
                    </a:lnTo>
                    <a:lnTo>
                      <a:pt x="803336" y="558677"/>
                    </a:lnTo>
                    <a:lnTo>
                      <a:pt x="803336" y="596878"/>
                    </a:lnTo>
                    <a:cubicBezTo>
                      <a:pt x="803336" y="609808"/>
                      <a:pt x="801621" y="623090"/>
                      <a:pt x="803336" y="635667"/>
                    </a:cubicBezTo>
                    <a:cubicBezTo>
                      <a:pt x="805051" y="648244"/>
                      <a:pt x="816238" y="659293"/>
                      <a:pt x="813706" y="672222"/>
                    </a:cubicBezTo>
                    <a:lnTo>
                      <a:pt x="787822" y="713597"/>
                    </a:lnTo>
                    <a:lnTo>
                      <a:pt x="787822" y="751916"/>
                    </a:lnTo>
                    <a:lnTo>
                      <a:pt x="787822" y="790587"/>
                    </a:lnTo>
                    <a:lnTo>
                      <a:pt x="757441" y="828089"/>
                    </a:lnTo>
                    <a:lnTo>
                      <a:pt x="737515" y="828089"/>
                    </a:lnTo>
                    <a:lnTo>
                      <a:pt x="736928" y="828788"/>
                    </a:lnTo>
                    <a:lnTo>
                      <a:pt x="726989" y="828788"/>
                    </a:lnTo>
                    <a:lnTo>
                      <a:pt x="682492" y="868006"/>
                    </a:lnTo>
                    <a:lnTo>
                      <a:pt x="661435" y="885139"/>
                    </a:lnTo>
                    <a:lnTo>
                      <a:pt x="637915" y="904533"/>
                    </a:lnTo>
                    <a:lnTo>
                      <a:pt x="606778" y="922768"/>
                    </a:lnTo>
                    <a:lnTo>
                      <a:pt x="561475" y="922768"/>
                    </a:lnTo>
                    <a:lnTo>
                      <a:pt x="530337" y="961121"/>
                    </a:lnTo>
                    <a:lnTo>
                      <a:pt x="499868" y="981528"/>
                    </a:lnTo>
                    <a:lnTo>
                      <a:pt x="468864" y="981528"/>
                    </a:lnTo>
                    <a:lnTo>
                      <a:pt x="438930" y="961121"/>
                    </a:lnTo>
                    <a:lnTo>
                      <a:pt x="409663" y="961121"/>
                    </a:lnTo>
                    <a:lnTo>
                      <a:pt x="378659" y="961121"/>
                    </a:lnTo>
                    <a:lnTo>
                      <a:pt x="347655" y="961121"/>
                    </a:lnTo>
                    <a:lnTo>
                      <a:pt x="318255" y="961121"/>
                    </a:lnTo>
                    <a:lnTo>
                      <a:pt x="306716" y="989032"/>
                    </a:lnTo>
                    <a:lnTo>
                      <a:pt x="301077" y="1002162"/>
                    </a:lnTo>
                    <a:cubicBezTo>
                      <a:pt x="306711" y="1014857"/>
                      <a:pt x="312182" y="1027669"/>
                      <a:pt x="317735" y="1040364"/>
                    </a:cubicBezTo>
                    <a:lnTo>
                      <a:pt x="317735" y="1077583"/>
                    </a:lnTo>
                    <a:lnTo>
                      <a:pt x="302219" y="1115112"/>
                    </a:lnTo>
                    <a:lnTo>
                      <a:pt x="256248" y="1115112"/>
                    </a:lnTo>
                    <a:lnTo>
                      <a:pt x="225778" y="1115112"/>
                    </a:lnTo>
                    <a:lnTo>
                      <a:pt x="195844" y="1154478"/>
                    </a:lnTo>
                    <a:lnTo>
                      <a:pt x="165374" y="1172714"/>
                    </a:lnTo>
                    <a:lnTo>
                      <a:pt x="134905" y="1172714"/>
                    </a:lnTo>
                    <a:lnTo>
                      <a:pt x="103901" y="1154478"/>
                    </a:lnTo>
                    <a:lnTo>
                      <a:pt x="72898" y="1135519"/>
                    </a:lnTo>
                    <a:lnTo>
                      <a:pt x="43497" y="1115112"/>
                    </a:lnTo>
                    <a:lnTo>
                      <a:pt x="12494" y="1096732"/>
                    </a:lnTo>
                    <a:lnTo>
                      <a:pt x="0" y="1095813"/>
                    </a:lnTo>
                    <a:lnTo>
                      <a:pt x="27942" y="1060228"/>
                    </a:lnTo>
                    <a:lnTo>
                      <a:pt x="43374" y="1020969"/>
                    </a:lnTo>
                    <a:lnTo>
                      <a:pt x="27942" y="983826"/>
                    </a:lnTo>
                    <a:lnTo>
                      <a:pt x="27942" y="943979"/>
                    </a:lnTo>
                    <a:lnTo>
                      <a:pt x="12427" y="906836"/>
                    </a:lnTo>
                    <a:lnTo>
                      <a:pt x="43374" y="866519"/>
                    </a:lnTo>
                    <a:lnTo>
                      <a:pt x="58889" y="828788"/>
                    </a:lnTo>
                    <a:lnTo>
                      <a:pt x="72688" y="790587"/>
                    </a:lnTo>
                    <a:lnTo>
                      <a:pt x="72688" y="732521"/>
                    </a:lnTo>
                    <a:lnTo>
                      <a:pt x="103717" y="694320"/>
                    </a:lnTo>
                    <a:lnTo>
                      <a:pt x="134664" y="674926"/>
                    </a:lnTo>
                    <a:lnTo>
                      <a:pt x="164550" y="674926"/>
                    </a:lnTo>
                    <a:lnTo>
                      <a:pt x="195579" y="655531"/>
                    </a:lnTo>
                    <a:lnTo>
                      <a:pt x="225383" y="655531"/>
                    </a:lnTo>
                    <a:lnTo>
                      <a:pt x="255759" y="616272"/>
                    </a:lnTo>
                    <a:lnTo>
                      <a:pt x="286706" y="596878"/>
                    </a:lnTo>
                    <a:lnTo>
                      <a:pt x="317735" y="577484"/>
                    </a:lnTo>
                    <a:lnTo>
                      <a:pt x="345239" y="577484"/>
                    </a:lnTo>
                    <a:lnTo>
                      <a:pt x="384853" y="594279"/>
                    </a:lnTo>
                    <a:lnTo>
                      <a:pt x="385011" y="594186"/>
                    </a:lnTo>
                    <a:lnTo>
                      <a:pt x="391224" y="596878"/>
                    </a:lnTo>
                    <a:lnTo>
                      <a:pt x="423396" y="577484"/>
                    </a:lnTo>
                    <a:lnTo>
                      <a:pt x="453200" y="577484"/>
                    </a:lnTo>
                    <a:lnTo>
                      <a:pt x="484229" y="558677"/>
                    </a:lnTo>
                    <a:lnTo>
                      <a:pt x="484229" y="520946"/>
                    </a:lnTo>
                    <a:cubicBezTo>
                      <a:pt x="478840" y="508251"/>
                      <a:pt x="473532" y="495439"/>
                      <a:pt x="468143" y="482745"/>
                    </a:cubicBezTo>
                    <a:lnTo>
                      <a:pt x="437767" y="463350"/>
                    </a:lnTo>
                    <a:lnTo>
                      <a:pt x="453200" y="424091"/>
                    </a:lnTo>
                    <a:lnTo>
                      <a:pt x="484229" y="385302"/>
                    </a:lnTo>
                    <a:lnTo>
                      <a:pt x="484229" y="347101"/>
                    </a:lnTo>
                    <a:lnTo>
                      <a:pt x="484229" y="308430"/>
                    </a:lnTo>
                    <a:lnTo>
                      <a:pt x="484229" y="270229"/>
                    </a:lnTo>
                    <a:lnTo>
                      <a:pt x="484229" y="231440"/>
                    </a:lnTo>
                    <a:lnTo>
                      <a:pt x="453200" y="212633"/>
                    </a:lnTo>
                    <a:lnTo>
                      <a:pt x="484229" y="173845"/>
                    </a:lnTo>
                    <a:lnTo>
                      <a:pt x="499172" y="135643"/>
                    </a:lnTo>
                    <a:lnTo>
                      <a:pt x="529057" y="96855"/>
                    </a:lnTo>
                    <a:lnTo>
                      <a:pt x="558396" y="79026"/>
                    </a:lnTo>
                    <a:lnTo>
                      <a:pt x="582094" y="79026"/>
                    </a:lnTo>
                    <a:lnTo>
                      <a:pt x="583526" y="78048"/>
                    </a:lnTo>
                    <a:lnTo>
                      <a:pt x="590462" y="78048"/>
                    </a:lnTo>
                    <a:lnTo>
                      <a:pt x="620266" y="57596"/>
                    </a:lnTo>
                    <a:lnTo>
                      <a:pt x="620266" y="18807"/>
                    </a:lnTo>
                    <a:lnTo>
                      <a:pt x="62026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9" name="Forma livre 85">
                <a:extLst>
                  <a:ext uri="{FF2B5EF4-FFF2-40B4-BE49-F238E27FC236}">
                    <a16:creationId xmlns:a16="http://schemas.microsoft.com/office/drawing/2014/main" id="{3B8EB826-09E1-9B9E-676A-86DF8804F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6395" y="1679965"/>
                <a:ext cx="529510" cy="691897"/>
              </a:xfrm>
              <a:custGeom>
                <a:avLst/>
                <a:gdLst>
                  <a:gd name="connsiteX0" fmla="*/ 152325 w 578302"/>
                  <a:gd name="connsiteY0" fmla="*/ 0 h 755652"/>
                  <a:gd name="connsiteX1" fmla="*/ 182223 w 578302"/>
                  <a:gd name="connsiteY1" fmla="*/ 0 h 755652"/>
                  <a:gd name="connsiteX2" fmla="*/ 212699 w 578302"/>
                  <a:gd name="connsiteY2" fmla="*/ 18799 h 755652"/>
                  <a:gd name="connsiteX3" fmla="*/ 243754 w 578302"/>
                  <a:gd name="connsiteY3" fmla="*/ 38205 h 755652"/>
                  <a:gd name="connsiteX4" fmla="*/ 289151 w 578302"/>
                  <a:gd name="connsiteY4" fmla="*/ 57534 h 755652"/>
                  <a:gd name="connsiteX5" fmla="*/ 335126 w 578302"/>
                  <a:gd name="connsiteY5" fmla="*/ 96800 h 755652"/>
                  <a:gd name="connsiteX6" fmla="*/ 365603 w 578302"/>
                  <a:gd name="connsiteY6" fmla="*/ 115068 h 755652"/>
                  <a:gd name="connsiteX7" fmla="*/ 396079 w 578302"/>
                  <a:gd name="connsiteY7" fmla="*/ 135459 h 755652"/>
                  <a:gd name="connsiteX8" fmla="*/ 425977 w 578302"/>
                  <a:gd name="connsiteY8" fmla="*/ 173664 h 755652"/>
                  <a:gd name="connsiteX9" fmla="*/ 457032 w 578302"/>
                  <a:gd name="connsiteY9" fmla="*/ 191932 h 755652"/>
                  <a:gd name="connsiteX10" fmla="*/ 471952 w 578302"/>
                  <a:gd name="connsiteY10" fmla="*/ 231198 h 755652"/>
                  <a:gd name="connsiteX11" fmla="*/ 500694 w 578302"/>
                  <a:gd name="connsiteY11" fmla="*/ 249466 h 755652"/>
                  <a:gd name="connsiteX12" fmla="*/ 532905 w 578302"/>
                  <a:gd name="connsiteY12" fmla="*/ 269857 h 755652"/>
                  <a:gd name="connsiteX13" fmla="*/ 563382 w 578302"/>
                  <a:gd name="connsiteY13" fmla="*/ 269857 h 755652"/>
                  <a:gd name="connsiteX14" fmla="*/ 578302 w 578302"/>
                  <a:gd name="connsiteY14" fmla="*/ 290324 h 755652"/>
                  <a:gd name="connsiteX15" fmla="*/ 577898 w 578302"/>
                  <a:gd name="connsiteY15" fmla="*/ 290555 h 755652"/>
                  <a:gd name="connsiteX16" fmla="*/ 576942 w 578302"/>
                  <a:gd name="connsiteY16" fmla="*/ 289456 h 755652"/>
                  <a:gd name="connsiteX17" fmla="*/ 546008 w 578302"/>
                  <a:gd name="connsiteY17" fmla="*/ 307240 h 755652"/>
                  <a:gd name="connsiteX18" fmla="*/ 517366 w 578302"/>
                  <a:gd name="connsiteY18" fmla="*/ 326640 h 755652"/>
                  <a:gd name="connsiteX19" fmla="*/ 499608 w 578302"/>
                  <a:gd name="connsiteY19" fmla="*/ 365440 h 755652"/>
                  <a:gd name="connsiteX20" fmla="*/ 485860 w 578302"/>
                  <a:gd name="connsiteY20" fmla="*/ 403701 h 755652"/>
                  <a:gd name="connsiteX21" fmla="*/ 470966 w 578302"/>
                  <a:gd name="connsiteY21" fmla="*/ 441962 h 755652"/>
                  <a:gd name="connsiteX22" fmla="*/ 440606 w 578302"/>
                  <a:gd name="connsiteY22" fmla="*/ 441962 h 755652"/>
                  <a:gd name="connsiteX23" fmla="*/ 409673 w 578302"/>
                  <a:gd name="connsiteY23" fmla="*/ 462440 h 755652"/>
                  <a:gd name="connsiteX24" fmla="*/ 379885 w 578302"/>
                  <a:gd name="connsiteY24" fmla="*/ 500162 h 755652"/>
                  <a:gd name="connsiteX25" fmla="*/ 408301 w 578302"/>
                  <a:gd name="connsiteY25" fmla="*/ 537690 h 755652"/>
                  <a:gd name="connsiteX26" fmla="*/ 406750 w 578302"/>
                  <a:gd name="connsiteY26" fmla="*/ 539790 h 755652"/>
                  <a:gd name="connsiteX27" fmla="*/ 406431 w 578302"/>
                  <a:gd name="connsiteY27" fmla="*/ 539790 h 755652"/>
                  <a:gd name="connsiteX28" fmla="*/ 405381 w 578302"/>
                  <a:gd name="connsiteY28" fmla="*/ 541642 h 755652"/>
                  <a:gd name="connsiteX29" fmla="*/ 394990 w 578302"/>
                  <a:gd name="connsiteY29" fmla="*/ 555710 h 755652"/>
                  <a:gd name="connsiteX30" fmla="*/ 394990 w 578302"/>
                  <a:gd name="connsiteY30" fmla="*/ 595174 h 755652"/>
                  <a:gd name="connsiteX31" fmla="*/ 379553 w 578302"/>
                  <a:gd name="connsiteY31" fmla="*/ 633000 h 755652"/>
                  <a:gd name="connsiteX32" fmla="*/ 379553 w 578302"/>
                  <a:gd name="connsiteY32" fmla="*/ 672465 h 755652"/>
                  <a:gd name="connsiteX33" fmla="*/ 364621 w 578302"/>
                  <a:gd name="connsiteY33" fmla="*/ 691918 h 755652"/>
                  <a:gd name="connsiteX34" fmla="*/ 372840 w 578302"/>
                  <a:gd name="connsiteY34" fmla="*/ 703220 h 755652"/>
                  <a:gd name="connsiteX35" fmla="*/ 339752 w 578302"/>
                  <a:gd name="connsiteY35" fmla="*/ 703220 h 755652"/>
                  <a:gd name="connsiteX36" fmla="*/ 321362 w 578302"/>
                  <a:gd name="connsiteY36" fmla="*/ 748322 h 755652"/>
                  <a:gd name="connsiteX37" fmla="*/ 309610 w 578302"/>
                  <a:gd name="connsiteY37" fmla="*/ 755652 h 755652"/>
                  <a:gd name="connsiteX38" fmla="*/ 282584 w 578302"/>
                  <a:gd name="connsiteY38" fmla="*/ 733591 h 755652"/>
                  <a:gd name="connsiteX39" fmla="*/ 252282 w 578302"/>
                  <a:gd name="connsiteY39" fmla="*/ 695725 h 755652"/>
                  <a:gd name="connsiteX40" fmla="*/ 221322 w 578302"/>
                  <a:gd name="connsiteY40" fmla="*/ 676494 h 755652"/>
                  <a:gd name="connsiteX41" fmla="*/ 216404 w 578302"/>
                  <a:gd name="connsiteY41" fmla="*/ 676494 h 755652"/>
                  <a:gd name="connsiteX42" fmla="*/ 212699 w 578302"/>
                  <a:gd name="connsiteY42" fmla="*/ 674188 h 755652"/>
                  <a:gd name="connsiteX43" fmla="*/ 182223 w 578302"/>
                  <a:gd name="connsiteY43" fmla="*/ 674188 h 755652"/>
                  <a:gd name="connsiteX44" fmla="*/ 152325 w 578302"/>
                  <a:gd name="connsiteY44" fmla="*/ 693517 h 755652"/>
                  <a:gd name="connsiteX45" fmla="*/ 128681 w 578302"/>
                  <a:gd name="connsiteY45" fmla="*/ 693517 h 755652"/>
                  <a:gd name="connsiteX46" fmla="*/ 110843 w 578302"/>
                  <a:gd name="connsiteY46" fmla="*/ 669531 h 755652"/>
                  <a:gd name="connsiteX47" fmla="*/ 105845 w 578302"/>
                  <a:gd name="connsiteY47" fmla="*/ 674281 h 755652"/>
                  <a:gd name="connsiteX48" fmla="*/ 105771 w 578302"/>
                  <a:gd name="connsiteY48" fmla="*/ 674188 h 755652"/>
                  <a:gd name="connsiteX49" fmla="*/ 90851 w 578302"/>
                  <a:gd name="connsiteY49" fmla="*/ 634922 h 755652"/>
                  <a:gd name="connsiteX50" fmla="*/ 90851 w 578302"/>
                  <a:gd name="connsiteY50" fmla="*/ 596187 h 755652"/>
                  <a:gd name="connsiteX51" fmla="*/ 90851 w 578302"/>
                  <a:gd name="connsiteY51" fmla="*/ 558058 h 755652"/>
                  <a:gd name="connsiteX52" fmla="*/ 59796 w 578302"/>
                  <a:gd name="connsiteY52" fmla="*/ 539790 h 755652"/>
                  <a:gd name="connsiteX53" fmla="*/ 44818 w 578302"/>
                  <a:gd name="connsiteY53" fmla="*/ 500524 h 755652"/>
                  <a:gd name="connsiteX54" fmla="*/ 29898 w 578302"/>
                  <a:gd name="connsiteY54" fmla="*/ 462850 h 755652"/>
                  <a:gd name="connsiteX55" fmla="*/ 14400 w 578302"/>
                  <a:gd name="connsiteY55" fmla="*/ 423660 h 755652"/>
                  <a:gd name="connsiteX56" fmla="*/ 29898 w 578302"/>
                  <a:gd name="connsiteY56" fmla="*/ 384925 h 755652"/>
                  <a:gd name="connsiteX57" fmla="*/ 29898 w 578302"/>
                  <a:gd name="connsiteY57" fmla="*/ 346721 h 755652"/>
                  <a:gd name="connsiteX58" fmla="*/ 44818 w 578302"/>
                  <a:gd name="connsiteY58" fmla="*/ 308062 h 755652"/>
                  <a:gd name="connsiteX59" fmla="*/ 14400 w 578302"/>
                  <a:gd name="connsiteY59" fmla="*/ 269857 h 755652"/>
                  <a:gd name="connsiteX60" fmla="*/ 14400 w 578302"/>
                  <a:gd name="connsiteY60" fmla="*/ 231198 h 755652"/>
                  <a:gd name="connsiteX61" fmla="*/ 14400 w 578302"/>
                  <a:gd name="connsiteY61" fmla="*/ 191932 h 755652"/>
                  <a:gd name="connsiteX62" fmla="*/ 14400 w 578302"/>
                  <a:gd name="connsiteY62" fmla="*/ 154865 h 755652"/>
                  <a:gd name="connsiteX63" fmla="*/ 0 w 578302"/>
                  <a:gd name="connsiteY63" fmla="*/ 115068 h 755652"/>
                  <a:gd name="connsiteX64" fmla="*/ 0 w 578302"/>
                  <a:gd name="connsiteY64" fmla="*/ 77925 h 755652"/>
                  <a:gd name="connsiteX65" fmla="*/ 14400 w 578302"/>
                  <a:gd name="connsiteY65" fmla="*/ 38205 h 755652"/>
                  <a:gd name="connsiteX66" fmla="*/ 23595 w 578302"/>
                  <a:gd name="connsiteY66" fmla="*/ 16677 h 755652"/>
                  <a:gd name="connsiteX67" fmla="*/ 31055 w 578302"/>
                  <a:gd name="connsiteY67" fmla="*/ 16677 h 755652"/>
                  <a:gd name="connsiteX68" fmla="*/ 29898 w 578302"/>
                  <a:gd name="connsiteY68" fmla="*/ 18799 h 755652"/>
                  <a:gd name="connsiteX69" fmla="*/ 59796 w 578302"/>
                  <a:gd name="connsiteY69" fmla="*/ 18799 h 755652"/>
                  <a:gd name="connsiteX70" fmla="*/ 90851 w 578302"/>
                  <a:gd name="connsiteY70" fmla="*/ 18799 h 755652"/>
                  <a:gd name="connsiteX71" fmla="*/ 121270 w 578302"/>
                  <a:gd name="connsiteY71" fmla="*/ 18799 h 755652"/>
                  <a:gd name="connsiteX72" fmla="*/ 152325 w 578302"/>
                  <a:gd name="connsiteY72" fmla="*/ 0 h 75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578302" h="755652">
                    <a:moveTo>
                      <a:pt x="152325" y="0"/>
                    </a:moveTo>
                    <a:lnTo>
                      <a:pt x="182223" y="0"/>
                    </a:lnTo>
                    <a:lnTo>
                      <a:pt x="212699" y="18799"/>
                    </a:lnTo>
                    <a:lnTo>
                      <a:pt x="243754" y="38205"/>
                    </a:lnTo>
                    <a:lnTo>
                      <a:pt x="289151" y="57534"/>
                    </a:lnTo>
                    <a:lnTo>
                      <a:pt x="335126" y="96800"/>
                    </a:lnTo>
                    <a:lnTo>
                      <a:pt x="365603" y="115068"/>
                    </a:lnTo>
                    <a:lnTo>
                      <a:pt x="396079" y="135459"/>
                    </a:lnTo>
                    <a:lnTo>
                      <a:pt x="425977" y="173664"/>
                    </a:lnTo>
                    <a:lnTo>
                      <a:pt x="457032" y="191932"/>
                    </a:lnTo>
                    <a:lnTo>
                      <a:pt x="471952" y="231198"/>
                    </a:lnTo>
                    <a:lnTo>
                      <a:pt x="500694" y="249466"/>
                    </a:lnTo>
                    <a:lnTo>
                      <a:pt x="532905" y="269857"/>
                    </a:lnTo>
                    <a:lnTo>
                      <a:pt x="563382" y="269857"/>
                    </a:lnTo>
                    <a:lnTo>
                      <a:pt x="578302" y="290324"/>
                    </a:lnTo>
                    <a:lnTo>
                      <a:pt x="577898" y="290555"/>
                    </a:lnTo>
                    <a:lnTo>
                      <a:pt x="576942" y="289456"/>
                    </a:lnTo>
                    <a:lnTo>
                      <a:pt x="546008" y="307240"/>
                    </a:lnTo>
                    <a:lnTo>
                      <a:pt x="517366" y="326640"/>
                    </a:lnTo>
                    <a:lnTo>
                      <a:pt x="499608" y="365440"/>
                    </a:lnTo>
                    <a:lnTo>
                      <a:pt x="485860" y="403701"/>
                    </a:lnTo>
                    <a:lnTo>
                      <a:pt x="470966" y="441962"/>
                    </a:lnTo>
                    <a:lnTo>
                      <a:pt x="440606" y="441962"/>
                    </a:lnTo>
                    <a:lnTo>
                      <a:pt x="409673" y="462440"/>
                    </a:lnTo>
                    <a:lnTo>
                      <a:pt x="379885" y="500162"/>
                    </a:lnTo>
                    <a:lnTo>
                      <a:pt x="408301" y="537690"/>
                    </a:lnTo>
                    <a:lnTo>
                      <a:pt x="406750" y="539790"/>
                    </a:lnTo>
                    <a:lnTo>
                      <a:pt x="406431" y="539790"/>
                    </a:lnTo>
                    <a:lnTo>
                      <a:pt x="405381" y="541642"/>
                    </a:lnTo>
                    <a:lnTo>
                      <a:pt x="394990" y="555710"/>
                    </a:lnTo>
                    <a:lnTo>
                      <a:pt x="394990" y="595174"/>
                    </a:lnTo>
                    <a:cubicBezTo>
                      <a:pt x="389825" y="607794"/>
                      <a:pt x="384717" y="620380"/>
                      <a:pt x="379553" y="633000"/>
                    </a:cubicBezTo>
                    <a:lnTo>
                      <a:pt x="379553" y="672465"/>
                    </a:lnTo>
                    <a:lnTo>
                      <a:pt x="364621" y="691918"/>
                    </a:lnTo>
                    <a:lnTo>
                      <a:pt x="372840" y="703220"/>
                    </a:lnTo>
                    <a:lnTo>
                      <a:pt x="339752" y="703220"/>
                    </a:lnTo>
                    <a:lnTo>
                      <a:pt x="321362" y="748322"/>
                    </a:lnTo>
                    <a:lnTo>
                      <a:pt x="309610" y="755652"/>
                    </a:lnTo>
                    <a:lnTo>
                      <a:pt x="282584" y="733591"/>
                    </a:lnTo>
                    <a:cubicBezTo>
                      <a:pt x="272515" y="720958"/>
                      <a:pt x="262351" y="708358"/>
                      <a:pt x="252282" y="695725"/>
                    </a:cubicBezTo>
                    <a:lnTo>
                      <a:pt x="221322" y="676494"/>
                    </a:lnTo>
                    <a:lnTo>
                      <a:pt x="216404" y="676494"/>
                    </a:lnTo>
                    <a:lnTo>
                      <a:pt x="212699" y="674188"/>
                    </a:lnTo>
                    <a:lnTo>
                      <a:pt x="182223" y="674188"/>
                    </a:lnTo>
                    <a:lnTo>
                      <a:pt x="152325" y="693517"/>
                    </a:lnTo>
                    <a:lnTo>
                      <a:pt x="128681" y="693517"/>
                    </a:lnTo>
                    <a:lnTo>
                      <a:pt x="110843" y="669531"/>
                    </a:lnTo>
                    <a:lnTo>
                      <a:pt x="105845" y="674281"/>
                    </a:lnTo>
                    <a:lnTo>
                      <a:pt x="105771" y="674188"/>
                    </a:lnTo>
                    <a:lnTo>
                      <a:pt x="90851" y="634922"/>
                    </a:lnTo>
                    <a:lnTo>
                      <a:pt x="90851" y="596187"/>
                    </a:lnTo>
                    <a:lnTo>
                      <a:pt x="90851" y="558058"/>
                    </a:lnTo>
                    <a:lnTo>
                      <a:pt x="59796" y="539790"/>
                    </a:lnTo>
                    <a:cubicBezTo>
                      <a:pt x="54823" y="526676"/>
                      <a:pt x="49792" y="513638"/>
                      <a:pt x="44818" y="500524"/>
                    </a:cubicBezTo>
                    <a:lnTo>
                      <a:pt x="29898" y="462850"/>
                    </a:lnTo>
                    <a:lnTo>
                      <a:pt x="14400" y="423660"/>
                    </a:lnTo>
                    <a:lnTo>
                      <a:pt x="29898" y="384925"/>
                    </a:lnTo>
                    <a:lnTo>
                      <a:pt x="29898" y="346721"/>
                    </a:lnTo>
                    <a:lnTo>
                      <a:pt x="44818" y="308062"/>
                    </a:lnTo>
                    <a:lnTo>
                      <a:pt x="14400" y="269857"/>
                    </a:lnTo>
                    <a:lnTo>
                      <a:pt x="14400" y="231198"/>
                    </a:lnTo>
                    <a:lnTo>
                      <a:pt x="14400" y="191932"/>
                    </a:lnTo>
                    <a:lnTo>
                      <a:pt x="14400" y="154865"/>
                    </a:lnTo>
                    <a:lnTo>
                      <a:pt x="0" y="115068"/>
                    </a:lnTo>
                    <a:lnTo>
                      <a:pt x="0" y="77925"/>
                    </a:lnTo>
                    <a:lnTo>
                      <a:pt x="14400" y="38205"/>
                    </a:lnTo>
                    <a:lnTo>
                      <a:pt x="23595" y="16677"/>
                    </a:lnTo>
                    <a:lnTo>
                      <a:pt x="31055" y="16677"/>
                    </a:lnTo>
                    <a:cubicBezTo>
                      <a:pt x="30650" y="17359"/>
                      <a:pt x="30303" y="18117"/>
                      <a:pt x="29898" y="18799"/>
                    </a:cubicBezTo>
                    <a:lnTo>
                      <a:pt x="59796" y="18799"/>
                    </a:lnTo>
                    <a:lnTo>
                      <a:pt x="90851" y="18799"/>
                    </a:lnTo>
                    <a:lnTo>
                      <a:pt x="121270" y="18799"/>
                    </a:lnTo>
                    <a:lnTo>
                      <a:pt x="152325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0" name="Forma livre 86">
                <a:extLst>
                  <a:ext uri="{FF2B5EF4-FFF2-40B4-BE49-F238E27FC236}">
                    <a16:creationId xmlns:a16="http://schemas.microsoft.com/office/drawing/2014/main" id="{156DD29B-53D4-754C-0696-8F711931B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866" y="1946006"/>
                <a:ext cx="471420" cy="313553"/>
              </a:xfrm>
              <a:custGeom>
                <a:avLst/>
                <a:gdLst>
                  <a:gd name="connsiteX0" fmla="*/ 197317 w 514859"/>
                  <a:gd name="connsiteY0" fmla="*/ 0 h 342445"/>
                  <a:gd name="connsiteX1" fmla="*/ 211827 w 514859"/>
                  <a:gd name="connsiteY1" fmla="*/ 16685 h 342445"/>
                  <a:gd name="connsiteX2" fmla="*/ 242761 w 514859"/>
                  <a:gd name="connsiteY2" fmla="*/ 55485 h 342445"/>
                  <a:gd name="connsiteX3" fmla="*/ 271975 w 514859"/>
                  <a:gd name="connsiteY3" fmla="*/ 55485 h 342445"/>
                  <a:gd name="connsiteX4" fmla="*/ 302909 w 514859"/>
                  <a:gd name="connsiteY4" fmla="*/ 55485 h 342445"/>
                  <a:gd name="connsiteX5" fmla="*/ 332696 w 514859"/>
                  <a:gd name="connsiteY5" fmla="*/ 55485 h 342445"/>
                  <a:gd name="connsiteX6" fmla="*/ 363057 w 514859"/>
                  <a:gd name="connsiteY6" fmla="*/ 55485 h 342445"/>
                  <a:gd name="connsiteX7" fmla="*/ 393990 w 514859"/>
                  <a:gd name="connsiteY7" fmla="*/ 74885 h 342445"/>
                  <a:gd name="connsiteX8" fmla="*/ 422632 w 514859"/>
                  <a:gd name="connsiteY8" fmla="*/ 74885 h 342445"/>
                  <a:gd name="connsiteX9" fmla="*/ 454138 w 514859"/>
                  <a:gd name="connsiteY9" fmla="*/ 93746 h 342445"/>
                  <a:gd name="connsiteX10" fmla="*/ 483926 w 514859"/>
                  <a:gd name="connsiteY10" fmla="*/ 113146 h 342445"/>
                  <a:gd name="connsiteX11" fmla="*/ 499965 w 514859"/>
                  <a:gd name="connsiteY11" fmla="*/ 151407 h 342445"/>
                  <a:gd name="connsiteX12" fmla="*/ 514859 w 514859"/>
                  <a:gd name="connsiteY12" fmla="*/ 191285 h 342445"/>
                  <a:gd name="connsiteX13" fmla="*/ 514859 w 514859"/>
                  <a:gd name="connsiteY13" fmla="*/ 229546 h 342445"/>
                  <a:gd name="connsiteX14" fmla="*/ 514859 w 514859"/>
                  <a:gd name="connsiteY14" fmla="*/ 267269 h 342445"/>
                  <a:gd name="connsiteX15" fmla="*/ 514859 w 514859"/>
                  <a:gd name="connsiteY15" fmla="*/ 284189 h 342445"/>
                  <a:gd name="connsiteX16" fmla="*/ 484029 w 514859"/>
                  <a:gd name="connsiteY16" fmla="*/ 304619 h 342445"/>
                  <a:gd name="connsiteX17" fmla="*/ 454222 w 514859"/>
                  <a:gd name="connsiteY17" fmla="*/ 304619 h 342445"/>
                  <a:gd name="connsiteX18" fmla="*/ 422674 w 514859"/>
                  <a:gd name="connsiteY18" fmla="*/ 265155 h 342445"/>
                  <a:gd name="connsiteX19" fmla="*/ 393990 w 514859"/>
                  <a:gd name="connsiteY19" fmla="*/ 284085 h 342445"/>
                  <a:gd name="connsiteX20" fmla="*/ 363059 w 514859"/>
                  <a:gd name="connsiteY20" fmla="*/ 284085 h 342445"/>
                  <a:gd name="connsiteX21" fmla="*/ 332635 w 514859"/>
                  <a:gd name="connsiteY21" fmla="*/ 265155 h 342445"/>
                  <a:gd name="connsiteX22" fmla="*/ 302827 w 514859"/>
                  <a:gd name="connsiteY22" fmla="*/ 284085 h 342445"/>
                  <a:gd name="connsiteX23" fmla="*/ 302827 w 514859"/>
                  <a:gd name="connsiteY23" fmla="*/ 322992 h 342445"/>
                  <a:gd name="connsiteX24" fmla="*/ 288513 w 514859"/>
                  <a:gd name="connsiteY24" fmla="*/ 342445 h 342445"/>
                  <a:gd name="connsiteX25" fmla="*/ 256404 w 514859"/>
                  <a:gd name="connsiteY25" fmla="*/ 322992 h 342445"/>
                  <a:gd name="connsiteX26" fmla="*/ 226597 w 514859"/>
                  <a:gd name="connsiteY26" fmla="*/ 304619 h 342445"/>
                  <a:gd name="connsiteX27" fmla="*/ 196172 w 514859"/>
                  <a:gd name="connsiteY27" fmla="*/ 322992 h 342445"/>
                  <a:gd name="connsiteX28" fmla="*/ 165427 w 514859"/>
                  <a:gd name="connsiteY28" fmla="*/ 304729 h 342445"/>
                  <a:gd name="connsiteX29" fmla="*/ 165427 w 514859"/>
                  <a:gd name="connsiteY29" fmla="*/ 267269 h 342445"/>
                  <a:gd name="connsiteX30" fmla="*/ 196361 w 514859"/>
                  <a:gd name="connsiteY30" fmla="*/ 248946 h 342445"/>
                  <a:gd name="connsiteX31" fmla="*/ 195332 w 514859"/>
                  <a:gd name="connsiteY31" fmla="*/ 246229 h 342445"/>
                  <a:gd name="connsiteX32" fmla="*/ 196172 w 514859"/>
                  <a:gd name="connsiteY32" fmla="*/ 245701 h 342445"/>
                  <a:gd name="connsiteX33" fmla="*/ 181296 w 514859"/>
                  <a:gd name="connsiteY33" fmla="*/ 208398 h 342445"/>
                  <a:gd name="connsiteX34" fmla="*/ 150871 w 514859"/>
                  <a:gd name="connsiteY34" fmla="*/ 227329 h 342445"/>
                  <a:gd name="connsiteX35" fmla="*/ 118763 w 514859"/>
                  <a:gd name="connsiteY35" fmla="*/ 245701 h 342445"/>
                  <a:gd name="connsiteX36" fmla="*/ 90134 w 514859"/>
                  <a:gd name="connsiteY36" fmla="*/ 245701 h 342445"/>
                  <a:gd name="connsiteX37" fmla="*/ 59709 w 514859"/>
                  <a:gd name="connsiteY37" fmla="*/ 265155 h 342445"/>
                  <a:gd name="connsiteX38" fmla="*/ 28779 w 514859"/>
                  <a:gd name="connsiteY38" fmla="*/ 245701 h 342445"/>
                  <a:gd name="connsiteX39" fmla="*/ 27978 w 514859"/>
                  <a:gd name="connsiteY39" fmla="*/ 246785 h 342445"/>
                  <a:gd name="connsiteX40" fmla="*/ 0 w 514859"/>
                  <a:gd name="connsiteY40" fmla="*/ 209969 h 342445"/>
                  <a:gd name="connsiteX41" fmla="*/ 29840 w 514859"/>
                  <a:gd name="connsiteY41" fmla="*/ 172295 h 342445"/>
                  <a:gd name="connsiteX42" fmla="*/ 60895 w 514859"/>
                  <a:gd name="connsiteY42" fmla="*/ 151904 h 342445"/>
                  <a:gd name="connsiteX43" fmla="*/ 91371 w 514859"/>
                  <a:gd name="connsiteY43" fmla="*/ 151904 h 342445"/>
                  <a:gd name="connsiteX44" fmla="*/ 106870 w 514859"/>
                  <a:gd name="connsiteY44" fmla="*/ 113700 h 342445"/>
                  <a:gd name="connsiteX45" fmla="*/ 120113 w 514859"/>
                  <a:gd name="connsiteY45" fmla="*/ 75571 h 342445"/>
                  <a:gd name="connsiteX46" fmla="*/ 137925 w 514859"/>
                  <a:gd name="connsiteY46" fmla="*/ 36836 h 342445"/>
                  <a:gd name="connsiteX47" fmla="*/ 166666 w 514859"/>
                  <a:gd name="connsiteY47" fmla="*/ 17507 h 342445"/>
                  <a:gd name="connsiteX48" fmla="*/ 197317 w 514859"/>
                  <a:gd name="connsiteY48" fmla="*/ 0 h 34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14859" h="342445">
                    <a:moveTo>
                      <a:pt x="197317" y="0"/>
                    </a:moveTo>
                    <a:lnTo>
                      <a:pt x="211827" y="16685"/>
                    </a:lnTo>
                    <a:lnTo>
                      <a:pt x="242761" y="55485"/>
                    </a:lnTo>
                    <a:lnTo>
                      <a:pt x="271975" y="55485"/>
                    </a:lnTo>
                    <a:lnTo>
                      <a:pt x="302909" y="55485"/>
                    </a:lnTo>
                    <a:lnTo>
                      <a:pt x="332696" y="55485"/>
                    </a:lnTo>
                    <a:lnTo>
                      <a:pt x="363057" y="55485"/>
                    </a:lnTo>
                    <a:lnTo>
                      <a:pt x="393990" y="74885"/>
                    </a:lnTo>
                    <a:lnTo>
                      <a:pt x="422632" y="74885"/>
                    </a:lnTo>
                    <a:lnTo>
                      <a:pt x="454138" y="93746"/>
                    </a:lnTo>
                    <a:lnTo>
                      <a:pt x="483926" y="113146"/>
                    </a:lnTo>
                    <a:lnTo>
                      <a:pt x="499965" y="151407"/>
                    </a:lnTo>
                    <a:lnTo>
                      <a:pt x="514859" y="191285"/>
                    </a:lnTo>
                    <a:lnTo>
                      <a:pt x="514859" y="229546"/>
                    </a:lnTo>
                    <a:lnTo>
                      <a:pt x="514859" y="267269"/>
                    </a:lnTo>
                    <a:lnTo>
                      <a:pt x="514859" y="284189"/>
                    </a:lnTo>
                    <a:lnTo>
                      <a:pt x="484029" y="304619"/>
                    </a:lnTo>
                    <a:lnTo>
                      <a:pt x="454222" y="304619"/>
                    </a:lnTo>
                    <a:lnTo>
                      <a:pt x="422674" y="265155"/>
                    </a:lnTo>
                    <a:lnTo>
                      <a:pt x="393990" y="284085"/>
                    </a:lnTo>
                    <a:lnTo>
                      <a:pt x="363059" y="284085"/>
                    </a:lnTo>
                    <a:lnTo>
                      <a:pt x="332635" y="265155"/>
                    </a:lnTo>
                    <a:lnTo>
                      <a:pt x="302827" y="284085"/>
                    </a:lnTo>
                    <a:lnTo>
                      <a:pt x="302827" y="322992"/>
                    </a:lnTo>
                    <a:lnTo>
                      <a:pt x="288513" y="342445"/>
                    </a:lnTo>
                    <a:lnTo>
                      <a:pt x="256404" y="322992"/>
                    </a:lnTo>
                    <a:lnTo>
                      <a:pt x="226597" y="304619"/>
                    </a:lnTo>
                    <a:lnTo>
                      <a:pt x="196172" y="322992"/>
                    </a:lnTo>
                    <a:lnTo>
                      <a:pt x="165427" y="304729"/>
                    </a:lnTo>
                    <a:lnTo>
                      <a:pt x="165427" y="267269"/>
                    </a:lnTo>
                    <a:lnTo>
                      <a:pt x="196361" y="248946"/>
                    </a:lnTo>
                    <a:lnTo>
                      <a:pt x="195332" y="246229"/>
                    </a:lnTo>
                    <a:lnTo>
                      <a:pt x="196172" y="245701"/>
                    </a:lnTo>
                    <a:cubicBezTo>
                      <a:pt x="191232" y="233255"/>
                      <a:pt x="186236" y="220844"/>
                      <a:pt x="181296" y="208398"/>
                    </a:cubicBezTo>
                    <a:lnTo>
                      <a:pt x="150871" y="227329"/>
                    </a:lnTo>
                    <a:lnTo>
                      <a:pt x="118763" y="245701"/>
                    </a:lnTo>
                    <a:lnTo>
                      <a:pt x="90134" y="245701"/>
                    </a:lnTo>
                    <a:lnTo>
                      <a:pt x="59709" y="265155"/>
                    </a:lnTo>
                    <a:lnTo>
                      <a:pt x="28779" y="245701"/>
                    </a:lnTo>
                    <a:lnTo>
                      <a:pt x="27978" y="246785"/>
                    </a:lnTo>
                    <a:lnTo>
                      <a:pt x="0" y="209969"/>
                    </a:lnTo>
                    <a:lnTo>
                      <a:pt x="29840" y="172295"/>
                    </a:lnTo>
                    <a:lnTo>
                      <a:pt x="60895" y="151904"/>
                    </a:lnTo>
                    <a:lnTo>
                      <a:pt x="91371" y="151904"/>
                    </a:lnTo>
                    <a:lnTo>
                      <a:pt x="106870" y="113700"/>
                    </a:lnTo>
                    <a:cubicBezTo>
                      <a:pt x="111265" y="100965"/>
                      <a:pt x="115718" y="88306"/>
                      <a:pt x="120113" y="75571"/>
                    </a:cubicBezTo>
                    <a:lnTo>
                      <a:pt x="137925" y="36836"/>
                    </a:lnTo>
                    <a:lnTo>
                      <a:pt x="166666" y="17507"/>
                    </a:lnTo>
                    <a:lnTo>
                      <a:pt x="197317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1" name="Forma livre 87">
                <a:extLst>
                  <a:ext uri="{FF2B5EF4-FFF2-40B4-BE49-F238E27FC236}">
                    <a16:creationId xmlns:a16="http://schemas.microsoft.com/office/drawing/2014/main" id="{7A41C5EE-DC32-4DAA-13D3-B29A7F153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9482" y="2137418"/>
                <a:ext cx="506457" cy="317868"/>
              </a:xfrm>
              <a:custGeom>
                <a:avLst/>
                <a:gdLst>
                  <a:gd name="connsiteX0" fmla="*/ 189208 w 553125"/>
                  <a:gd name="connsiteY0" fmla="*/ 0 h 347158"/>
                  <a:gd name="connsiteX1" fmla="*/ 203073 w 553125"/>
                  <a:gd name="connsiteY1" fmla="*/ 36622 h 347158"/>
                  <a:gd name="connsiteX2" fmla="*/ 172983 w 553125"/>
                  <a:gd name="connsiteY2" fmla="*/ 55548 h 347158"/>
                  <a:gd name="connsiteX3" fmla="*/ 172983 w 553125"/>
                  <a:gd name="connsiteY3" fmla="*/ 95012 h 347158"/>
                  <a:gd name="connsiteX4" fmla="*/ 173168 w 553125"/>
                  <a:gd name="connsiteY4" fmla="*/ 95122 h 347158"/>
                  <a:gd name="connsiteX5" fmla="*/ 173168 w 553125"/>
                  <a:gd name="connsiteY5" fmla="*/ 95923 h 347158"/>
                  <a:gd name="connsiteX6" fmla="*/ 204102 w 553125"/>
                  <a:gd name="connsiteY6" fmla="*/ 115323 h 347158"/>
                  <a:gd name="connsiteX7" fmla="*/ 234462 w 553125"/>
                  <a:gd name="connsiteY7" fmla="*/ 95923 h 347158"/>
                  <a:gd name="connsiteX8" fmla="*/ 264250 w 553125"/>
                  <a:gd name="connsiteY8" fmla="*/ 115323 h 347158"/>
                  <a:gd name="connsiteX9" fmla="*/ 296329 w 553125"/>
                  <a:gd name="connsiteY9" fmla="*/ 134723 h 347158"/>
                  <a:gd name="connsiteX10" fmla="*/ 310650 w 553125"/>
                  <a:gd name="connsiteY10" fmla="*/ 115323 h 347158"/>
                  <a:gd name="connsiteX11" fmla="*/ 310650 w 553125"/>
                  <a:gd name="connsiteY11" fmla="*/ 77062 h 347158"/>
                  <a:gd name="connsiteX12" fmla="*/ 340437 w 553125"/>
                  <a:gd name="connsiteY12" fmla="*/ 57662 h 347158"/>
                  <a:gd name="connsiteX13" fmla="*/ 370798 w 553125"/>
                  <a:gd name="connsiteY13" fmla="*/ 77062 h 347158"/>
                  <a:gd name="connsiteX14" fmla="*/ 401731 w 553125"/>
                  <a:gd name="connsiteY14" fmla="*/ 77062 h 347158"/>
                  <a:gd name="connsiteX15" fmla="*/ 430373 w 553125"/>
                  <a:gd name="connsiteY15" fmla="*/ 57662 h 347158"/>
                  <a:gd name="connsiteX16" fmla="*/ 461879 w 553125"/>
                  <a:gd name="connsiteY16" fmla="*/ 95923 h 347158"/>
                  <a:gd name="connsiteX17" fmla="*/ 491667 w 553125"/>
                  <a:gd name="connsiteY17" fmla="*/ 95923 h 347158"/>
                  <a:gd name="connsiteX18" fmla="*/ 522600 w 553125"/>
                  <a:gd name="connsiteY18" fmla="*/ 77062 h 347158"/>
                  <a:gd name="connsiteX19" fmla="*/ 522600 w 553125"/>
                  <a:gd name="connsiteY19" fmla="*/ 75445 h 347158"/>
                  <a:gd name="connsiteX20" fmla="*/ 522600 w 553125"/>
                  <a:gd name="connsiteY20" fmla="*/ 74582 h 347158"/>
                  <a:gd name="connsiteX21" fmla="*/ 522756 w 553125"/>
                  <a:gd name="connsiteY21" fmla="*/ 74478 h 347158"/>
                  <a:gd name="connsiteX22" fmla="*/ 522756 w 553125"/>
                  <a:gd name="connsiteY22" fmla="*/ 95012 h 347158"/>
                  <a:gd name="connsiteX23" fmla="*/ 538193 w 553125"/>
                  <a:gd name="connsiteY23" fmla="*/ 114466 h 347158"/>
                  <a:gd name="connsiteX24" fmla="*/ 553125 w 553125"/>
                  <a:gd name="connsiteY24" fmla="*/ 153930 h 347158"/>
                  <a:gd name="connsiteX25" fmla="*/ 553125 w 553125"/>
                  <a:gd name="connsiteY25" fmla="*/ 192837 h 347158"/>
                  <a:gd name="connsiteX26" fmla="*/ 553125 w 553125"/>
                  <a:gd name="connsiteY26" fmla="*/ 210129 h 347158"/>
                  <a:gd name="connsiteX27" fmla="*/ 553125 w 553125"/>
                  <a:gd name="connsiteY27" fmla="*/ 212290 h 347158"/>
                  <a:gd name="connsiteX28" fmla="*/ 522756 w 553125"/>
                  <a:gd name="connsiteY28" fmla="*/ 212290 h 347158"/>
                  <a:gd name="connsiteX29" fmla="*/ 491770 w 553125"/>
                  <a:gd name="connsiteY29" fmla="*/ 212290 h 347158"/>
                  <a:gd name="connsiteX30" fmla="*/ 461963 w 553125"/>
                  <a:gd name="connsiteY30" fmla="*/ 231221 h 347158"/>
                  <a:gd name="connsiteX31" fmla="*/ 447031 w 553125"/>
                  <a:gd name="connsiteY31" fmla="*/ 270128 h 347158"/>
                  <a:gd name="connsiteX32" fmla="*/ 415621 w 553125"/>
                  <a:gd name="connsiteY32" fmla="*/ 289531 h 347158"/>
                  <a:gd name="connsiteX33" fmla="*/ 394287 w 553125"/>
                  <a:gd name="connsiteY33" fmla="*/ 289531 h 347158"/>
                  <a:gd name="connsiteX34" fmla="*/ 364550 w 553125"/>
                  <a:gd name="connsiteY34" fmla="*/ 289531 h 347158"/>
                  <a:gd name="connsiteX35" fmla="*/ 334155 w 553125"/>
                  <a:gd name="connsiteY35" fmla="*/ 289531 h 347158"/>
                  <a:gd name="connsiteX36" fmla="*/ 334076 w 553125"/>
                  <a:gd name="connsiteY36" fmla="*/ 289581 h 347158"/>
                  <a:gd name="connsiteX37" fmla="*/ 325500 w 553125"/>
                  <a:gd name="connsiteY37" fmla="*/ 289581 h 347158"/>
                  <a:gd name="connsiteX38" fmla="*/ 296254 w 553125"/>
                  <a:gd name="connsiteY38" fmla="*/ 308511 h 347158"/>
                  <a:gd name="connsiteX39" fmla="*/ 264360 w 553125"/>
                  <a:gd name="connsiteY39" fmla="*/ 347158 h 347158"/>
                  <a:gd name="connsiteX40" fmla="*/ 243156 w 553125"/>
                  <a:gd name="connsiteY40" fmla="*/ 347158 h 347158"/>
                  <a:gd name="connsiteX41" fmla="*/ 213419 w 553125"/>
                  <a:gd name="connsiteY41" fmla="*/ 307635 h 347158"/>
                  <a:gd name="connsiteX42" fmla="*/ 197891 w 553125"/>
                  <a:gd name="connsiteY42" fmla="*/ 270830 h 347158"/>
                  <a:gd name="connsiteX43" fmla="*/ 228852 w 553125"/>
                  <a:gd name="connsiteY43" fmla="*/ 251599 h 347158"/>
                  <a:gd name="connsiteX44" fmla="*/ 243156 w 553125"/>
                  <a:gd name="connsiteY44" fmla="*/ 213667 h 347158"/>
                  <a:gd name="connsiteX45" fmla="*/ 228852 w 553125"/>
                  <a:gd name="connsiteY45" fmla="*/ 175271 h 347158"/>
                  <a:gd name="connsiteX46" fmla="*/ 220130 w 553125"/>
                  <a:gd name="connsiteY46" fmla="*/ 175271 h 347158"/>
                  <a:gd name="connsiteX47" fmla="*/ 219406 w 553125"/>
                  <a:gd name="connsiteY47" fmla="*/ 173384 h 347158"/>
                  <a:gd name="connsiteX48" fmla="*/ 189037 w 553125"/>
                  <a:gd name="connsiteY48" fmla="*/ 173384 h 347158"/>
                  <a:gd name="connsiteX49" fmla="*/ 158612 w 553125"/>
                  <a:gd name="connsiteY49" fmla="*/ 192837 h 347158"/>
                  <a:gd name="connsiteX50" fmla="*/ 126504 w 553125"/>
                  <a:gd name="connsiteY50" fmla="*/ 212290 h 347158"/>
                  <a:gd name="connsiteX51" fmla="*/ 97875 w 553125"/>
                  <a:gd name="connsiteY51" fmla="*/ 250674 h 347158"/>
                  <a:gd name="connsiteX52" fmla="*/ 71629 w 553125"/>
                  <a:gd name="connsiteY52" fmla="*/ 267456 h 347158"/>
                  <a:gd name="connsiteX53" fmla="*/ 46101 w 553125"/>
                  <a:gd name="connsiteY53" fmla="*/ 251599 h 347158"/>
                  <a:gd name="connsiteX54" fmla="*/ 15705 w 553125"/>
                  <a:gd name="connsiteY54" fmla="*/ 213667 h 347158"/>
                  <a:gd name="connsiteX55" fmla="*/ 11753 w 553125"/>
                  <a:gd name="connsiteY55" fmla="*/ 205146 h 347158"/>
                  <a:gd name="connsiteX56" fmla="*/ 1518 w 553125"/>
                  <a:gd name="connsiteY56" fmla="*/ 205146 h 347158"/>
                  <a:gd name="connsiteX57" fmla="*/ 0 w 553125"/>
                  <a:gd name="connsiteY57" fmla="*/ 203058 h 347158"/>
                  <a:gd name="connsiteX58" fmla="*/ 3692 w 553125"/>
                  <a:gd name="connsiteY58" fmla="*/ 203058 h 347158"/>
                  <a:gd name="connsiteX59" fmla="*/ 3692 w 553125"/>
                  <a:gd name="connsiteY59" fmla="*/ 199268 h 347158"/>
                  <a:gd name="connsiteX60" fmla="*/ 7741 w 553125"/>
                  <a:gd name="connsiteY60" fmla="*/ 174026 h 347158"/>
                  <a:gd name="connsiteX61" fmla="*/ 7741 w 553125"/>
                  <a:gd name="connsiteY61" fmla="*/ 134760 h 347158"/>
                  <a:gd name="connsiteX62" fmla="*/ 23239 w 553125"/>
                  <a:gd name="connsiteY62" fmla="*/ 96025 h 347158"/>
                  <a:gd name="connsiteX63" fmla="*/ 23239 w 553125"/>
                  <a:gd name="connsiteY63" fmla="*/ 57896 h 347158"/>
                  <a:gd name="connsiteX64" fmla="*/ 32541 w 553125"/>
                  <a:gd name="connsiteY64" fmla="*/ 41480 h 347158"/>
                  <a:gd name="connsiteX65" fmla="*/ 33910 w 553125"/>
                  <a:gd name="connsiteY65" fmla="*/ 39628 h 347158"/>
                  <a:gd name="connsiteX66" fmla="*/ 37321 w 553125"/>
                  <a:gd name="connsiteY66" fmla="*/ 39628 h 347158"/>
                  <a:gd name="connsiteX67" fmla="*/ 67766 w 553125"/>
                  <a:gd name="connsiteY67" fmla="*/ 57662 h 347158"/>
                  <a:gd name="connsiteX68" fmla="*/ 98126 w 553125"/>
                  <a:gd name="connsiteY68" fmla="*/ 39339 h 347158"/>
                  <a:gd name="connsiteX69" fmla="*/ 126768 w 553125"/>
                  <a:gd name="connsiteY69" fmla="*/ 39339 h 347158"/>
                  <a:gd name="connsiteX70" fmla="*/ 158847 w 553125"/>
                  <a:gd name="connsiteY70" fmla="*/ 19939 h 347158"/>
                  <a:gd name="connsiteX71" fmla="*/ 189208 w 553125"/>
                  <a:gd name="connsiteY71" fmla="*/ 0 h 34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53125" h="347158">
                    <a:moveTo>
                      <a:pt x="189208" y="0"/>
                    </a:moveTo>
                    <a:lnTo>
                      <a:pt x="203073" y="36622"/>
                    </a:lnTo>
                    <a:lnTo>
                      <a:pt x="172983" y="55548"/>
                    </a:lnTo>
                    <a:lnTo>
                      <a:pt x="172983" y="95012"/>
                    </a:lnTo>
                    <a:lnTo>
                      <a:pt x="173168" y="95122"/>
                    </a:lnTo>
                    <a:lnTo>
                      <a:pt x="173168" y="95923"/>
                    </a:lnTo>
                    <a:lnTo>
                      <a:pt x="204102" y="115323"/>
                    </a:lnTo>
                    <a:lnTo>
                      <a:pt x="234462" y="95923"/>
                    </a:lnTo>
                    <a:lnTo>
                      <a:pt x="264250" y="115323"/>
                    </a:lnTo>
                    <a:lnTo>
                      <a:pt x="296329" y="134723"/>
                    </a:lnTo>
                    <a:lnTo>
                      <a:pt x="310650" y="115323"/>
                    </a:lnTo>
                    <a:lnTo>
                      <a:pt x="310650" y="77062"/>
                    </a:lnTo>
                    <a:lnTo>
                      <a:pt x="340437" y="57662"/>
                    </a:lnTo>
                    <a:lnTo>
                      <a:pt x="370798" y="77062"/>
                    </a:lnTo>
                    <a:lnTo>
                      <a:pt x="401731" y="77062"/>
                    </a:lnTo>
                    <a:lnTo>
                      <a:pt x="430373" y="57662"/>
                    </a:lnTo>
                    <a:lnTo>
                      <a:pt x="461879" y="95923"/>
                    </a:lnTo>
                    <a:lnTo>
                      <a:pt x="491667" y="95923"/>
                    </a:lnTo>
                    <a:lnTo>
                      <a:pt x="522600" y="77062"/>
                    </a:lnTo>
                    <a:lnTo>
                      <a:pt x="522600" y="75445"/>
                    </a:lnTo>
                    <a:lnTo>
                      <a:pt x="522600" y="74582"/>
                    </a:lnTo>
                    <a:lnTo>
                      <a:pt x="522756" y="74478"/>
                    </a:lnTo>
                    <a:lnTo>
                      <a:pt x="522756" y="95012"/>
                    </a:lnTo>
                    <a:lnTo>
                      <a:pt x="538193" y="114466"/>
                    </a:lnTo>
                    <a:cubicBezTo>
                      <a:pt x="543189" y="127609"/>
                      <a:pt x="548129" y="140787"/>
                      <a:pt x="553125" y="153930"/>
                    </a:cubicBezTo>
                    <a:lnTo>
                      <a:pt x="553125" y="192837"/>
                    </a:lnTo>
                    <a:lnTo>
                      <a:pt x="553125" y="210129"/>
                    </a:lnTo>
                    <a:lnTo>
                      <a:pt x="553125" y="212290"/>
                    </a:lnTo>
                    <a:lnTo>
                      <a:pt x="522756" y="212290"/>
                    </a:lnTo>
                    <a:lnTo>
                      <a:pt x="491770" y="212290"/>
                    </a:lnTo>
                    <a:lnTo>
                      <a:pt x="461963" y="231221"/>
                    </a:lnTo>
                    <a:cubicBezTo>
                      <a:pt x="456967" y="244190"/>
                      <a:pt x="452027" y="257159"/>
                      <a:pt x="447031" y="270128"/>
                    </a:cubicBezTo>
                    <a:lnTo>
                      <a:pt x="415621" y="289531"/>
                    </a:lnTo>
                    <a:lnTo>
                      <a:pt x="394287" y="289531"/>
                    </a:lnTo>
                    <a:lnTo>
                      <a:pt x="364550" y="289531"/>
                    </a:lnTo>
                    <a:lnTo>
                      <a:pt x="334155" y="289531"/>
                    </a:lnTo>
                    <a:lnTo>
                      <a:pt x="334076" y="289581"/>
                    </a:lnTo>
                    <a:lnTo>
                      <a:pt x="325500" y="289581"/>
                    </a:lnTo>
                    <a:lnTo>
                      <a:pt x="296254" y="308511"/>
                    </a:lnTo>
                    <a:lnTo>
                      <a:pt x="264360" y="347158"/>
                    </a:lnTo>
                    <a:lnTo>
                      <a:pt x="243156" y="347158"/>
                    </a:lnTo>
                    <a:lnTo>
                      <a:pt x="213419" y="307635"/>
                    </a:lnTo>
                    <a:lnTo>
                      <a:pt x="197891" y="270830"/>
                    </a:lnTo>
                    <a:lnTo>
                      <a:pt x="228852" y="251599"/>
                    </a:lnTo>
                    <a:cubicBezTo>
                      <a:pt x="233651" y="238966"/>
                      <a:pt x="238356" y="226300"/>
                      <a:pt x="243156" y="213667"/>
                    </a:cubicBezTo>
                    <a:cubicBezTo>
                      <a:pt x="238356" y="200868"/>
                      <a:pt x="233651" y="188070"/>
                      <a:pt x="228852" y="175271"/>
                    </a:cubicBezTo>
                    <a:lnTo>
                      <a:pt x="220130" y="175271"/>
                    </a:lnTo>
                    <a:lnTo>
                      <a:pt x="219406" y="173384"/>
                    </a:lnTo>
                    <a:lnTo>
                      <a:pt x="189037" y="173384"/>
                    </a:lnTo>
                    <a:lnTo>
                      <a:pt x="158612" y="192837"/>
                    </a:lnTo>
                    <a:lnTo>
                      <a:pt x="126504" y="212290"/>
                    </a:lnTo>
                    <a:lnTo>
                      <a:pt x="97875" y="250674"/>
                    </a:lnTo>
                    <a:lnTo>
                      <a:pt x="71629" y="267456"/>
                    </a:lnTo>
                    <a:lnTo>
                      <a:pt x="46101" y="251599"/>
                    </a:lnTo>
                    <a:cubicBezTo>
                      <a:pt x="35938" y="238966"/>
                      <a:pt x="25869" y="226300"/>
                      <a:pt x="15705" y="213667"/>
                    </a:cubicBezTo>
                    <a:cubicBezTo>
                      <a:pt x="14388" y="210849"/>
                      <a:pt x="13070" y="207997"/>
                      <a:pt x="11753" y="205146"/>
                    </a:cubicBezTo>
                    <a:lnTo>
                      <a:pt x="1518" y="205146"/>
                    </a:lnTo>
                    <a:lnTo>
                      <a:pt x="0" y="203058"/>
                    </a:lnTo>
                    <a:lnTo>
                      <a:pt x="3692" y="203058"/>
                    </a:lnTo>
                    <a:lnTo>
                      <a:pt x="3692" y="199268"/>
                    </a:lnTo>
                    <a:cubicBezTo>
                      <a:pt x="5023" y="190854"/>
                      <a:pt x="6410" y="182440"/>
                      <a:pt x="7741" y="174026"/>
                    </a:cubicBezTo>
                    <a:lnTo>
                      <a:pt x="7741" y="134760"/>
                    </a:lnTo>
                    <a:lnTo>
                      <a:pt x="23239" y="96025"/>
                    </a:lnTo>
                    <a:lnTo>
                      <a:pt x="23239" y="57896"/>
                    </a:lnTo>
                    <a:lnTo>
                      <a:pt x="32541" y="41480"/>
                    </a:lnTo>
                    <a:lnTo>
                      <a:pt x="33910" y="39628"/>
                    </a:lnTo>
                    <a:lnTo>
                      <a:pt x="37321" y="39628"/>
                    </a:lnTo>
                    <a:lnTo>
                      <a:pt x="67766" y="57662"/>
                    </a:lnTo>
                    <a:lnTo>
                      <a:pt x="98126" y="39339"/>
                    </a:lnTo>
                    <a:lnTo>
                      <a:pt x="126768" y="39339"/>
                    </a:lnTo>
                    <a:lnTo>
                      <a:pt x="158847" y="19939"/>
                    </a:lnTo>
                    <a:lnTo>
                      <a:pt x="189208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2" name="Forma livre 91">
                <a:extLst>
                  <a:ext uri="{FF2B5EF4-FFF2-40B4-BE49-F238E27FC236}">
                    <a16:creationId xmlns:a16="http://schemas.microsoft.com/office/drawing/2014/main" id="{2106D447-1D24-6299-40B6-76E6AAF8F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2486" y="2297357"/>
                <a:ext cx="859514" cy="298155"/>
              </a:xfrm>
              <a:custGeom>
                <a:avLst/>
                <a:gdLst>
                  <a:gd name="connsiteX0" fmla="*/ 110114 w 938714"/>
                  <a:gd name="connsiteY0" fmla="*/ 0 h 325628"/>
                  <a:gd name="connsiteX1" fmla="*/ 125539 w 938714"/>
                  <a:gd name="connsiteY1" fmla="*/ 19236 h 325628"/>
                  <a:gd name="connsiteX2" fmla="*/ 132950 w 938714"/>
                  <a:gd name="connsiteY2" fmla="*/ 19236 h 325628"/>
                  <a:gd name="connsiteX3" fmla="*/ 134592 w 938714"/>
                  <a:gd name="connsiteY3" fmla="*/ 21444 h 325628"/>
                  <a:gd name="connsiteX4" fmla="*/ 166117 w 938714"/>
                  <a:gd name="connsiteY4" fmla="*/ 21444 h 325628"/>
                  <a:gd name="connsiteX5" fmla="*/ 195854 w 938714"/>
                  <a:gd name="connsiteY5" fmla="*/ 2213 h 325628"/>
                  <a:gd name="connsiteX6" fmla="*/ 220673 w 938714"/>
                  <a:gd name="connsiteY6" fmla="*/ 2213 h 325628"/>
                  <a:gd name="connsiteX7" fmla="*/ 248023 w 938714"/>
                  <a:gd name="connsiteY7" fmla="*/ 19236 h 325628"/>
                  <a:gd name="connsiteX8" fmla="*/ 277922 w 938714"/>
                  <a:gd name="connsiteY8" fmla="*/ 57365 h 325628"/>
                  <a:gd name="connsiteX9" fmla="*/ 310075 w 938714"/>
                  <a:gd name="connsiteY9" fmla="*/ 83744 h 325628"/>
                  <a:gd name="connsiteX10" fmla="*/ 313879 w 938714"/>
                  <a:gd name="connsiteY10" fmla="*/ 81371 h 325628"/>
                  <a:gd name="connsiteX11" fmla="*/ 318942 w 938714"/>
                  <a:gd name="connsiteY11" fmla="*/ 85504 h 325628"/>
                  <a:gd name="connsiteX12" fmla="*/ 334470 w 938714"/>
                  <a:gd name="connsiteY12" fmla="*/ 75358 h 325628"/>
                  <a:gd name="connsiteX13" fmla="*/ 352726 w 938714"/>
                  <a:gd name="connsiteY13" fmla="*/ 31027 h 325628"/>
                  <a:gd name="connsiteX14" fmla="*/ 378627 w 938714"/>
                  <a:gd name="connsiteY14" fmla="*/ 31027 h 325628"/>
                  <a:gd name="connsiteX15" fmla="*/ 383822 w 938714"/>
                  <a:gd name="connsiteY15" fmla="*/ 38171 h 325628"/>
                  <a:gd name="connsiteX16" fmla="*/ 413629 w 938714"/>
                  <a:gd name="connsiteY16" fmla="*/ 76555 h 325628"/>
                  <a:gd name="connsiteX17" fmla="*/ 444559 w 938714"/>
                  <a:gd name="connsiteY17" fmla="*/ 96009 h 325628"/>
                  <a:gd name="connsiteX18" fmla="*/ 448738 w 938714"/>
                  <a:gd name="connsiteY18" fmla="*/ 93337 h 325628"/>
                  <a:gd name="connsiteX19" fmla="*/ 454170 w 938714"/>
                  <a:gd name="connsiteY19" fmla="*/ 96711 h 325628"/>
                  <a:gd name="connsiteX20" fmla="*/ 483907 w 938714"/>
                  <a:gd name="connsiteY20" fmla="*/ 77480 h 325628"/>
                  <a:gd name="connsiteX21" fmla="*/ 513174 w 938714"/>
                  <a:gd name="connsiteY21" fmla="*/ 39548 h 325628"/>
                  <a:gd name="connsiteX22" fmla="*/ 545264 w 938714"/>
                  <a:gd name="connsiteY22" fmla="*/ 20350 h 325628"/>
                  <a:gd name="connsiteX23" fmla="*/ 575000 w 938714"/>
                  <a:gd name="connsiteY23" fmla="*/ 1152 h 325628"/>
                  <a:gd name="connsiteX24" fmla="*/ 597239 w 938714"/>
                  <a:gd name="connsiteY24" fmla="*/ 1152 h 325628"/>
                  <a:gd name="connsiteX25" fmla="*/ 611447 w 938714"/>
                  <a:gd name="connsiteY25" fmla="*/ 38171 h 325628"/>
                  <a:gd name="connsiteX26" fmla="*/ 596515 w 938714"/>
                  <a:gd name="connsiteY26" fmla="*/ 76555 h 325628"/>
                  <a:gd name="connsiteX27" fmla="*/ 566146 w 938714"/>
                  <a:gd name="connsiteY27" fmla="*/ 96009 h 325628"/>
                  <a:gd name="connsiteX28" fmla="*/ 581022 w 938714"/>
                  <a:gd name="connsiteY28" fmla="*/ 134392 h 325628"/>
                  <a:gd name="connsiteX29" fmla="*/ 611447 w 938714"/>
                  <a:gd name="connsiteY29" fmla="*/ 173299 h 325628"/>
                  <a:gd name="connsiteX30" fmla="*/ 641254 w 938714"/>
                  <a:gd name="connsiteY30" fmla="*/ 173299 h 325628"/>
                  <a:gd name="connsiteX31" fmla="*/ 641469 w 938714"/>
                  <a:gd name="connsiteY31" fmla="*/ 173039 h 325628"/>
                  <a:gd name="connsiteX32" fmla="*/ 650660 w 938714"/>
                  <a:gd name="connsiteY32" fmla="*/ 173039 h 325628"/>
                  <a:gd name="connsiteX33" fmla="*/ 682750 w 938714"/>
                  <a:gd name="connsiteY33" fmla="*/ 133516 h 325628"/>
                  <a:gd name="connsiteX34" fmla="*/ 711185 w 938714"/>
                  <a:gd name="connsiteY34" fmla="*/ 115462 h 325628"/>
                  <a:gd name="connsiteX35" fmla="*/ 732416 w 938714"/>
                  <a:gd name="connsiteY35" fmla="*/ 115462 h 325628"/>
                  <a:gd name="connsiteX36" fmla="*/ 762224 w 938714"/>
                  <a:gd name="connsiteY36" fmla="*/ 115462 h 325628"/>
                  <a:gd name="connsiteX37" fmla="*/ 792649 w 938714"/>
                  <a:gd name="connsiteY37" fmla="*/ 115462 h 325628"/>
                  <a:gd name="connsiteX38" fmla="*/ 792730 w 938714"/>
                  <a:gd name="connsiteY38" fmla="*/ 115412 h 325628"/>
                  <a:gd name="connsiteX39" fmla="*/ 801228 w 938714"/>
                  <a:gd name="connsiteY39" fmla="*/ 115412 h 325628"/>
                  <a:gd name="connsiteX40" fmla="*/ 833317 w 938714"/>
                  <a:gd name="connsiteY40" fmla="*/ 96711 h 325628"/>
                  <a:gd name="connsiteX41" fmla="*/ 847621 w 938714"/>
                  <a:gd name="connsiteY41" fmla="*/ 58249 h 325628"/>
                  <a:gd name="connsiteX42" fmla="*/ 878017 w 938714"/>
                  <a:gd name="connsiteY42" fmla="*/ 39548 h 325628"/>
                  <a:gd name="connsiteX43" fmla="*/ 908883 w 938714"/>
                  <a:gd name="connsiteY43" fmla="*/ 39548 h 325628"/>
                  <a:gd name="connsiteX44" fmla="*/ 938714 w 938714"/>
                  <a:gd name="connsiteY44" fmla="*/ 39548 h 325628"/>
                  <a:gd name="connsiteX45" fmla="*/ 938714 w 938714"/>
                  <a:gd name="connsiteY45" fmla="*/ 78541 h 325628"/>
                  <a:gd name="connsiteX46" fmla="*/ 923846 w 938714"/>
                  <a:gd name="connsiteY46" fmla="*/ 117003 h 325628"/>
                  <a:gd name="connsiteX47" fmla="*/ 923846 w 938714"/>
                  <a:gd name="connsiteY47" fmla="*/ 154869 h 325628"/>
                  <a:gd name="connsiteX48" fmla="*/ 908883 w 938714"/>
                  <a:gd name="connsiteY48" fmla="*/ 191740 h 325628"/>
                  <a:gd name="connsiteX49" fmla="*/ 908883 w 938714"/>
                  <a:gd name="connsiteY49" fmla="*/ 232324 h 325628"/>
                  <a:gd name="connsiteX50" fmla="*/ 894014 w 938714"/>
                  <a:gd name="connsiteY50" fmla="*/ 269129 h 325628"/>
                  <a:gd name="connsiteX51" fmla="*/ 883994 w 938714"/>
                  <a:gd name="connsiteY51" fmla="*/ 262850 h 325628"/>
                  <a:gd name="connsiteX52" fmla="*/ 886139 w 938714"/>
                  <a:gd name="connsiteY52" fmla="*/ 260827 h 325628"/>
                  <a:gd name="connsiteX53" fmla="*/ 856029 w 938714"/>
                  <a:gd name="connsiteY53" fmla="*/ 242066 h 325628"/>
                  <a:gd name="connsiteX54" fmla="*/ 827623 w 938714"/>
                  <a:gd name="connsiteY54" fmla="*/ 242066 h 325628"/>
                  <a:gd name="connsiteX55" fmla="*/ 795240 w 938714"/>
                  <a:gd name="connsiteY55" fmla="*/ 242066 h 325628"/>
                  <a:gd name="connsiteX56" fmla="*/ 765130 w 938714"/>
                  <a:gd name="connsiteY56" fmla="*/ 242066 h 325628"/>
                  <a:gd name="connsiteX57" fmla="*/ 734452 w 938714"/>
                  <a:gd name="connsiteY57" fmla="*/ 281196 h 325628"/>
                  <a:gd name="connsiteX58" fmla="*/ 706046 w 938714"/>
                  <a:gd name="connsiteY58" fmla="*/ 300493 h 325628"/>
                  <a:gd name="connsiteX59" fmla="*/ 677072 w 938714"/>
                  <a:gd name="connsiteY59" fmla="*/ 318181 h 325628"/>
                  <a:gd name="connsiteX60" fmla="*/ 646394 w 938714"/>
                  <a:gd name="connsiteY60" fmla="*/ 318181 h 325628"/>
                  <a:gd name="connsiteX61" fmla="*/ 615715 w 938714"/>
                  <a:gd name="connsiteY61" fmla="*/ 318181 h 325628"/>
                  <a:gd name="connsiteX62" fmla="*/ 584469 w 938714"/>
                  <a:gd name="connsiteY62" fmla="*/ 318181 h 325628"/>
                  <a:gd name="connsiteX63" fmla="*/ 554927 w 938714"/>
                  <a:gd name="connsiteY63" fmla="*/ 300493 h 325628"/>
                  <a:gd name="connsiteX64" fmla="*/ 526521 w 938714"/>
                  <a:gd name="connsiteY64" fmla="*/ 260827 h 325628"/>
                  <a:gd name="connsiteX65" fmla="*/ 494138 w 938714"/>
                  <a:gd name="connsiteY65" fmla="*/ 260827 h 325628"/>
                  <a:gd name="connsiteX66" fmla="*/ 465732 w 938714"/>
                  <a:gd name="connsiteY66" fmla="*/ 260827 h 325628"/>
                  <a:gd name="connsiteX67" fmla="*/ 435054 w 938714"/>
                  <a:gd name="connsiteY67" fmla="*/ 300493 h 325628"/>
                  <a:gd name="connsiteX68" fmla="*/ 433308 w 938714"/>
                  <a:gd name="connsiteY68" fmla="*/ 302141 h 325628"/>
                  <a:gd name="connsiteX69" fmla="*/ 423210 w 938714"/>
                  <a:gd name="connsiteY69" fmla="*/ 288360 h 325628"/>
                  <a:gd name="connsiteX70" fmla="*/ 408342 w 938714"/>
                  <a:gd name="connsiteY70" fmla="*/ 250494 h 325628"/>
                  <a:gd name="connsiteX71" fmla="*/ 378510 w 938714"/>
                  <a:gd name="connsiteY71" fmla="*/ 232324 h 325628"/>
                  <a:gd name="connsiteX72" fmla="*/ 374904 w 938714"/>
                  <a:gd name="connsiteY72" fmla="*/ 232324 h 325628"/>
                  <a:gd name="connsiteX73" fmla="*/ 371503 w 938714"/>
                  <a:gd name="connsiteY73" fmla="*/ 230252 h 325628"/>
                  <a:gd name="connsiteX74" fmla="*/ 344598 w 938714"/>
                  <a:gd name="connsiteY74" fmla="*/ 230252 h 325628"/>
                  <a:gd name="connsiteX75" fmla="*/ 317813 w 938714"/>
                  <a:gd name="connsiteY75" fmla="*/ 212032 h 325628"/>
                  <a:gd name="connsiteX76" fmla="*/ 286853 w 938714"/>
                  <a:gd name="connsiteY76" fmla="*/ 191740 h 325628"/>
                  <a:gd name="connsiteX77" fmla="*/ 284750 w 938714"/>
                  <a:gd name="connsiteY77" fmla="*/ 192695 h 325628"/>
                  <a:gd name="connsiteX78" fmla="*/ 279561 w 938714"/>
                  <a:gd name="connsiteY78" fmla="*/ 189294 h 325628"/>
                  <a:gd name="connsiteX79" fmla="*/ 234792 w 938714"/>
                  <a:gd name="connsiteY79" fmla="*/ 209700 h 325628"/>
                  <a:gd name="connsiteX80" fmla="*/ 203788 w 938714"/>
                  <a:gd name="connsiteY80" fmla="*/ 230252 h 325628"/>
                  <a:gd name="connsiteX81" fmla="*/ 173319 w 938714"/>
                  <a:gd name="connsiteY81" fmla="*/ 267447 h 325628"/>
                  <a:gd name="connsiteX82" fmla="*/ 141647 w 938714"/>
                  <a:gd name="connsiteY82" fmla="*/ 286840 h 325628"/>
                  <a:gd name="connsiteX83" fmla="*/ 111712 w 938714"/>
                  <a:gd name="connsiteY83" fmla="*/ 325628 h 325628"/>
                  <a:gd name="connsiteX84" fmla="*/ 73413 w 938714"/>
                  <a:gd name="connsiteY84" fmla="*/ 325628 h 325628"/>
                  <a:gd name="connsiteX85" fmla="*/ 58367 w 938714"/>
                  <a:gd name="connsiteY85" fmla="*/ 288360 h 325628"/>
                  <a:gd name="connsiteX86" fmla="*/ 58367 w 938714"/>
                  <a:gd name="connsiteY86" fmla="*/ 250494 h 325628"/>
                  <a:gd name="connsiteX87" fmla="*/ 28630 w 938714"/>
                  <a:gd name="connsiteY87" fmla="*/ 232324 h 325628"/>
                  <a:gd name="connsiteX88" fmla="*/ 13668 w 938714"/>
                  <a:gd name="connsiteY88" fmla="*/ 191740 h 325628"/>
                  <a:gd name="connsiteX89" fmla="*/ 6183 w 938714"/>
                  <a:gd name="connsiteY89" fmla="*/ 191244 h 325628"/>
                  <a:gd name="connsiteX90" fmla="*/ 5471 w 938714"/>
                  <a:gd name="connsiteY90" fmla="*/ 189294 h 325628"/>
                  <a:gd name="connsiteX91" fmla="*/ 0 w 938714"/>
                  <a:gd name="connsiteY91" fmla="*/ 187905 h 325628"/>
                  <a:gd name="connsiteX92" fmla="*/ 28043 w 938714"/>
                  <a:gd name="connsiteY92" fmla="*/ 154507 h 325628"/>
                  <a:gd name="connsiteX93" fmla="*/ 47990 w 938714"/>
                  <a:gd name="connsiteY93" fmla="*/ 154507 h 325628"/>
                  <a:gd name="connsiteX94" fmla="*/ 48556 w 938714"/>
                  <a:gd name="connsiteY94" fmla="*/ 153808 h 325628"/>
                  <a:gd name="connsiteX95" fmla="*/ 58367 w 938714"/>
                  <a:gd name="connsiteY95" fmla="*/ 153808 h 325628"/>
                  <a:gd name="connsiteX96" fmla="*/ 89328 w 938714"/>
                  <a:gd name="connsiteY96" fmla="*/ 115412 h 325628"/>
                  <a:gd name="connsiteX97" fmla="*/ 89328 w 938714"/>
                  <a:gd name="connsiteY97" fmla="*/ 77480 h 325628"/>
                  <a:gd name="connsiteX98" fmla="*/ 89328 w 938714"/>
                  <a:gd name="connsiteY98" fmla="*/ 39548 h 325628"/>
                  <a:gd name="connsiteX99" fmla="*/ 108516 w 938714"/>
                  <a:gd name="connsiteY99" fmla="*/ 1519 h 325628"/>
                  <a:gd name="connsiteX100" fmla="*/ 110114 w 938714"/>
                  <a:gd name="connsiteY100" fmla="*/ 0 h 32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938714" h="325628">
                    <a:moveTo>
                      <a:pt x="110114" y="0"/>
                    </a:moveTo>
                    <a:lnTo>
                      <a:pt x="125539" y="19236"/>
                    </a:lnTo>
                    <a:lnTo>
                      <a:pt x="132950" y="19236"/>
                    </a:lnTo>
                    <a:lnTo>
                      <a:pt x="134592" y="21444"/>
                    </a:lnTo>
                    <a:lnTo>
                      <a:pt x="166117" y="21444"/>
                    </a:lnTo>
                    <a:lnTo>
                      <a:pt x="195854" y="2213"/>
                    </a:lnTo>
                    <a:lnTo>
                      <a:pt x="220673" y="2213"/>
                    </a:lnTo>
                    <a:lnTo>
                      <a:pt x="248023" y="19236"/>
                    </a:lnTo>
                    <a:lnTo>
                      <a:pt x="277922" y="57365"/>
                    </a:lnTo>
                    <a:lnTo>
                      <a:pt x="310075" y="83744"/>
                    </a:lnTo>
                    <a:lnTo>
                      <a:pt x="313879" y="81371"/>
                    </a:lnTo>
                    <a:lnTo>
                      <a:pt x="318942" y="85504"/>
                    </a:lnTo>
                    <a:lnTo>
                      <a:pt x="334470" y="75358"/>
                    </a:lnTo>
                    <a:cubicBezTo>
                      <a:pt x="340586" y="60570"/>
                      <a:pt x="346609" y="45815"/>
                      <a:pt x="352726" y="31027"/>
                    </a:cubicBezTo>
                    <a:lnTo>
                      <a:pt x="378627" y="31027"/>
                    </a:lnTo>
                    <a:lnTo>
                      <a:pt x="383822" y="38171"/>
                    </a:lnTo>
                    <a:lnTo>
                      <a:pt x="413629" y="76555"/>
                    </a:lnTo>
                    <a:lnTo>
                      <a:pt x="444559" y="96009"/>
                    </a:lnTo>
                    <a:lnTo>
                      <a:pt x="448738" y="93337"/>
                    </a:lnTo>
                    <a:lnTo>
                      <a:pt x="454170" y="96711"/>
                    </a:lnTo>
                    <a:lnTo>
                      <a:pt x="483907" y="77480"/>
                    </a:lnTo>
                    <a:cubicBezTo>
                      <a:pt x="493694" y="64847"/>
                      <a:pt x="503387" y="52181"/>
                      <a:pt x="513174" y="39548"/>
                    </a:cubicBezTo>
                    <a:lnTo>
                      <a:pt x="545264" y="20350"/>
                    </a:lnTo>
                    <a:lnTo>
                      <a:pt x="575000" y="1152"/>
                    </a:lnTo>
                    <a:lnTo>
                      <a:pt x="597239" y="1152"/>
                    </a:lnTo>
                    <a:lnTo>
                      <a:pt x="611447" y="38171"/>
                    </a:lnTo>
                    <a:cubicBezTo>
                      <a:pt x="606451" y="50966"/>
                      <a:pt x="601511" y="63761"/>
                      <a:pt x="596515" y="76555"/>
                    </a:cubicBezTo>
                    <a:lnTo>
                      <a:pt x="566146" y="96009"/>
                    </a:lnTo>
                    <a:cubicBezTo>
                      <a:pt x="571086" y="108803"/>
                      <a:pt x="576082" y="121598"/>
                      <a:pt x="581022" y="134392"/>
                    </a:cubicBezTo>
                    <a:lnTo>
                      <a:pt x="611447" y="173299"/>
                    </a:lnTo>
                    <a:lnTo>
                      <a:pt x="641254" y="173299"/>
                    </a:lnTo>
                    <a:lnTo>
                      <a:pt x="641469" y="173039"/>
                    </a:lnTo>
                    <a:lnTo>
                      <a:pt x="650660" y="173039"/>
                    </a:lnTo>
                    <a:lnTo>
                      <a:pt x="682750" y="133516"/>
                    </a:lnTo>
                    <a:lnTo>
                      <a:pt x="711185" y="115462"/>
                    </a:lnTo>
                    <a:lnTo>
                      <a:pt x="732416" y="115462"/>
                    </a:lnTo>
                    <a:lnTo>
                      <a:pt x="762224" y="115462"/>
                    </a:lnTo>
                    <a:lnTo>
                      <a:pt x="792649" y="115462"/>
                    </a:lnTo>
                    <a:lnTo>
                      <a:pt x="792730" y="115412"/>
                    </a:lnTo>
                    <a:lnTo>
                      <a:pt x="801228" y="115412"/>
                    </a:lnTo>
                    <a:lnTo>
                      <a:pt x="833317" y="96711"/>
                    </a:lnTo>
                    <a:cubicBezTo>
                      <a:pt x="838116" y="83912"/>
                      <a:pt x="842822" y="71047"/>
                      <a:pt x="847621" y="58249"/>
                    </a:cubicBezTo>
                    <a:lnTo>
                      <a:pt x="878017" y="39548"/>
                    </a:lnTo>
                    <a:lnTo>
                      <a:pt x="908883" y="39548"/>
                    </a:lnTo>
                    <a:lnTo>
                      <a:pt x="938714" y="39548"/>
                    </a:lnTo>
                    <a:lnTo>
                      <a:pt x="938714" y="78541"/>
                    </a:lnTo>
                    <a:cubicBezTo>
                      <a:pt x="933726" y="91340"/>
                      <a:pt x="928833" y="104205"/>
                      <a:pt x="923846" y="117003"/>
                    </a:cubicBezTo>
                    <a:lnTo>
                      <a:pt x="923846" y="154869"/>
                    </a:lnTo>
                    <a:lnTo>
                      <a:pt x="908883" y="191740"/>
                    </a:lnTo>
                    <a:lnTo>
                      <a:pt x="908883" y="232324"/>
                    </a:lnTo>
                    <a:cubicBezTo>
                      <a:pt x="903895" y="244592"/>
                      <a:pt x="899002" y="256860"/>
                      <a:pt x="894014" y="269129"/>
                    </a:cubicBezTo>
                    <a:lnTo>
                      <a:pt x="883994" y="262850"/>
                    </a:lnTo>
                    <a:lnTo>
                      <a:pt x="886139" y="260827"/>
                    </a:lnTo>
                    <a:lnTo>
                      <a:pt x="856029" y="242066"/>
                    </a:lnTo>
                    <a:lnTo>
                      <a:pt x="827623" y="242066"/>
                    </a:lnTo>
                    <a:lnTo>
                      <a:pt x="795240" y="242066"/>
                    </a:lnTo>
                    <a:lnTo>
                      <a:pt x="765130" y="242066"/>
                    </a:lnTo>
                    <a:lnTo>
                      <a:pt x="734452" y="281196"/>
                    </a:lnTo>
                    <a:lnTo>
                      <a:pt x="706046" y="300493"/>
                    </a:lnTo>
                    <a:lnTo>
                      <a:pt x="677072" y="318181"/>
                    </a:lnTo>
                    <a:lnTo>
                      <a:pt x="646394" y="318181"/>
                    </a:lnTo>
                    <a:lnTo>
                      <a:pt x="615715" y="318181"/>
                    </a:lnTo>
                    <a:lnTo>
                      <a:pt x="584469" y="318181"/>
                    </a:lnTo>
                    <a:lnTo>
                      <a:pt x="554927" y="300493"/>
                    </a:lnTo>
                    <a:lnTo>
                      <a:pt x="526521" y="260827"/>
                    </a:lnTo>
                    <a:lnTo>
                      <a:pt x="494138" y="260827"/>
                    </a:lnTo>
                    <a:lnTo>
                      <a:pt x="465732" y="260827"/>
                    </a:lnTo>
                    <a:lnTo>
                      <a:pt x="435054" y="300493"/>
                    </a:lnTo>
                    <a:lnTo>
                      <a:pt x="433308" y="302141"/>
                    </a:lnTo>
                    <a:lnTo>
                      <a:pt x="423210" y="288360"/>
                    </a:lnTo>
                    <a:cubicBezTo>
                      <a:pt x="418223" y="275727"/>
                      <a:pt x="413329" y="263127"/>
                      <a:pt x="408342" y="250494"/>
                    </a:cubicBezTo>
                    <a:lnTo>
                      <a:pt x="378510" y="232324"/>
                    </a:lnTo>
                    <a:lnTo>
                      <a:pt x="374904" y="232324"/>
                    </a:lnTo>
                    <a:lnTo>
                      <a:pt x="371503" y="230252"/>
                    </a:lnTo>
                    <a:lnTo>
                      <a:pt x="344598" y="230252"/>
                    </a:lnTo>
                    <a:lnTo>
                      <a:pt x="317813" y="212032"/>
                    </a:lnTo>
                    <a:lnTo>
                      <a:pt x="286853" y="191740"/>
                    </a:lnTo>
                    <a:lnTo>
                      <a:pt x="284750" y="192695"/>
                    </a:lnTo>
                    <a:lnTo>
                      <a:pt x="279561" y="189294"/>
                    </a:lnTo>
                    <a:lnTo>
                      <a:pt x="234792" y="209700"/>
                    </a:lnTo>
                    <a:lnTo>
                      <a:pt x="203788" y="230252"/>
                    </a:lnTo>
                    <a:lnTo>
                      <a:pt x="173319" y="267447"/>
                    </a:lnTo>
                    <a:lnTo>
                      <a:pt x="141647" y="286840"/>
                    </a:lnTo>
                    <a:lnTo>
                      <a:pt x="111712" y="325628"/>
                    </a:lnTo>
                    <a:lnTo>
                      <a:pt x="73413" y="325628"/>
                    </a:lnTo>
                    <a:lnTo>
                      <a:pt x="58367" y="288360"/>
                    </a:lnTo>
                    <a:lnTo>
                      <a:pt x="58367" y="250494"/>
                    </a:lnTo>
                    <a:lnTo>
                      <a:pt x="28630" y="232324"/>
                    </a:lnTo>
                    <a:lnTo>
                      <a:pt x="13668" y="191740"/>
                    </a:lnTo>
                    <a:lnTo>
                      <a:pt x="6183" y="191244"/>
                    </a:lnTo>
                    <a:lnTo>
                      <a:pt x="5471" y="189294"/>
                    </a:lnTo>
                    <a:lnTo>
                      <a:pt x="0" y="187905"/>
                    </a:lnTo>
                    <a:lnTo>
                      <a:pt x="28043" y="154507"/>
                    </a:lnTo>
                    <a:lnTo>
                      <a:pt x="47990" y="154507"/>
                    </a:lnTo>
                    <a:lnTo>
                      <a:pt x="48556" y="153808"/>
                    </a:lnTo>
                    <a:lnTo>
                      <a:pt x="58367" y="153808"/>
                    </a:lnTo>
                    <a:cubicBezTo>
                      <a:pt x="68719" y="141009"/>
                      <a:pt x="78976" y="128211"/>
                      <a:pt x="89328" y="115412"/>
                    </a:cubicBezTo>
                    <a:lnTo>
                      <a:pt x="89328" y="77480"/>
                    </a:lnTo>
                    <a:cubicBezTo>
                      <a:pt x="89328" y="64847"/>
                      <a:pt x="84999" y="53275"/>
                      <a:pt x="89328" y="39548"/>
                    </a:cubicBezTo>
                    <a:cubicBezTo>
                      <a:pt x="92574" y="29278"/>
                      <a:pt x="101220" y="11192"/>
                      <a:pt x="108516" y="1519"/>
                    </a:cubicBezTo>
                    <a:lnTo>
                      <a:pt x="110114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3" name="Forma livre 93">
                <a:extLst>
                  <a:ext uri="{FF2B5EF4-FFF2-40B4-BE49-F238E27FC236}">
                    <a16:creationId xmlns:a16="http://schemas.microsoft.com/office/drawing/2014/main" id="{1F913202-C4FD-0808-519E-201D6AD73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4335" y="2467615"/>
                <a:ext cx="1223621" cy="1328238"/>
              </a:xfrm>
              <a:custGeom>
                <a:avLst/>
                <a:gdLst>
                  <a:gd name="connsiteX0" fmla="*/ 776616 w 1336372"/>
                  <a:gd name="connsiteY0" fmla="*/ 0 h 1450629"/>
                  <a:gd name="connsiteX1" fmla="*/ 784325 w 1336372"/>
                  <a:gd name="connsiteY1" fmla="*/ 1958 h 1450629"/>
                  <a:gd name="connsiteX2" fmla="*/ 781995 w 1336372"/>
                  <a:gd name="connsiteY2" fmla="*/ 4732 h 1450629"/>
                  <a:gd name="connsiteX3" fmla="*/ 790508 w 1336372"/>
                  <a:gd name="connsiteY3" fmla="*/ 5297 h 1450629"/>
                  <a:gd name="connsiteX4" fmla="*/ 804763 w 1336372"/>
                  <a:gd name="connsiteY4" fmla="*/ 44305 h 1450629"/>
                  <a:gd name="connsiteX5" fmla="*/ 834564 w 1336372"/>
                  <a:gd name="connsiteY5" fmla="*/ 62540 h 1450629"/>
                  <a:gd name="connsiteX6" fmla="*/ 834564 w 1336372"/>
                  <a:gd name="connsiteY6" fmla="*/ 100893 h 1450629"/>
                  <a:gd name="connsiteX7" fmla="*/ 850066 w 1336372"/>
                  <a:gd name="connsiteY7" fmla="*/ 139681 h 1450629"/>
                  <a:gd name="connsiteX8" fmla="*/ 857738 w 1336372"/>
                  <a:gd name="connsiteY8" fmla="*/ 139681 h 1450629"/>
                  <a:gd name="connsiteX9" fmla="*/ 858220 w 1336372"/>
                  <a:gd name="connsiteY9" fmla="*/ 140875 h 1450629"/>
                  <a:gd name="connsiteX10" fmla="*/ 904048 w 1336372"/>
                  <a:gd name="connsiteY10" fmla="*/ 140875 h 1450629"/>
                  <a:gd name="connsiteX11" fmla="*/ 933785 w 1336372"/>
                  <a:gd name="connsiteY11" fmla="*/ 102413 h 1450629"/>
                  <a:gd name="connsiteX12" fmla="*/ 965310 w 1336372"/>
                  <a:gd name="connsiteY12" fmla="*/ 83182 h 1450629"/>
                  <a:gd name="connsiteX13" fmla="*/ 995706 w 1336372"/>
                  <a:gd name="connsiteY13" fmla="*/ 46377 h 1450629"/>
                  <a:gd name="connsiteX14" fmla="*/ 1026478 w 1336372"/>
                  <a:gd name="connsiteY14" fmla="*/ 26085 h 1450629"/>
                  <a:gd name="connsiteX15" fmla="*/ 1069075 w 1336372"/>
                  <a:gd name="connsiteY15" fmla="*/ 6748 h 1450629"/>
                  <a:gd name="connsiteX16" fmla="*/ 1095023 w 1336372"/>
                  <a:gd name="connsiteY16" fmla="*/ 23753 h 1450629"/>
                  <a:gd name="connsiteX17" fmla="*/ 1125493 w 1336372"/>
                  <a:gd name="connsiteY17" fmla="*/ 44305 h 1450629"/>
                  <a:gd name="connsiteX18" fmla="*/ 1128923 w 1336372"/>
                  <a:gd name="connsiteY18" fmla="*/ 44305 h 1450629"/>
                  <a:gd name="connsiteX19" fmla="*/ 1131969 w 1336372"/>
                  <a:gd name="connsiteY19" fmla="*/ 46377 h 1450629"/>
                  <a:gd name="connsiteX20" fmla="*/ 1159229 w 1336372"/>
                  <a:gd name="connsiteY20" fmla="*/ 46377 h 1450629"/>
                  <a:gd name="connsiteX21" fmla="*/ 1185763 w 1336372"/>
                  <a:gd name="connsiteY21" fmla="*/ 62540 h 1450629"/>
                  <a:gd name="connsiteX22" fmla="*/ 1199527 w 1336372"/>
                  <a:gd name="connsiteY22" fmla="*/ 100893 h 1450629"/>
                  <a:gd name="connsiteX23" fmla="*/ 1214484 w 1336372"/>
                  <a:gd name="connsiteY23" fmla="*/ 119165 h 1450629"/>
                  <a:gd name="connsiteX24" fmla="*/ 1214266 w 1336372"/>
                  <a:gd name="connsiteY24" fmla="*/ 119370 h 1450629"/>
                  <a:gd name="connsiteX25" fmla="*/ 1215419 w 1336372"/>
                  <a:gd name="connsiteY25" fmla="*/ 121797 h 1450629"/>
                  <a:gd name="connsiteX26" fmla="*/ 1211020 w 1336372"/>
                  <a:gd name="connsiteY26" fmla="*/ 124484 h 1450629"/>
                  <a:gd name="connsiteX27" fmla="*/ 1246167 w 1336372"/>
                  <a:gd name="connsiteY27" fmla="*/ 197282 h 1450629"/>
                  <a:gd name="connsiteX28" fmla="*/ 1275968 w 1336372"/>
                  <a:gd name="connsiteY28" fmla="*/ 216097 h 1450629"/>
                  <a:gd name="connsiteX29" fmla="*/ 1275968 w 1336372"/>
                  <a:gd name="connsiteY29" fmla="*/ 254884 h 1450629"/>
                  <a:gd name="connsiteX30" fmla="*/ 1261134 w 1336372"/>
                  <a:gd name="connsiteY30" fmla="*/ 294250 h 1450629"/>
                  <a:gd name="connsiteX31" fmla="*/ 1248396 w 1336372"/>
                  <a:gd name="connsiteY31" fmla="*/ 326275 h 1450629"/>
                  <a:gd name="connsiteX32" fmla="*/ 1218243 w 1336372"/>
                  <a:gd name="connsiteY32" fmla="*/ 326275 h 1450629"/>
                  <a:gd name="connsiteX33" fmla="*/ 1218243 w 1336372"/>
                  <a:gd name="connsiteY33" fmla="*/ 331880 h 1450629"/>
                  <a:gd name="connsiteX34" fmla="*/ 1215029 w 1336372"/>
                  <a:gd name="connsiteY34" fmla="*/ 331880 h 1450629"/>
                  <a:gd name="connsiteX35" fmla="*/ 1215029 w 1336372"/>
                  <a:gd name="connsiteY35" fmla="*/ 371246 h 1450629"/>
                  <a:gd name="connsiteX36" fmla="*/ 1230665 w 1336372"/>
                  <a:gd name="connsiteY36" fmla="*/ 408875 h 1450629"/>
                  <a:gd name="connsiteX37" fmla="*/ 1261134 w 1336372"/>
                  <a:gd name="connsiteY37" fmla="*/ 430440 h 1450629"/>
                  <a:gd name="connsiteX38" fmla="*/ 1289866 w 1336372"/>
                  <a:gd name="connsiteY38" fmla="*/ 448241 h 1450629"/>
                  <a:gd name="connsiteX39" fmla="*/ 1321939 w 1336372"/>
                  <a:gd name="connsiteY39" fmla="*/ 448241 h 1450629"/>
                  <a:gd name="connsiteX40" fmla="*/ 1333432 w 1336372"/>
                  <a:gd name="connsiteY40" fmla="*/ 449399 h 1450629"/>
                  <a:gd name="connsiteX41" fmla="*/ 1336372 w 1336372"/>
                  <a:gd name="connsiteY41" fmla="*/ 448241 h 1450629"/>
                  <a:gd name="connsiteX42" fmla="*/ 1321939 w 1336372"/>
                  <a:gd name="connsiteY42" fmla="*/ 487028 h 1450629"/>
                  <a:gd name="connsiteX43" fmla="*/ 1289866 w 1336372"/>
                  <a:gd name="connsiteY43" fmla="*/ 505843 h 1450629"/>
                  <a:gd name="connsiteX44" fmla="*/ 1261134 w 1336372"/>
                  <a:gd name="connsiteY44" fmla="*/ 525237 h 1450629"/>
                  <a:gd name="connsiteX45" fmla="*/ 1246167 w 1336372"/>
                  <a:gd name="connsiteY45" fmla="*/ 564024 h 1450629"/>
                  <a:gd name="connsiteX46" fmla="*/ 1230665 w 1336372"/>
                  <a:gd name="connsiteY46" fmla="*/ 602232 h 1450629"/>
                  <a:gd name="connsiteX47" fmla="*/ 1215029 w 1336372"/>
                  <a:gd name="connsiteY47" fmla="*/ 640585 h 1450629"/>
                  <a:gd name="connsiteX48" fmla="*/ 1185228 w 1336372"/>
                  <a:gd name="connsiteY48" fmla="*/ 640585 h 1450629"/>
                  <a:gd name="connsiteX49" fmla="*/ 1169726 w 1336372"/>
                  <a:gd name="connsiteY49" fmla="*/ 602232 h 1450629"/>
                  <a:gd name="connsiteX50" fmla="*/ 1138589 w 1336372"/>
                  <a:gd name="connsiteY50" fmla="*/ 602232 h 1450629"/>
                  <a:gd name="connsiteX51" fmla="*/ 1124290 w 1336372"/>
                  <a:gd name="connsiteY51" fmla="*/ 640585 h 1450629"/>
                  <a:gd name="connsiteX52" fmla="*/ 1124290 w 1336372"/>
                  <a:gd name="connsiteY52" fmla="*/ 660992 h 1450629"/>
                  <a:gd name="connsiteX53" fmla="*/ 1109322 w 1336372"/>
                  <a:gd name="connsiteY53" fmla="*/ 699779 h 1450629"/>
                  <a:gd name="connsiteX54" fmla="*/ 1078319 w 1336372"/>
                  <a:gd name="connsiteY54" fmla="*/ 737987 h 1450629"/>
                  <a:gd name="connsiteX55" fmla="*/ 1078319 w 1336372"/>
                  <a:gd name="connsiteY55" fmla="*/ 775761 h 1450629"/>
                  <a:gd name="connsiteX56" fmla="*/ 1078319 w 1336372"/>
                  <a:gd name="connsiteY56" fmla="*/ 813970 h 1450629"/>
                  <a:gd name="connsiteX57" fmla="*/ 1062817 w 1336372"/>
                  <a:gd name="connsiteY57" fmla="*/ 872729 h 1450629"/>
                  <a:gd name="connsiteX58" fmla="*/ 1062817 w 1336372"/>
                  <a:gd name="connsiteY58" fmla="*/ 911516 h 1450629"/>
                  <a:gd name="connsiteX59" fmla="*/ 1048384 w 1336372"/>
                  <a:gd name="connsiteY59" fmla="*/ 969118 h 1450629"/>
                  <a:gd name="connsiteX60" fmla="*/ 1048384 w 1336372"/>
                  <a:gd name="connsiteY60" fmla="*/ 1007327 h 1450629"/>
                  <a:gd name="connsiteX61" fmla="*/ 1062817 w 1336372"/>
                  <a:gd name="connsiteY61" fmla="*/ 1046114 h 1450629"/>
                  <a:gd name="connsiteX62" fmla="*/ 1062817 w 1336372"/>
                  <a:gd name="connsiteY62" fmla="*/ 1084322 h 1450629"/>
                  <a:gd name="connsiteX63" fmla="*/ 1048384 w 1336372"/>
                  <a:gd name="connsiteY63" fmla="*/ 1123109 h 1450629"/>
                  <a:gd name="connsiteX64" fmla="*/ 1048384 w 1336372"/>
                  <a:gd name="connsiteY64" fmla="*/ 1161317 h 1450629"/>
                  <a:gd name="connsiteX65" fmla="*/ 1032882 w 1336372"/>
                  <a:gd name="connsiteY65" fmla="*/ 1181869 h 1450629"/>
                  <a:gd name="connsiteX66" fmla="*/ 1017915 w 1336372"/>
                  <a:gd name="connsiteY66" fmla="*/ 1219498 h 1450629"/>
                  <a:gd name="connsiteX67" fmla="*/ 1017915 w 1336372"/>
                  <a:gd name="connsiteY67" fmla="*/ 1258285 h 1450629"/>
                  <a:gd name="connsiteX68" fmla="*/ 1017915 w 1336372"/>
                  <a:gd name="connsiteY68" fmla="*/ 1297073 h 1450629"/>
                  <a:gd name="connsiteX69" fmla="*/ 1001878 w 1336372"/>
                  <a:gd name="connsiteY69" fmla="*/ 1335860 h 1450629"/>
                  <a:gd name="connsiteX70" fmla="*/ 986911 w 1336372"/>
                  <a:gd name="connsiteY70" fmla="*/ 1374213 h 1450629"/>
                  <a:gd name="connsiteX71" fmla="*/ 971409 w 1336372"/>
                  <a:gd name="connsiteY71" fmla="*/ 1412855 h 1450629"/>
                  <a:gd name="connsiteX72" fmla="*/ 941474 w 1336372"/>
                  <a:gd name="connsiteY72" fmla="*/ 1431815 h 1450629"/>
                  <a:gd name="connsiteX73" fmla="*/ 941474 w 1336372"/>
                  <a:gd name="connsiteY73" fmla="*/ 1450629 h 1450629"/>
                  <a:gd name="connsiteX74" fmla="*/ 924769 w 1336372"/>
                  <a:gd name="connsiteY74" fmla="*/ 1450629 h 1450629"/>
                  <a:gd name="connsiteX75" fmla="*/ 924074 w 1336372"/>
                  <a:gd name="connsiteY75" fmla="*/ 1449748 h 1450629"/>
                  <a:gd name="connsiteX76" fmla="*/ 924244 w 1336372"/>
                  <a:gd name="connsiteY76" fmla="*/ 1449264 h 1450629"/>
                  <a:gd name="connsiteX77" fmla="*/ 925966 w 1336372"/>
                  <a:gd name="connsiteY77" fmla="*/ 1449264 h 1450629"/>
                  <a:gd name="connsiteX78" fmla="*/ 895677 w 1336372"/>
                  <a:gd name="connsiteY78" fmla="*/ 1412350 h 1450629"/>
                  <a:gd name="connsiteX79" fmla="*/ 874539 w 1336372"/>
                  <a:gd name="connsiteY79" fmla="*/ 1377062 h 1450629"/>
                  <a:gd name="connsiteX80" fmla="*/ 863224 w 1336372"/>
                  <a:gd name="connsiteY80" fmla="*/ 1374038 h 1450629"/>
                  <a:gd name="connsiteX81" fmla="*/ 866934 w 1336372"/>
                  <a:gd name="connsiteY81" fmla="*/ 1374038 h 1450629"/>
                  <a:gd name="connsiteX82" fmla="*/ 850755 w 1336372"/>
                  <a:gd name="connsiteY82" fmla="*/ 1354829 h 1450629"/>
                  <a:gd name="connsiteX83" fmla="*/ 835223 w 1336372"/>
                  <a:gd name="connsiteY83" fmla="*/ 1316659 h 1450629"/>
                  <a:gd name="connsiteX84" fmla="*/ 805293 w 1336372"/>
                  <a:gd name="connsiteY84" fmla="*/ 1278614 h 1450629"/>
                  <a:gd name="connsiteX85" fmla="*/ 805293 w 1336372"/>
                  <a:gd name="connsiteY85" fmla="*/ 1240070 h 1450629"/>
                  <a:gd name="connsiteX86" fmla="*/ 820824 w 1336372"/>
                  <a:gd name="connsiteY86" fmla="*/ 1200902 h 1450629"/>
                  <a:gd name="connsiteX87" fmla="*/ 850755 w 1336372"/>
                  <a:gd name="connsiteY87" fmla="*/ 1200902 h 1450629"/>
                  <a:gd name="connsiteX88" fmla="*/ 881819 w 1336372"/>
                  <a:gd name="connsiteY88" fmla="*/ 1162358 h 1450629"/>
                  <a:gd name="connsiteX89" fmla="*/ 912397 w 1336372"/>
                  <a:gd name="connsiteY89" fmla="*/ 1124313 h 1450629"/>
                  <a:gd name="connsiteX90" fmla="*/ 896865 w 1336372"/>
                  <a:gd name="connsiteY90" fmla="*/ 1085644 h 1450629"/>
                  <a:gd name="connsiteX91" fmla="*/ 895024 w 1336372"/>
                  <a:gd name="connsiteY91" fmla="*/ 1084463 h 1450629"/>
                  <a:gd name="connsiteX92" fmla="*/ 894968 w 1336372"/>
                  <a:gd name="connsiteY92" fmla="*/ 1084322 h 1450629"/>
                  <a:gd name="connsiteX93" fmla="*/ 865034 w 1336372"/>
                  <a:gd name="connsiteY93" fmla="*/ 1064928 h 1450629"/>
                  <a:gd name="connsiteX94" fmla="*/ 820105 w 1336372"/>
                  <a:gd name="connsiteY94" fmla="*/ 1083882 h 1450629"/>
                  <a:gd name="connsiteX95" fmla="*/ 805293 w 1336372"/>
                  <a:gd name="connsiteY95" fmla="*/ 1047599 h 1450629"/>
                  <a:gd name="connsiteX96" fmla="*/ 804328 w 1336372"/>
                  <a:gd name="connsiteY96" fmla="*/ 1048005 h 1450629"/>
                  <a:gd name="connsiteX97" fmla="*/ 803561 w 1336372"/>
                  <a:gd name="connsiteY97" fmla="*/ 1046114 h 1450629"/>
                  <a:gd name="connsiteX98" fmla="*/ 758658 w 1336372"/>
                  <a:gd name="connsiteY98" fmla="*/ 1064928 h 1450629"/>
                  <a:gd name="connsiteX99" fmla="*/ 728857 w 1336372"/>
                  <a:gd name="connsiteY99" fmla="*/ 1046114 h 1450629"/>
                  <a:gd name="connsiteX100" fmla="*/ 683546 w 1336372"/>
                  <a:gd name="connsiteY100" fmla="*/ 1027272 h 1450629"/>
                  <a:gd name="connsiteX101" fmla="*/ 668419 w 1336372"/>
                  <a:gd name="connsiteY101" fmla="*/ 990219 h 1450629"/>
                  <a:gd name="connsiteX102" fmla="*/ 667203 w 1336372"/>
                  <a:gd name="connsiteY102" fmla="*/ 989713 h 1450629"/>
                  <a:gd name="connsiteX103" fmla="*/ 666716 w 1336372"/>
                  <a:gd name="connsiteY103" fmla="*/ 988512 h 1450629"/>
                  <a:gd name="connsiteX104" fmla="*/ 620745 w 1336372"/>
                  <a:gd name="connsiteY104" fmla="*/ 969118 h 1450629"/>
                  <a:gd name="connsiteX105" fmla="*/ 590944 w 1336372"/>
                  <a:gd name="connsiteY105" fmla="*/ 949146 h 1450629"/>
                  <a:gd name="connsiteX106" fmla="*/ 561009 w 1336372"/>
                  <a:gd name="connsiteY106" fmla="*/ 949146 h 1450629"/>
                  <a:gd name="connsiteX107" fmla="*/ 514370 w 1336372"/>
                  <a:gd name="connsiteY107" fmla="*/ 911516 h 1450629"/>
                  <a:gd name="connsiteX108" fmla="*/ 485103 w 1336372"/>
                  <a:gd name="connsiteY108" fmla="*/ 872729 h 1450629"/>
                  <a:gd name="connsiteX109" fmla="*/ 454099 w 1336372"/>
                  <a:gd name="connsiteY109" fmla="*/ 872729 h 1450629"/>
                  <a:gd name="connsiteX110" fmla="*/ 423095 w 1336372"/>
                  <a:gd name="connsiteY110" fmla="*/ 892123 h 1450629"/>
                  <a:gd name="connsiteX111" fmla="*/ 393695 w 1336372"/>
                  <a:gd name="connsiteY111" fmla="*/ 892123 h 1450629"/>
                  <a:gd name="connsiteX112" fmla="*/ 332868 w 1336372"/>
                  <a:gd name="connsiteY112" fmla="*/ 873098 h 1450629"/>
                  <a:gd name="connsiteX113" fmla="*/ 332868 w 1336372"/>
                  <a:gd name="connsiteY113" fmla="*/ 835919 h 1450629"/>
                  <a:gd name="connsiteX114" fmla="*/ 331688 w 1336372"/>
                  <a:gd name="connsiteY114" fmla="*/ 835173 h 1450629"/>
                  <a:gd name="connsiteX115" fmla="*/ 331688 w 1336372"/>
                  <a:gd name="connsiteY115" fmla="*/ 833363 h 1450629"/>
                  <a:gd name="connsiteX116" fmla="*/ 301218 w 1336372"/>
                  <a:gd name="connsiteY116" fmla="*/ 813970 h 1450629"/>
                  <a:gd name="connsiteX117" fmla="*/ 255247 w 1336372"/>
                  <a:gd name="connsiteY117" fmla="*/ 813970 h 1450629"/>
                  <a:gd name="connsiteX118" fmla="*/ 225847 w 1336372"/>
                  <a:gd name="connsiteY118" fmla="*/ 833363 h 1450629"/>
                  <a:gd name="connsiteX119" fmla="*/ 196046 w 1336372"/>
                  <a:gd name="connsiteY119" fmla="*/ 853770 h 1450629"/>
                  <a:gd name="connsiteX120" fmla="*/ 164374 w 1336372"/>
                  <a:gd name="connsiteY120" fmla="*/ 892123 h 1450629"/>
                  <a:gd name="connsiteX121" fmla="*/ 134439 w 1336372"/>
                  <a:gd name="connsiteY121" fmla="*/ 911516 h 1450629"/>
                  <a:gd name="connsiteX122" fmla="*/ 87934 w 1336372"/>
                  <a:gd name="connsiteY122" fmla="*/ 949146 h 1450629"/>
                  <a:gd name="connsiteX123" fmla="*/ 73634 w 1336372"/>
                  <a:gd name="connsiteY123" fmla="*/ 949146 h 1450629"/>
                  <a:gd name="connsiteX124" fmla="*/ 43165 w 1336372"/>
                  <a:gd name="connsiteY124" fmla="*/ 969118 h 1450629"/>
                  <a:gd name="connsiteX125" fmla="*/ 28381 w 1336372"/>
                  <a:gd name="connsiteY125" fmla="*/ 930805 h 1450629"/>
                  <a:gd name="connsiteX126" fmla="*/ 28381 w 1336372"/>
                  <a:gd name="connsiteY126" fmla="*/ 913630 h 1450629"/>
                  <a:gd name="connsiteX127" fmla="*/ 28198 w 1336372"/>
                  <a:gd name="connsiteY127" fmla="*/ 913313 h 1450629"/>
                  <a:gd name="connsiteX128" fmla="*/ 28198 w 1336372"/>
                  <a:gd name="connsiteY128" fmla="*/ 911516 h 1450629"/>
                  <a:gd name="connsiteX129" fmla="*/ 28732 w 1336372"/>
                  <a:gd name="connsiteY129" fmla="*/ 910938 h 1450629"/>
                  <a:gd name="connsiteX130" fmla="*/ 59202 w 1336372"/>
                  <a:gd name="connsiteY130" fmla="*/ 891544 h 1450629"/>
                  <a:gd name="connsiteX131" fmla="*/ 74169 w 1336372"/>
                  <a:gd name="connsiteY131" fmla="*/ 853770 h 1450629"/>
                  <a:gd name="connsiteX132" fmla="*/ 74169 w 1336372"/>
                  <a:gd name="connsiteY132" fmla="*/ 813391 h 1450629"/>
                  <a:gd name="connsiteX133" fmla="*/ 45437 w 1336372"/>
                  <a:gd name="connsiteY133" fmla="*/ 794576 h 1450629"/>
                  <a:gd name="connsiteX134" fmla="*/ 14433 w 1336372"/>
                  <a:gd name="connsiteY134" fmla="*/ 775182 h 1450629"/>
                  <a:gd name="connsiteX135" fmla="*/ 14433 w 1336372"/>
                  <a:gd name="connsiteY135" fmla="*/ 736974 h 1450629"/>
                  <a:gd name="connsiteX136" fmla="*/ 14433 w 1336372"/>
                  <a:gd name="connsiteY136" fmla="*/ 698187 h 1450629"/>
                  <a:gd name="connsiteX137" fmla="*/ 45437 w 1336372"/>
                  <a:gd name="connsiteY137" fmla="*/ 679372 h 1450629"/>
                  <a:gd name="connsiteX138" fmla="*/ 45437 w 1336372"/>
                  <a:gd name="connsiteY138" fmla="*/ 640006 h 1450629"/>
                  <a:gd name="connsiteX139" fmla="*/ 45437 w 1336372"/>
                  <a:gd name="connsiteY139" fmla="*/ 601798 h 1450629"/>
                  <a:gd name="connsiteX140" fmla="*/ 28732 w 1336372"/>
                  <a:gd name="connsiteY140" fmla="*/ 561853 h 1450629"/>
                  <a:gd name="connsiteX141" fmla="*/ 0 w 1336372"/>
                  <a:gd name="connsiteY141" fmla="*/ 543617 h 1450629"/>
                  <a:gd name="connsiteX142" fmla="*/ 28732 w 1336372"/>
                  <a:gd name="connsiteY142" fmla="*/ 504830 h 1450629"/>
                  <a:gd name="connsiteX143" fmla="*/ 14433 w 1336372"/>
                  <a:gd name="connsiteY143" fmla="*/ 466622 h 1450629"/>
                  <a:gd name="connsiteX144" fmla="*/ 45437 w 1336372"/>
                  <a:gd name="connsiteY144" fmla="*/ 447228 h 1450629"/>
                  <a:gd name="connsiteX145" fmla="*/ 59202 w 1336372"/>
                  <a:gd name="connsiteY145" fmla="*/ 408875 h 1450629"/>
                  <a:gd name="connsiteX146" fmla="*/ 28732 w 1336372"/>
                  <a:gd name="connsiteY146" fmla="*/ 408875 h 1450629"/>
                  <a:gd name="connsiteX147" fmla="*/ 0 w 1336372"/>
                  <a:gd name="connsiteY147" fmla="*/ 408875 h 1450629"/>
                  <a:gd name="connsiteX148" fmla="*/ 0 w 1336372"/>
                  <a:gd name="connsiteY148" fmla="*/ 370088 h 1450629"/>
                  <a:gd name="connsiteX149" fmla="*/ 14433 w 1336372"/>
                  <a:gd name="connsiteY149" fmla="*/ 331301 h 1450629"/>
                  <a:gd name="connsiteX150" fmla="*/ 28585 w 1336372"/>
                  <a:gd name="connsiteY150" fmla="*/ 293486 h 1450629"/>
                  <a:gd name="connsiteX151" fmla="*/ 36727 w 1336372"/>
                  <a:gd name="connsiteY151" fmla="*/ 288157 h 1450629"/>
                  <a:gd name="connsiteX152" fmla="*/ 59202 w 1336372"/>
                  <a:gd name="connsiteY152" fmla="*/ 274278 h 1450629"/>
                  <a:gd name="connsiteX153" fmla="*/ 74169 w 1336372"/>
                  <a:gd name="connsiteY153" fmla="*/ 235491 h 1450629"/>
                  <a:gd name="connsiteX154" fmla="*/ 75440 w 1336372"/>
                  <a:gd name="connsiteY154" fmla="*/ 235585 h 1450629"/>
                  <a:gd name="connsiteX155" fmla="*/ 72924 w 1336372"/>
                  <a:gd name="connsiteY155" fmla="*/ 238789 h 1450629"/>
                  <a:gd name="connsiteX156" fmla="*/ 74067 w 1336372"/>
                  <a:gd name="connsiteY156" fmla="*/ 238201 h 1450629"/>
                  <a:gd name="connsiteX157" fmla="*/ 87867 w 1336372"/>
                  <a:gd name="connsiteY157" fmla="*/ 238789 h 1450629"/>
                  <a:gd name="connsiteX158" fmla="*/ 118814 w 1336372"/>
                  <a:gd name="connsiteY158" fmla="*/ 257596 h 1450629"/>
                  <a:gd name="connsiteX159" fmla="*/ 148128 w 1336372"/>
                  <a:gd name="connsiteY159" fmla="*/ 277460 h 1450629"/>
                  <a:gd name="connsiteX160" fmla="*/ 179157 w 1336372"/>
                  <a:gd name="connsiteY160" fmla="*/ 296384 h 1450629"/>
                  <a:gd name="connsiteX161" fmla="*/ 210104 w 1336372"/>
                  <a:gd name="connsiteY161" fmla="*/ 315191 h 1450629"/>
                  <a:gd name="connsiteX162" fmla="*/ 239990 w 1336372"/>
                  <a:gd name="connsiteY162" fmla="*/ 315191 h 1450629"/>
                  <a:gd name="connsiteX163" fmla="*/ 271019 w 1336372"/>
                  <a:gd name="connsiteY163" fmla="*/ 296384 h 1450629"/>
                  <a:gd name="connsiteX164" fmla="*/ 300823 w 1336372"/>
                  <a:gd name="connsiteY164" fmla="*/ 257596 h 1450629"/>
                  <a:gd name="connsiteX165" fmla="*/ 331199 w 1336372"/>
                  <a:gd name="connsiteY165" fmla="*/ 257596 h 1450629"/>
                  <a:gd name="connsiteX166" fmla="*/ 376517 w 1336372"/>
                  <a:gd name="connsiteY166" fmla="*/ 257596 h 1450629"/>
                  <a:gd name="connsiteX167" fmla="*/ 393175 w 1336372"/>
                  <a:gd name="connsiteY167" fmla="*/ 218807 h 1450629"/>
                  <a:gd name="connsiteX168" fmla="*/ 393175 w 1336372"/>
                  <a:gd name="connsiteY168" fmla="*/ 217355 h 1450629"/>
                  <a:gd name="connsiteX169" fmla="*/ 393695 w 1336372"/>
                  <a:gd name="connsiteY169" fmla="*/ 216097 h 1450629"/>
                  <a:gd name="connsiteX170" fmla="*/ 393695 w 1336372"/>
                  <a:gd name="connsiteY170" fmla="*/ 177889 h 1450629"/>
                  <a:gd name="connsiteX171" fmla="*/ 377659 w 1336372"/>
                  <a:gd name="connsiteY171" fmla="*/ 139681 h 1450629"/>
                  <a:gd name="connsiteX172" fmla="*/ 382156 w 1336372"/>
                  <a:gd name="connsiteY172" fmla="*/ 128804 h 1450629"/>
                  <a:gd name="connsiteX173" fmla="*/ 393175 w 1336372"/>
                  <a:gd name="connsiteY173" fmla="*/ 103146 h 1450629"/>
                  <a:gd name="connsiteX174" fmla="*/ 421917 w 1336372"/>
                  <a:gd name="connsiteY174" fmla="*/ 103146 h 1450629"/>
                  <a:gd name="connsiteX175" fmla="*/ 453436 w 1336372"/>
                  <a:gd name="connsiteY175" fmla="*/ 103146 h 1450629"/>
                  <a:gd name="connsiteX176" fmla="*/ 484465 w 1336372"/>
                  <a:gd name="connsiteY176" fmla="*/ 103146 h 1450629"/>
                  <a:gd name="connsiteX177" fmla="*/ 513207 w 1336372"/>
                  <a:gd name="connsiteY177" fmla="*/ 103146 h 1450629"/>
                  <a:gd name="connsiteX178" fmla="*/ 543583 w 1336372"/>
                  <a:gd name="connsiteY178" fmla="*/ 123598 h 1450629"/>
                  <a:gd name="connsiteX179" fmla="*/ 574612 w 1336372"/>
                  <a:gd name="connsiteY179" fmla="*/ 123598 h 1450629"/>
                  <a:gd name="connsiteX180" fmla="*/ 604497 w 1336372"/>
                  <a:gd name="connsiteY180" fmla="*/ 103146 h 1450629"/>
                  <a:gd name="connsiteX181" fmla="*/ 635445 w 1336372"/>
                  <a:gd name="connsiteY181" fmla="*/ 64944 h 1450629"/>
                  <a:gd name="connsiteX182" fmla="*/ 681416 w 1336372"/>
                  <a:gd name="connsiteY182" fmla="*/ 64944 h 1450629"/>
                  <a:gd name="connsiteX183" fmla="*/ 712363 w 1336372"/>
                  <a:gd name="connsiteY183" fmla="*/ 46608 h 1450629"/>
                  <a:gd name="connsiteX184" fmla="*/ 735880 w 1336372"/>
                  <a:gd name="connsiteY184" fmla="*/ 27214 h 1450629"/>
                  <a:gd name="connsiteX185" fmla="*/ 757932 w 1336372"/>
                  <a:gd name="connsiteY185" fmla="*/ 7778 h 1450629"/>
                  <a:gd name="connsiteX186" fmla="*/ 762133 w 1336372"/>
                  <a:gd name="connsiteY186" fmla="*/ 4360 h 1450629"/>
                  <a:gd name="connsiteX187" fmla="*/ 776616 w 1336372"/>
                  <a:gd name="connsiteY187" fmla="*/ 0 h 1450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</a:cxnLst>
                <a:rect l="l" t="t" r="r" b="b"/>
                <a:pathLst>
                  <a:path w="1336372" h="1450629">
                    <a:moveTo>
                      <a:pt x="776616" y="0"/>
                    </a:moveTo>
                    <a:lnTo>
                      <a:pt x="784325" y="1958"/>
                    </a:lnTo>
                    <a:lnTo>
                      <a:pt x="781995" y="4732"/>
                    </a:lnTo>
                    <a:lnTo>
                      <a:pt x="790508" y="5297"/>
                    </a:lnTo>
                    <a:lnTo>
                      <a:pt x="804763" y="44305"/>
                    </a:lnTo>
                    <a:lnTo>
                      <a:pt x="834564" y="62540"/>
                    </a:lnTo>
                    <a:lnTo>
                      <a:pt x="834564" y="100893"/>
                    </a:lnTo>
                    <a:cubicBezTo>
                      <a:pt x="839776" y="113774"/>
                      <a:pt x="844854" y="126800"/>
                      <a:pt x="850066" y="139681"/>
                    </a:cubicBezTo>
                    <a:lnTo>
                      <a:pt x="857738" y="139681"/>
                    </a:lnTo>
                    <a:lnTo>
                      <a:pt x="858220" y="140875"/>
                    </a:lnTo>
                    <a:lnTo>
                      <a:pt x="904048" y="140875"/>
                    </a:lnTo>
                    <a:cubicBezTo>
                      <a:pt x="913929" y="128043"/>
                      <a:pt x="923904" y="115245"/>
                      <a:pt x="933785" y="102413"/>
                    </a:cubicBezTo>
                    <a:lnTo>
                      <a:pt x="965310" y="83182"/>
                    </a:lnTo>
                    <a:cubicBezTo>
                      <a:pt x="975474" y="70913"/>
                      <a:pt x="985543" y="58645"/>
                      <a:pt x="995706" y="46377"/>
                    </a:cubicBezTo>
                    <a:lnTo>
                      <a:pt x="1026478" y="26085"/>
                    </a:lnTo>
                    <a:lnTo>
                      <a:pt x="1069075" y="6748"/>
                    </a:lnTo>
                    <a:lnTo>
                      <a:pt x="1095023" y="23753"/>
                    </a:lnTo>
                    <a:lnTo>
                      <a:pt x="1125493" y="44305"/>
                    </a:lnTo>
                    <a:lnTo>
                      <a:pt x="1128923" y="44305"/>
                    </a:lnTo>
                    <a:lnTo>
                      <a:pt x="1131969" y="46377"/>
                    </a:lnTo>
                    <a:lnTo>
                      <a:pt x="1159229" y="46377"/>
                    </a:lnTo>
                    <a:lnTo>
                      <a:pt x="1185763" y="62540"/>
                    </a:lnTo>
                    <a:cubicBezTo>
                      <a:pt x="1190307" y="75277"/>
                      <a:pt x="1194984" y="88157"/>
                      <a:pt x="1199527" y="100893"/>
                    </a:cubicBezTo>
                    <a:lnTo>
                      <a:pt x="1214484" y="119165"/>
                    </a:lnTo>
                    <a:lnTo>
                      <a:pt x="1214266" y="119370"/>
                    </a:lnTo>
                    <a:lnTo>
                      <a:pt x="1215419" y="121797"/>
                    </a:lnTo>
                    <a:lnTo>
                      <a:pt x="1211020" y="124484"/>
                    </a:lnTo>
                    <a:lnTo>
                      <a:pt x="1246167" y="197282"/>
                    </a:lnTo>
                    <a:lnTo>
                      <a:pt x="1275968" y="216097"/>
                    </a:lnTo>
                    <a:lnTo>
                      <a:pt x="1275968" y="254884"/>
                    </a:lnTo>
                    <a:lnTo>
                      <a:pt x="1261134" y="294250"/>
                    </a:lnTo>
                    <a:lnTo>
                      <a:pt x="1248396" y="326275"/>
                    </a:lnTo>
                    <a:lnTo>
                      <a:pt x="1218243" y="326275"/>
                    </a:lnTo>
                    <a:lnTo>
                      <a:pt x="1218243" y="331880"/>
                    </a:lnTo>
                    <a:lnTo>
                      <a:pt x="1215029" y="331880"/>
                    </a:lnTo>
                    <a:lnTo>
                      <a:pt x="1215029" y="371246"/>
                    </a:lnTo>
                    <a:lnTo>
                      <a:pt x="1230665" y="408875"/>
                    </a:lnTo>
                    <a:lnTo>
                      <a:pt x="1261134" y="430440"/>
                    </a:lnTo>
                    <a:lnTo>
                      <a:pt x="1289866" y="448241"/>
                    </a:lnTo>
                    <a:lnTo>
                      <a:pt x="1321939" y="448241"/>
                    </a:lnTo>
                    <a:cubicBezTo>
                      <a:pt x="1325815" y="448675"/>
                      <a:pt x="1329557" y="448965"/>
                      <a:pt x="1333432" y="449399"/>
                    </a:cubicBezTo>
                    <a:cubicBezTo>
                      <a:pt x="1334367" y="448965"/>
                      <a:pt x="1335437" y="448675"/>
                      <a:pt x="1336372" y="448241"/>
                    </a:cubicBezTo>
                    <a:lnTo>
                      <a:pt x="1321939" y="487028"/>
                    </a:lnTo>
                    <a:lnTo>
                      <a:pt x="1289866" y="505843"/>
                    </a:lnTo>
                    <a:lnTo>
                      <a:pt x="1261134" y="525237"/>
                    </a:lnTo>
                    <a:cubicBezTo>
                      <a:pt x="1256190" y="538118"/>
                      <a:pt x="1251111" y="551143"/>
                      <a:pt x="1246167" y="564024"/>
                    </a:cubicBezTo>
                    <a:cubicBezTo>
                      <a:pt x="1240955" y="576760"/>
                      <a:pt x="1235877" y="589496"/>
                      <a:pt x="1230665" y="602232"/>
                    </a:cubicBezTo>
                    <a:lnTo>
                      <a:pt x="1215029" y="640585"/>
                    </a:lnTo>
                    <a:lnTo>
                      <a:pt x="1185228" y="640585"/>
                    </a:lnTo>
                    <a:cubicBezTo>
                      <a:pt x="1180017" y="627849"/>
                      <a:pt x="1174938" y="614968"/>
                      <a:pt x="1169726" y="602232"/>
                    </a:cubicBezTo>
                    <a:lnTo>
                      <a:pt x="1138589" y="602232"/>
                    </a:lnTo>
                    <a:cubicBezTo>
                      <a:pt x="1133778" y="614968"/>
                      <a:pt x="1129101" y="627849"/>
                      <a:pt x="1124290" y="640585"/>
                    </a:cubicBezTo>
                    <a:lnTo>
                      <a:pt x="1124290" y="660992"/>
                    </a:lnTo>
                    <a:cubicBezTo>
                      <a:pt x="1119345" y="673873"/>
                      <a:pt x="1114267" y="686898"/>
                      <a:pt x="1109322" y="699779"/>
                    </a:cubicBezTo>
                    <a:lnTo>
                      <a:pt x="1078319" y="737987"/>
                    </a:lnTo>
                    <a:lnTo>
                      <a:pt x="1078319" y="775761"/>
                    </a:lnTo>
                    <a:lnTo>
                      <a:pt x="1078319" y="813970"/>
                    </a:lnTo>
                    <a:cubicBezTo>
                      <a:pt x="1073107" y="833508"/>
                      <a:pt x="1068029" y="853191"/>
                      <a:pt x="1062817" y="872729"/>
                    </a:cubicBezTo>
                    <a:lnTo>
                      <a:pt x="1062817" y="911516"/>
                    </a:lnTo>
                    <a:lnTo>
                      <a:pt x="1048384" y="969118"/>
                    </a:lnTo>
                    <a:lnTo>
                      <a:pt x="1048384" y="1007327"/>
                    </a:lnTo>
                    <a:lnTo>
                      <a:pt x="1062817" y="1046114"/>
                    </a:lnTo>
                    <a:lnTo>
                      <a:pt x="1062817" y="1084322"/>
                    </a:lnTo>
                    <a:lnTo>
                      <a:pt x="1048384" y="1123109"/>
                    </a:lnTo>
                    <a:lnTo>
                      <a:pt x="1048384" y="1161317"/>
                    </a:lnTo>
                    <a:cubicBezTo>
                      <a:pt x="1043172" y="1168120"/>
                      <a:pt x="1038094" y="1175067"/>
                      <a:pt x="1032882" y="1181869"/>
                    </a:cubicBezTo>
                    <a:cubicBezTo>
                      <a:pt x="1027937" y="1194460"/>
                      <a:pt x="1022859" y="1206907"/>
                      <a:pt x="1017915" y="1219498"/>
                    </a:cubicBezTo>
                    <a:lnTo>
                      <a:pt x="1017915" y="1258285"/>
                    </a:lnTo>
                    <a:lnTo>
                      <a:pt x="1017915" y="1297073"/>
                    </a:lnTo>
                    <a:lnTo>
                      <a:pt x="1001878" y="1335860"/>
                    </a:lnTo>
                    <a:cubicBezTo>
                      <a:pt x="996933" y="1348596"/>
                      <a:pt x="991855" y="1361477"/>
                      <a:pt x="986911" y="1374213"/>
                    </a:cubicBezTo>
                    <a:cubicBezTo>
                      <a:pt x="981699" y="1387093"/>
                      <a:pt x="976621" y="1399974"/>
                      <a:pt x="971409" y="1412855"/>
                    </a:cubicBezTo>
                    <a:lnTo>
                      <a:pt x="941474" y="1431815"/>
                    </a:lnTo>
                    <a:lnTo>
                      <a:pt x="941474" y="1450629"/>
                    </a:lnTo>
                    <a:lnTo>
                      <a:pt x="924769" y="1450629"/>
                    </a:lnTo>
                    <a:lnTo>
                      <a:pt x="924074" y="1449748"/>
                    </a:lnTo>
                    <a:lnTo>
                      <a:pt x="924244" y="1449264"/>
                    </a:lnTo>
                    <a:lnTo>
                      <a:pt x="925966" y="1449264"/>
                    </a:lnTo>
                    <a:lnTo>
                      <a:pt x="895677" y="1412350"/>
                    </a:lnTo>
                    <a:lnTo>
                      <a:pt x="874539" y="1377062"/>
                    </a:lnTo>
                    <a:lnTo>
                      <a:pt x="863224" y="1374038"/>
                    </a:lnTo>
                    <a:lnTo>
                      <a:pt x="866934" y="1374038"/>
                    </a:lnTo>
                    <a:lnTo>
                      <a:pt x="850755" y="1354829"/>
                    </a:lnTo>
                    <a:lnTo>
                      <a:pt x="835223" y="1316659"/>
                    </a:lnTo>
                    <a:lnTo>
                      <a:pt x="805293" y="1278614"/>
                    </a:lnTo>
                    <a:lnTo>
                      <a:pt x="805293" y="1240070"/>
                    </a:lnTo>
                    <a:cubicBezTo>
                      <a:pt x="810470" y="1226972"/>
                      <a:pt x="815647" y="1213999"/>
                      <a:pt x="820824" y="1200902"/>
                    </a:cubicBezTo>
                    <a:lnTo>
                      <a:pt x="850755" y="1200902"/>
                    </a:lnTo>
                    <a:lnTo>
                      <a:pt x="881819" y="1162358"/>
                    </a:lnTo>
                    <a:lnTo>
                      <a:pt x="912397" y="1124313"/>
                    </a:lnTo>
                    <a:cubicBezTo>
                      <a:pt x="907220" y="1111465"/>
                      <a:pt x="902043" y="1098492"/>
                      <a:pt x="896865" y="1085644"/>
                    </a:cubicBezTo>
                    <a:lnTo>
                      <a:pt x="895024" y="1084463"/>
                    </a:lnTo>
                    <a:lnTo>
                      <a:pt x="894968" y="1084322"/>
                    </a:lnTo>
                    <a:lnTo>
                      <a:pt x="865034" y="1064928"/>
                    </a:lnTo>
                    <a:lnTo>
                      <a:pt x="820105" y="1083882"/>
                    </a:lnTo>
                    <a:lnTo>
                      <a:pt x="805293" y="1047599"/>
                    </a:lnTo>
                    <a:lnTo>
                      <a:pt x="804328" y="1048005"/>
                    </a:lnTo>
                    <a:lnTo>
                      <a:pt x="803561" y="1046114"/>
                    </a:lnTo>
                    <a:lnTo>
                      <a:pt x="758658" y="1064928"/>
                    </a:lnTo>
                    <a:lnTo>
                      <a:pt x="728857" y="1046114"/>
                    </a:lnTo>
                    <a:lnTo>
                      <a:pt x="683546" y="1027272"/>
                    </a:lnTo>
                    <a:lnTo>
                      <a:pt x="668419" y="990219"/>
                    </a:lnTo>
                    <a:lnTo>
                      <a:pt x="667203" y="989713"/>
                    </a:lnTo>
                    <a:lnTo>
                      <a:pt x="666716" y="988512"/>
                    </a:lnTo>
                    <a:lnTo>
                      <a:pt x="620745" y="969118"/>
                    </a:lnTo>
                    <a:lnTo>
                      <a:pt x="590944" y="949146"/>
                    </a:lnTo>
                    <a:lnTo>
                      <a:pt x="561009" y="949146"/>
                    </a:lnTo>
                    <a:lnTo>
                      <a:pt x="514370" y="911516"/>
                    </a:lnTo>
                    <a:lnTo>
                      <a:pt x="485103" y="872729"/>
                    </a:lnTo>
                    <a:lnTo>
                      <a:pt x="454099" y="872729"/>
                    </a:lnTo>
                    <a:lnTo>
                      <a:pt x="423095" y="892123"/>
                    </a:lnTo>
                    <a:lnTo>
                      <a:pt x="393695" y="892123"/>
                    </a:lnTo>
                    <a:lnTo>
                      <a:pt x="332868" y="873098"/>
                    </a:lnTo>
                    <a:lnTo>
                      <a:pt x="332868" y="835919"/>
                    </a:lnTo>
                    <a:lnTo>
                      <a:pt x="331688" y="835173"/>
                    </a:lnTo>
                    <a:lnTo>
                      <a:pt x="331688" y="833363"/>
                    </a:lnTo>
                    <a:lnTo>
                      <a:pt x="301218" y="813970"/>
                    </a:lnTo>
                    <a:lnTo>
                      <a:pt x="255247" y="813970"/>
                    </a:lnTo>
                    <a:lnTo>
                      <a:pt x="225847" y="833363"/>
                    </a:lnTo>
                    <a:lnTo>
                      <a:pt x="196046" y="853770"/>
                    </a:lnTo>
                    <a:lnTo>
                      <a:pt x="164374" y="892123"/>
                    </a:lnTo>
                    <a:lnTo>
                      <a:pt x="134439" y="911516"/>
                    </a:lnTo>
                    <a:lnTo>
                      <a:pt x="87934" y="949146"/>
                    </a:lnTo>
                    <a:lnTo>
                      <a:pt x="73634" y="949146"/>
                    </a:lnTo>
                    <a:lnTo>
                      <a:pt x="43165" y="969118"/>
                    </a:lnTo>
                    <a:lnTo>
                      <a:pt x="28381" y="930805"/>
                    </a:lnTo>
                    <a:lnTo>
                      <a:pt x="28381" y="913630"/>
                    </a:lnTo>
                    <a:lnTo>
                      <a:pt x="28198" y="913313"/>
                    </a:lnTo>
                    <a:lnTo>
                      <a:pt x="28198" y="911516"/>
                    </a:lnTo>
                    <a:lnTo>
                      <a:pt x="28732" y="910938"/>
                    </a:lnTo>
                    <a:lnTo>
                      <a:pt x="59202" y="891544"/>
                    </a:lnTo>
                    <a:cubicBezTo>
                      <a:pt x="64146" y="878953"/>
                      <a:pt x="69224" y="866361"/>
                      <a:pt x="74169" y="853770"/>
                    </a:cubicBezTo>
                    <a:lnTo>
                      <a:pt x="74169" y="813391"/>
                    </a:lnTo>
                    <a:lnTo>
                      <a:pt x="45437" y="794576"/>
                    </a:lnTo>
                    <a:lnTo>
                      <a:pt x="14433" y="775182"/>
                    </a:lnTo>
                    <a:lnTo>
                      <a:pt x="14433" y="736974"/>
                    </a:lnTo>
                    <a:lnTo>
                      <a:pt x="14433" y="698187"/>
                    </a:lnTo>
                    <a:lnTo>
                      <a:pt x="45437" y="679372"/>
                    </a:lnTo>
                    <a:lnTo>
                      <a:pt x="45437" y="640006"/>
                    </a:lnTo>
                    <a:lnTo>
                      <a:pt x="45437" y="601798"/>
                    </a:lnTo>
                    <a:cubicBezTo>
                      <a:pt x="39824" y="588483"/>
                      <a:pt x="34345" y="575168"/>
                      <a:pt x="28732" y="561853"/>
                    </a:cubicBezTo>
                    <a:lnTo>
                      <a:pt x="0" y="543617"/>
                    </a:lnTo>
                    <a:cubicBezTo>
                      <a:pt x="9622" y="530736"/>
                      <a:pt x="19110" y="517711"/>
                      <a:pt x="28732" y="504830"/>
                    </a:cubicBezTo>
                    <a:cubicBezTo>
                      <a:pt x="23921" y="492094"/>
                      <a:pt x="19244" y="479358"/>
                      <a:pt x="14433" y="466622"/>
                    </a:cubicBezTo>
                    <a:lnTo>
                      <a:pt x="45437" y="447228"/>
                    </a:lnTo>
                    <a:cubicBezTo>
                      <a:pt x="49981" y="434492"/>
                      <a:pt x="54658" y="421611"/>
                      <a:pt x="59202" y="408875"/>
                    </a:cubicBezTo>
                    <a:lnTo>
                      <a:pt x="28732" y="408875"/>
                    </a:lnTo>
                    <a:lnTo>
                      <a:pt x="0" y="408875"/>
                    </a:lnTo>
                    <a:lnTo>
                      <a:pt x="0" y="370088"/>
                    </a:lnTo>
                    <a:lnTo>
                      <a:pt x="14433" y="331301"/>
                    </a:lnTo>
                    <a:lnTo>
                      <a:pt x="28585" y="293486"/>
                    </a:lnTo>
                    <a:lnTo>
                      <a:pt x="36727" y="288157"/>
                    </a:lnTo>
                    <a:lnTo>
                      <a:pt x="59202" y="274278"/>
                    </a:lnTo>
                    <a:cubicBezTo>
                      <a:pt x="64146" y="261397"/>
                      <a:pt x="69224" y="248372"/>
                      <a:pt x="74169" y="235491"/>
                    </a:cubicBezTo>
                    <a:lnTo>
                      <a:pt x="75440" y="235585"/>
                    </a:lnTo>
                    <a:lnTo>
                      <a:pt x="72924" y="238789"/>
                    </a:lnTo>
                    <a:cubicBezTo>
                      <a:pt x="73333" y="238554"/>
                      <a:pt x="73659" y="238436"/>
                      <a:pt x="74067" y="238201"/>
                    </a:cubicBezTo>
                    <a:lnTo>
                      <a:pt x="87867" y="238789"/>
                    </a:lnTo>
                    <a:lnTo>
                      <a:pt x="118814" y="257596"/>
                    </a:lnTo>
                    <a:lnTo>
                      <a:pt x="148128" y="277460"/>
                    </a:lnTo>
                    <a:lnTo>
                      <a:pt x="179157" y="296384"/>
                    </a:lnTo>
                    <a:lnTo>
                      <a:pt x="210104" y="315191"/>
                    </a:lnTo>
                    <a:lnTo>
                      <a:pt x="239990" y="315191"/>
                    </a:lnTo>
                    <a:lnTo>
                      <a:pt x="271019" y="296384"/>
                    </a:lnTo>
                    <a:lnTo>
                      <a:pt x="300823" y="257596"/>
                    </a:lnTo>
                    <a:lnTo>
                      <a:pt x="331199" y="257596"/>
                    </a:lnTo>
                    <a:lnTo>
                      <a:pt x="376517" y="257596"/>
                    </a:lnTo>
                    <a:lnTo>
                      <a:pt x="393175" y="218807"/>
                    </a:lnTo>
                    <a:lnTo>
                      <a:pt x="393175" y="217355"/>
                    </a:lnTo>
                    <a:lnTo>
                      <a:pt x="393695" y="216097"/>
                    </a:lnTo>
                    <a:lnTo>
                      <a:pt x="393695" y="177889"/>
                    </a:lnTo>
                    <a:lnTo>
                      <a:pt x="377659" y="139681"/>
                    </a:lnTo>
                    <a:lnTo>
                      <a:pt x="382156" y="128804"/>
                    </a:lnTo>
                    <a:lnTo>
                      <a:pt x="393175" y="103146"/>
                    </a:lnTo>
                    <a:lnTo>
                      <a:pt x="421917" y="103146"/>
                    </a:lnTo>
                    <a:lnTo>
                      <a:pt x="453436" y="103146"/>
                    </a:lnTo>
                    <a:lnTo>
                      <a:pt x="484465" y="103146"/>
                    </a:lnTo>
                    <a:lnTo>
                      <a:pt x="513207" y="103146"/>
                    </a:lnTo>
                    <a:lnTo>
                      <a:pt x="543583" y="123598"/>
                    </a:lnTo>
                    <a:lnTo>
                      <a:pt x="574612" y="123598"/>
                    </a:lnTo>
                    <a:lnTo>
                      <a:pt x="604497" y="103146"/>
                    </a:lnTo>
                    <a:lnTo>
                      <a:pt x="635445" y="64944"/>
                    </a:lnTo>
                    <a:lnTo>
                      <a:pt x="681416" y="64944"/>
                    </a:lnTo>
                    <a:lnTo>
                      <a:pt x="712363" y="46608"/>
                    </a:lnTo>
                    <a:lnTo>
                      <a:pt x="735880" y="27214"/>
                    </a:lnTo>
                    <a:lnTo>
                      <a:pt x="757932" y="7778"/>
                    </a:lnTo>
                    <a:lnTo>
                      <a:pt x="762133" y="4360"/>
                    </a:lnTo>
                    <a:cubicBezTo>
                      <a:pt x="766543" y="2551"/>
                      <a:pt x="771688" y="633"/>
                      <a:pt x="776616" y="0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4" name="Forma livre 94">
                <a:extLst>
                  <a:ext uri="{FF2B5EF4-FFF2-40B4-BE49-F238E27FC236}">
                    <a16:creationId xmlns:a16="http://schemas.microsoft.com/office/drawing/2014/main" id="{88F1D212-C413-0F42-0657-668F62B95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6352" y="2526717"/>
                <a:ext cx="415545" cy="346640"/>
              </a:xfrm>
              <a:custGeom>
                <a:avLst/>
                <a:gdLst>
                  <a:gd name="connsiteX0" fmla="*/ 341237 w 453835"/>
                  <a:gd name="connsiteY0" fmla="*/ 0 h 378581"/>
                  <a:gd name="connsiteX1" fmla="*/ 371069 w 453835"/>
                  <a:gd name="connsiteY1" fmla="*/ 0 h 378581"/>
                  <a:gd name="connsiteX2" fmla="*/ 403158 w 453835"/>
                  <a:gd name="connsiteY2" fmla="*/ 0 h 378581"/>
                  <a:gd name="connsiteX3" fmla="*/ 434118 w 453835"/>
                  <a:gd name="connsiteY3" fmla="*/ 0 h 378581"/>
                  <a:gd name="connsiteX4" fmla="*/ 453835 w 453835"/>
                  <a:gd name="connsiteY4" fmla="*/ 12356 h 378581"/>
                  <a:gd name="connsiteX5" fmla="*/ 452571 w 453835"/>
                  <a:gd name="connsiteY5" fmla="*/ 13549 h 378581"/>
                  <a:gd name="connsiteX6" fmla="*/ 439505 w 453835"/>
                  <a:gd name="connsiteY6" fmla="*/ 31774 h 378581"/>
                  <a:gd name="connsiteX7" fmla="*/ 409963 w 453835"/>
                  <a:gd name="connsiteY7" fmla="*/ 70368 h 378581"/>
                  <a:gd name="connsiteX8" fmla="*/ 378716 w 453835"/>
                  <a:gd name="connsiteY8" fmla="*/ 108425 h 378581"/>
                  <a:gd name="connsiteX9" fmla="*/ 350310 w 453835"/>
                  <a:gd name="connsiteY9" fmla="*/ 127722 h 378581"/>
                  <a:gd name="connsiteX10" fmla="*/ 319632 w 453835"/>
                  <a:gd name="connsiteY10" fmla="*/ 166852 h 378581"/>
                  <a:gd name="connsiteX11" fmla="*/ 289522 w 453835"/>
                  <a:gd name="connsiteY11" fmla="*/ 185077 h 378581"/>
                  <a:gd name="connsiteX12" fmla="*/ 274751 w 453835"/>
                  <a:gd name="connsiteY12" fmla="*/ 224206 h 378581"/>
                  <a:gd name="connsiteX13" fmla="*/ 245777 w 453835"/>
                  <a:gd name="connsiteY13" fmla="*/ 242431 h 378581"/>
                  <a:gd name="connsiteX14" fmla="*/ 249185 w 453835"/>
                  <a:gd name="connsiteY14" fmla="*/ 243503 h 378581"/>
                  <a:gd name="connsiteX15" fmla="*/ 229301 w 453835"/>
                  <a:gd name="connsiteY15" fmla="*/ 261728 h 378581"/>
                  <a:gd name="connsiteX16" fmla="*/ 198623 w 453835"/>
                  <a:gd name="connsiteY16" fmla="*/ 268696 h 378581"/>
                  <a:gd name="connsiteX17" fmla="*/ 169081 w 453835"/>
                  <a:gd name="connsiteY17" fmla="*/ 300858 h 378581"/>
                  <a:gd name="connsiteX18" fmla="*/ 139539 w 453835"/>
                  <a:gd name="connsiteY18" fmla="*/ 338379 h 378581"/>
                  <a:gd name="connsiteX19" fmla="*/ 123632 w 453835"/>
                  <a:gd name="connsiteY19" fmla="*/ 377509 h 378581"/>
                  <a:gd name="connsiteX20" fmla="*/ 120791 w 453835"/>
                  <a:gd name="connsiteY20" fmla="*/ 378581 h 378581"/>
                  <a:gd name="connsiteX21" fmla="*/ 109429 w 453835"/>
                  <a:gd name="connsiteY21" fmla="*/ 377509 h 378581"/>
                  <a:gd name="connsiteX22" fmla="*/ 77614 w 453835"/>
                  <a:gd name="connsiteY22" fmla="*/ 377509 h 378581"/>
                  <a:gd name="connsiteX23" fmla="*/ 49208 w 453835"/>
                  <a:gd name="connsiteY23" fmla="*/ 359820 h 378581"/>
                  <a:gd name="connsiteX24" fmla="*/ 19098 w 453835"/>
                  <a:gd name="connsiteY24" fmla="*/ 338379 h 378581"/>
                  <a:gd name="connsiteX25" fmla="*/ 3759 w 453835"/>
                  <a:gd name="connsiteY25" fmla="*/ 300858 h 378581"/>
                  <a:gd name="connsiteX26" fmla="*/ 3759 w 453835"/>
                  <a:gd name="connsiteY26" fmla="*/ 267333 h 378581"/>
                  <a:gd name="connsiteX27" fmla="*/ 31683 w 453835"/>
                  <a:gd name="connsiteY27" fmla="*/ 267333 h 378581"/>
                  <a:gd name="connsiteX28" fmla="*/ 33912 w 453835"/>
                  <a:gd name="connsiteY28" fmla="*/ 261728 h 378581"/>
                  <a:gd name="connsiteX29" fmla="*/ 34437 w 453835"/>
                  <a:gd name="connsiteY29" fmla="*/ 261728 h 378581"/>
                  <a:gd name="connsiteX30" fmla="*/ 49208 w 453835"/>
                  <a:gd name="connsiteY30" fmla="*/ 224206 h 378581"/>
                  <a:gd name="connsiteX31" fmla="*/ 63979 w 453835"/>
                  <a:gd name="connsiteY31" fmla="*/ 185077 h 378581"/>
                  <a:gd name="connsiteX32" fmla="*/ 63979 w 453835"/>
                  <a:gd name="connsiteY32" fmla="*/ 146483 h 378581"/>
                  <a:gd name="connsiteX33" fmla="*/ 34437 w 453835"/>
                  <a:gd name="connsiteY33" fmla="*/ 127722 h 378581"/>
                  <a:gd name="connsiteX34" fmla="*/ 935 w 453835"/>
                  <a:gd name="connsiteY34" fmla="*/ 57250 h 378581"/>
                  <a:gd name="connsiteX35" fmla="*/ 1748 w 453835"/>
                  <a:gd name="connsiteY35" fmla="*/ 56753 h 378581"/>
                  <a:gd name="connsiteX36" fmla="*/ 0 w 453835"/>
                  <a:gd name="connsiteY36" fmla="*/ 54618 h 378581"/>
                  <a:gd name="connsiteX37" fmla="*/ 3149 w 453835"/>
                  <a:gd name="connsiteY37" fmla="*/ 51647 h 378581"/>
                  <a:gd name="connsiteX38" fmla="*/ 7920 w 453835"/>
                  <a:gd name="connsiteY38" fmla="*/ 58158 h 378581"/>
                  <a:gd name="connsiteX39" fmla="*/ 39445 w 453835"/>
                  <a:gd name="connsiteY39" fmla="*/ 18635 h 378581"/>
                  <a:gd name="connsiteX40" fmla="*/ 69276 w 453835"/>
                  <a:gd name="connsiteY40" fmla="*/ 18635 h 378581"/>
                  <a:gd name="connsiteX41" fmla="*/ 100236 w 453835"/>
                  <a:gd name="connsiteY41" fmla="*/ 18635 h 378581"/>
                  <a:gd name="connsiteX42" fmla="*/ 129408 w 453835"/>
                  <a:gd name="connsiteY42" fmla="*/ 58158 h 378581"/>
                  <a:gd name="connsiteX43" fmla="*/ 160369 w 453835"/>
                  <a:gd name="connsiteY43" fmla="*/ 76328 h 378581"/>
                  <a:gd name="connsiteX44" fmla="*/ 190106 w 453835"/>
                  <a:gd name="connsiteY44" fmla="*/ 76328 h 378581"/>
                  <a:gd name="connsiteX45" fmla="*/ 220501 w 453835"/>
                  <a:gd name="connsiteY45" fmla="*/ 76328 h 378581"/>
                  <a:gd name="connsiteX46" fmla="*/ 252591 w 453835"/>
                  <a:gd name="connsiteY46" fmla="*/ 76328 h 378581"/>
                  <a:gd name="connsiteX47" fmla="*/ 281105 w 453835"/>
                  <a:gd name="connsiteY47" fmla="*/ 58158 h 378581"/>
                  <a:gd name="connsiteX48" fmla="*/ 311500 w 453835"/>
                  <a:gd name="connsiteY48" fmla="*/ 37866 h 378581"/>
                  <a:gd name="connsiteX49" fmla="*/ 341237 w 453835"/>
                  <a:gd name="connsiteY49" fmla="*/ 0 h 37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53835" h="378581">
                    <a:moveTo>
                      <a:pt x="341237" y="0"/>
                    </a:moveTo>
                    <a:lnTo>
                      <a:pt x="371069" y="0"/>
                    </a:lnTo>
                    <a:lnTo>
                      <a:pt x="403158" y="0"/>
                    </a:lnTo>
                    <a:lnTo>
                      <a:pt x="434118" y="0"/>
                    </a:lnTo>
                    <a:lnTo>
                      <a:pt x="453835" y="12356"/>
                    </a:lnTo>
                    <a:lnTo>
                      <a:pt x="452571" y="13549"/>
                    </a:lnTo>
                    <a:lnTo>
                      <a:pt x="439505" y="31774"/>
                    </a:lnTo>
                    <a:lnTo>
                      <a:pt x="409963" y="70368"/>
                    </a:lnTo>
                    <a:lnTo>
                      <a:pt x="378716" y="108425"/>
                    </a:lnTo>
                    <a:lnTo>
                      <a:pt x="350310" y="127722"/>
                    </a:lnTo>
                    <a:lnTo>
                      <a:pt x="319632" y="166852"/>
                    </a:lnTo>
                    <a:lnTo>
                      <a:pt x="289522" y="185077"/>
                    </a:lnTo>
                    <a:lnTo>
                      <a:pt x="274751" y="224206"/>
                    </a:lnTo>
                    <a:lnTo>
                      <a:pt x="245777" y="242431"/>
                    </a:lnTo>
                    <a:lnTo>
                      <a:pt x="249185" y="243503"/>
                    </a:lnTo>
                    <a:lnTo>
                      <a:pt x="229301" y="261728"/>
                    </a:lnTo>
                    <a:lnTo>
                      <a:pt x="198623" y="268696"/>
                    </a:lnTo>
                    <a:lnTo>
                      <a:pt x="169081" y="300858"/>
                    </a:lnTo>
                    <a:lnTo>
                      <a:pt x="139539" y="338379"/>
                    </a:lnTo>
                    <a:lnTo>
                      <a:pt x="123632" y="377509"/>
                    </a:lnTo>
                    <a:lnTo>
                      <a:pt x="120791" y="378581"/>
                    </a:lnTo>
                    <a:lnTo>
                      <a:pt x="109429" y="377509"/>
                    </a:lnTo>
                    <a:lnTo>
                      <a:pt x="77614" y="377509"/>
                    </a:lnTo>
                    <a:lnTo>
                      <a:pt x="49208" y="359820"/>
                    </a:lnTo>
                    <a:lnTo>
                      <a:pt x="19098" y="338379"/>
                    </a:lnTo>
                    <a:lnTo>
                      <a:pt x="3759" y="300858"/>
                    </a:lnTo>
                    <a:lnTo>
                      <a:pt x="3759" y="267333"/>
                    </a:lnTo>
                    <a:lnTo>
                      <a:pt x="31683" y="267333"/>
                    </a:lnTo>
                    <a:lnTo>
                      <a:pt x="33912" y="261728"/>
                    </a:lnTo>
                    <a:lnTo>
                      <a:pt x="34437" y="261728"/>
                    </a:lnTo>
                    <a:lnTo>
                      <a:pt x="49208" y="224206"/>
                    </a:lnTo>
                    <a:lnTo>
                      <a:pt x="63979" y="185077"/>
                    </a:lnTo>
                    <a:lnTo>
                      <a:pt x="63979" y="146483"/>
                    </a:lnTo>
                    <a:lnTo>
                      <a:pt x="34437" y="127722"/>
                    </a:lnTo>
                    <a:lnTo>
                      <a:pt x="935" y="57250"/>
                    </a:lnTo>
                    <a:lnTo>
                      <a:pt x="1748" y="56753"/>
                    </a:lnTo>
                    <a:lnTo>
                      <a:pt x="0" y="54618"/>
                    </a:lnTo>
                    <a:lnTo>
                      <a:pt x="3149" y="51647"/>
                    </a:lnTo>
                    <a:lnTo>
                      <a:pt x="7920" y="58158"/>
                    </a:lnTo>
                    <a:cubicBezTo>
                      <a:pt x="18459" y="44995"/>
                      <a:pt x="28905" y="31831"/>
                      <a:pt x="39445" y="18635"/>
                    </a:cubicBezTo>
                    <a:lnTo>
                      <a:pt x="69276" y="18635"/>
                    </a:lnTo>
                    <a:lnTo>
                      <a:pt x="100236" y="18635"/>
                    </a:lnTo>
                    <a:cubicBezTo>
                      <a:pt x="109929" y="31831"/>
                      <a:pt x="119716" y="44995"/>
                      <a:pt x="129408" y="58158"/>
                    </a:cubicBezTo>
                    <a:lnTo>
                      <a:pt x="160369" y="76328"/>
                    </a:lnTo>
                    <a:lnTo>
                      <a:pt x="190106" y="76328"/>
                    </a:lnTo>
                    <a:lnTo>
                      <a:pt x="220501" y="76328"/>
                    </a:lnTo>
                    <a:lnTo>
                      <a:pt x="252591" y="76328"/>
                    </a:lnTo>
                    <a:lnTo>
                      <a:pt x="281105" y="58158"/>
                    </a:lnTo>
                    <a:lnTo>
                      <a:pt x="311500" y="37866"/>
                    </a:lnTo>
                    <a:cubicBezTo>
                      <a:pt x="321381" y="25233"/>
                      <a:pt x="331356" y="12633"/>
                      <a:pt x="341237" y="0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</p:grpSp>
        <p:grpSp>
          <p:nvGrpSpPr>
            <p:cNvPr id="15" name="Agrupar 4">
              <a:extLst>
                <a:ext uri="{FF2B5EF4-FFF2-40B4-BE49-F238E27FC236}">
                  <a16:creationId xmlns:a16="http://schemas.microsoft.com/office/drawing/2014/main" id="{05A46E64-65F6-FAA7-CEE0-C5551C68BCAD}"/>
                </a:ext>
              </a:extLst>
            </p:cNvPr>
            <p:cNvGrpSpPr/>
            <p:nvPr/>
          </p:nvGrpSpPr>
          <p:grpSpPr>
            <a:xfrm>
              <a:off x="9736694" y="3214793"/>
              <a:ext cx="1723906" cy="1460124"/>
              <a:chOff x="9736694" y="3214793"/>
              <a:chExt cx="1723906" cy="1460124"/>
            </a:xfrm>
            <a:grpFill/>
          </p:grpSpPr>
          <p:sp>
            <p:nvSpPr>
              <p:cNvPr id="16" name="Forma livre 77">
                <a:extLst>
                  <a:ext uri="{FF2B5EF4-FFF2-40B4-BE49-F238E27FC236}">
                    <a16:creationId xmlns:a16="http://schemas.microsoft.com/office/drawing/2014/main" id="{F28E4496-E5B1-1A02-8EA6-58708ABA9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8498" y="3214793"/>
                <a:ext cx="1461194" cy="1141615"/>
              </a:xfrm>
              <a:custGeom>
                <a:avLst/>
                <a:gdLst>
                  <a:gd name="connsiteX0" fmla="*/ 941061 w 1595836"/>
                  <a:gd name="connsiteY0" fmla="*/ 0 h 1246809"/>
                  <a:gd name="connsiteX1" fmla="*/ 987656 w 1595836"/>
                  <a:gd name="connsiteY1" fmla="*/ 0 h 1246809"/>
                  <a:gd name="connsiteX2" fmla="*/ 1017054 w 1595836"/>
                  <a:gd name="connsiteY2" fmla="*/ 18589 h 1246809"/>
                  <a:gd name="connsiteX3" fmla="*/ 1017054 w 1595836"/>
                  <a:gd name="connsiteY3" fmla="*/ 56145 h 1246809"/>
                  <a:gd name="connsiteX4" fmla="*/ 1018234 w 1595836"/>
                  <a:gd name="connsiteY4" fmla="*/ 56514 h 1246809"/>
                  <a:gd name="connsiteX5" fmla="*/ 1018234 w 1595836"/>
                  <a:gd name="connsiteY5" fmla="*/ 58378 h 1246809"/>
                  <a:gd name="connsiteX6" fmla="*/ 1080361 w 1595836"/>
                  <a:gd name="connsiteY6" fmla="*/ 77712 h 1246809"/>
                  <a:gd name="connsiteX7" fmla="*/ 1109645 w 1595836"/>
                  <a:gd name="connsiteY7" fmla="*/ 77712 h 1246809"/>
                  <a:gd name="connsiteX8" fmla="*/ 1139576 w 1595836"/>
                  <a:gd name="connsiteY8" fmla="*/ 58378 h 1246809"/>
                  <a:gd name="connsiteX9" fmla="*/ 1170639 w 1595836"/>
                  <a:gd name="connsiteY9" fmla="*/ 58378 h 1246809"/>
                  <a:gd name="connsiteX10" fmla="*/ 1201218 w 1595836"/>
                  <a:gd name="connsiteY10" fmla="*/ 97046 h 1246809"/>
                  <a:gd name="connsiteX11" fmla="*/ 1247328 w 1595836"/>
                  <a:gd name="connsiteY11" fmla="*/ 133969 h 1246809"/>
                  <a:gd name="connsiteX12" fmla="*/ 1277744 w 1595836"/>
                  <a:gd name="connsiteY12" fmla="*/ 133969 h 1246809"/>
                  <a:gd name="connsiteX13" fmla="*/ 1307675 w 1595836"/>
                  <a:gd name="connsiteY13" fmla="*/ 154426 h 1246809"/>
                  <a:gd name="connsiteX14" fmla="*/ 1352569 w 1595836"/>
                  <a:gd name="connsiteY14" fmla="*/ 173129 h 1246809"/>
                  <a:gd name="connsiteX15" fmla="*/ 1367584 w 1595836"/>
                  <a:gd name="connsiteY15" fmla="*/ 210136 h 1246809"/>
                  <a:gd name="connsiteX16" fmla="*/ 1368912 w 1595836"/>
                  <a:gd name="connsiteY16" fmla="*/ 210688 h 1246809"/>
                  <a:gd name="connsiteX17" fmla="*/ 1369317 w 1595836"/>
                  <a:gd name="connsiteY17" fmla="*/ 211681 h 1246809"/>
                  <a:gd name="connsiteX18" fmla="*/ 1415912 w 1595836"/>
                  <a:gd name="connsiteY18" fmla="*/ 231015 h 1246809"/>
                  <a:gd name="connsiteX19" fmla="*/ 1445843 w 1595836"/>
                  <a:gd name="connsiteY19" fmla="*/ 249850 h 1246809"/>
                  <a:gd name="connsiteX20" fmla="*/ 1489694 w 1595836"/>
                  <a:gd name="connsiteY20" fmla="*/ 231421 h 1246809"/>
                  <a:gd name="connsiteX21" fmla="*/ 1504428 w 1595836"/>
                  <a:gd name="connsiteY21" fmla="*/ 267738 h 1246809"/>
                  <a:gd name="connsiteX22" fmla="*/ 1505471 w 1595836"/>
                  <a:gd name="connsiteY22" fmla="*/ 267298 h 1246809"/>
                  <a:gd name="connsiteX23" fmla="*/ 1506190 w 1595836"/>
                  <a:gd name="connsiteY23" fmla="*/ 269060 h 1246809"/>
                  <a:gd name="connsiteX24" fmla="*/ 1552300 w 1595836"/>
                  <a:gd name="connsiteY24" fmla="*/ 249850 h 1246809"/>
                  <a:gd name="connsiteX25" fmla="*/ 1580390 w 1595836"/>
                  <a:gd name="connsiteY25" fmla="*/ 267879 h 1246809"/>
                  <a:gd name="connsiteX26" fmla="*/ 1595836 w 1595836"/>
                  <a:gd name="connsiteY26" fmla="*/ 306525 h 1246809"/>
                  <a:gd name="connsiteX27" fmla="*/ 1565367 w 1595836"/>
                  <a:gd name="connsiteY27" fmla="*/ 344733 h 1246809"/>
                  <a:gd name="connsiteX28" fmla="*/ 1534363 w 1595836"/>
                  <a:gd name="connsiteY28" fmla="*/ 384099 h 1246809"/>
                  <a:gd name="connsiteX29" fmla="*/ 1504428 w 1595836"/>
                  <a:gd name="connsiteY29" fmla="*/ 384099 h 1246809"/>
                  <a:gd name="connsiteX30" fmla="*/ 1488927 w 1595836"/>
                  <a:gd name="connsiteY30" fmla="*/ 422887 h 1246809"/>
                  <a:gd name="connsiteX31" fmla="*/ 1488927 w 1595836"/>
                  <a:gd name="connsiteY31" fmla="*/ 461674 h 1246809"/>
                  <a:gd name="connsiteX32" fmla="*/ 1519396 w 1595836"/>
                  <a:gd name="connsiteY32" fmla="*/ 499882 h 1246809"/>
                  <a:gd name="connsiteX33" fmla="*/ 1534363 w 1595836"/>
                  <a:gd name="connsiteY33" fmla="*/ 538235 h 1246809"/>
                  <a:gd name="connsiteX34" fmla="*/ 1547876 w 1595836"/>
                  <a:gd name="connsiteY34" fmla="*/ 557274 h 1246809"/>
                  <a:gd name="connsiteX35" fmla="*/ 1519350 w 1595836"/>
                  <a:gd name="connsiteY35" fmla="*/ 557274 h 1246809"/>
                  <a:gd name="connsiteX36" fmla="*/ 1489061 w 1595836"/>
                  <a:gd name="connsiteY36" fmla="*/ 557274 h 1246809"/>
                  <a:gd name="connsiteX37" fmla="*/ 1458198 w 1595836"/>
                  <a:gd name="connsiteY37" fmla="*/ 575444 h 1246809"/>
                  <a:gd name="connsiteX38" fmla="*/ 1444488 w 1595836"/>
                  <a:gd name="connsiteY38" fmla="*/ 614510 h 1246809"/>
                  <a:gd name="connsiteX39" fmla="*/ 1444488 w 1595836"/>
                  <a:gd name="connsiteY39" fmla="*/ 654102 h 1246809"/>
                  <a:gd name="connsiteX40" fmla="*/ 1444488 w 1595836"/>
                  <a:gd name="connsiteY40" fmla="*/ 690969 h 1246809"/>
                  <a:gd name="connsiteX41" fmla="*/ 1444488 w 1595836"/>
                  <a:gd name="connsiteY41" fmla="*/ 730561 h 1246809"/>
                  <a:gd name="connsiteX42" fmla="*/ 1444488 w 1595836"/>
                  <a:gd name="connsiteY42" fmla="*/ 767475 h 1246809"/>
                  <a:gd name="connsiteX43" fmla="*/ 1429057 w 1595836"/>
                  <a:gd name="connsiteY43" fmla="*/ 805967 h 1246809"/>
                  <a:gd name="connsiteX44" fmla="*/ 1399342 w 1595836"/>
                  <a:gd name="connsiteY44" fmla="*/ 824711 h 1246809"/>
                  <a:gd name="connsiteX45" fmla="*/ 1383337 w 1595836"/>
                  <a:gd name="connsiteY45" fmla="*/ 863203 h 1246809"/>
                  <a:gd name="connsiteX46" fmla="*/ 1353080 w 1595836"/>
                  <a:gd name="connsiteY46" fmla="*/ 902269 h 1246809"/>
                  <a:gd name="connsiteX47" fmla="*/ 1323365 w 1595836"/>
                  <a:gd name="connsiteY47" fmla="*/ 882473 h 1246809"/>
                  <a:gd name="connsiteX48" fmla="*/ 1292502 w 1595836"/>
                  <a:gd name="connsiteY48" fmla="*/ 921491 h 1246809"/>
                  <a:gd name="connsiteX49" fmla="*/ 1292502 w 1595836"/>
                  <a:gd name="connsiteY49" fmla="*/ 959505 h 1246809"/>
                  <a:gd name="connsiteX50" fmla="*/ 1292502 w 1595836"/>
                  <a:gd name="connsiteY50" fmla="*/ 978727 h 1246809"/>
                  <a:gd name="connsiteX51" fmla="*/ 1292790 w 1595836"/>
                  <a:gd name="connsiteY51" fmla="*/ 979464 h 1246809"/>
                  <a:gd name="connsiteX52" fmla="*/ 1292790 w 1595836"/>
                  <a:gd name="connsiteY52" fmla="*/ 980940 h 1246809"/>
                  <a:gd name="connsiteX53" fmla="*/ 1291495 w 1595836"/>
                  <a:gd name="connsiteY53" fmla="*/ 983066 h 1246809"/>
                  <a:gd name="connsiteX54" fmla="*/ 1290700 w 1595836"/>
                  <a:gd name="connsiteY54" fmla="*/ 981062 h 1246809"/>
                  <a:gd name="connsiteX55" fmla="*/ 1290700 w 1595836"/>
                  <a:gd name="connsiteY55" fmla="*/ 982137 h 1246809"/>
                  <a:gd name="connsiteX56" fmla="*/ 1275847 w 1595836"/>
                  <a:gd name="connsiteY56" fmla="*/ 1000253 h 1246809"/>
                  <a:gd name="connsiteX57" fmla="*/ 1260393 w 1595836"/>
                  <a:gd name="connsiteY57" fmla="*/ 1038112 h 1246809"/>
                  <a:gd name="connsiteX58" fmla="*/ 1246140 w 1595836"/>
                  <a:gd name="connsiteY58" fmla="*/ 1077537 h 1246809"/>
                  <a:gd name="connsiteX59" fmla="*/ 1215117 w 1595836"/>
                  <a:gd name="connsiteY59" fmla="*/ 1114877 h 1246809"/>
                  <a:gd name="connsiteX60" fmla="*/ 1171772 w 1595836"/>
                  <a:gd name="connsiteY60" fmla="*/ 1133245 h 1246809"/>
                  <a:gd name="connsiteX61" fmla="*/ 1140709 w 1595836"/>
                  <a:gd name="connsiteY61" fmla="*/ 1133245 h 1246809"/>
                  <a:gd name="connsiteX62" fmla="*/ 1110292 w 1595836"/>
                  <a:gd name="connsiteY62" fmla="*/ 1152455 h 1246809"/>
                  <a:gd name="connsiteX63" fmla="*/ 1080361 w 1595836"/>
                  <a:gd name="connsiteY63" fmla="*/ 1152455 h 1246809"/>
                  <a:gd name="connsiteX64" fmla="*/ 1050430 w 1595836"/>
                  <a:gd name="connsiteY64" fmla="*/ 1152455 h 1246809"/>
                  <a:gd name="connsiteX65" fmla="*/ 1019367 w 1595836"/>
                  <a:gd name="connsiteY65" fmla="*/ 1152455 h 1246809"/>
                  <a:gd name="connsiteX66" fmla="*/ 988789 w 1595836"/>
                  <a:gd name="connsiteY66" fmla="*/ 1133245 h 1246809"/>
                  <a:gd name="connsiteX67" fmla="*/ 958858 w 1595836"/>
                  <a:gd name="connsiteY67" fmla="*/ 1152455 h 1246809"/>
                  <a:gd name="connsiteX68" fmla="*/ 927794 w 1595836"/>
                  <a:gd name="connsiteY68" fmla="*/ 1152455 h 1246809"/>
                  <a:gd name="connsiteX69" fmla="*/ 896731 w 1595836"/>
                  <a:gd name="connsiteY69" fmla="*/ 1190500 h 1246809"/>
                  <a:gd name="connsiteX70" fmla="*/ 895598 w 1595836"/>
                  <a:gd name="connsiteY70" fmla="*/ 1190500 h 1246809"/>
                  <a:gd name="connsiteX71" fmla="*/ 881199 w 1595836"/>
                  <a:gd name="connsiteY71" fmla="*/ 1190500 h 1246809"/>
                  <a:gd name="connsiteX72" fmla="*/ 850135 w 1595836"/>
                  <a:gd name="connsiteY72" fmla="*/ 1190500 h 1246809"/>
                  <a:gd name="connsiteX73" fmla="*/ 819557 w 1595836"/>
                  <a:gd name="connsiteY73" fmla="*/ 1209834 h 1246809"/>
                  <a:gd name="connsiteX74" fmla="*/ 788494 w 1595836"/>
                  <a:gd name="connsiteY74" fmla="*/ 1229168 h 1246809"/>
                  <a:gd name="connsiteX75" fmla="*/ 759502 w 1595836"/>
                  <a:gd name="connsiteY75" fmla="*/ 1246809 h 1246809"/>
                  <a:gd name="connsiteX76" fmla="*/ 732262 w 1595836"/>
                  <a:gd name="connsiteY76" fmla="*/ 1246809 h 1246809"/>
                  <a:gd name="connsiteX77" fmla="*/ 700730 w 1595836"/>
                  <a:gd name="connsiteY77" fmla="*/ 1229145 h 1246809"/>
                  <a:gd name="connsiteX78" fmla="*/ 699157 w 1595836"/>
                  <a:gd name="connsiteY78" fmla="*/ 1230114 h 1246809"/>
                  <a:gd name="connsiteX79" fmla="*/ 697568 w 1595836"/>
                  <a:gd name="connsiteY79" fmla="*/ 1229168 h 1246809"/>
                  <a:gd name="connsiteX80" fmla="*/ 670221 w 1595836"/>
                  <a:gd name="connsiteY80" fmla="*/ 1245808 h 1246809"/>
                  <a:gd name="connsiteX81" fmla="*/ 639917 w 1595836"/>
                  <a:gd name="connsiteY81" fmla="*/ 1229145 h 1246809"/>
                  <a:gd name="connsiteX82" fmla="*/ 626166 w 1595836"/>
                  <a:gd name="connsiteY82" fmla="*/ 1190512 h 1246809"/>
                  <a:gd name="connsiteX83" fmla="*/ 595819 w 1595836"/>
                  <a:gd name="connsiteY83" fmla="*/ 1171235 h 1246809"/>
                  <a:gd name="connsiteX84" fmla="*/ 609570 w 1595836"/>
                  <a:gd name="connsiteY84" fmla="*/ 1133247 h 1246809"/>
                  <a:gd name="connsiteX85" fmla="*/ 595819 w 1595836"/>
                  <a:gd name="connsiteY85" fmla="*/ 1095177 h 1246809"/>
                  <a:gd name="connsiteX86" fmla="*/ 595819 w 1595836"/>
                  <a:gd name="connsiteY86" fmla="*/ 1055495 h 1246809"/>
                  <a:gd name="connsiteX87" fmla="*/ 564879 w 1595836"/>
                  <a:gd name="connsiteY87" fmla="*/ 1036219 h 1246809"/>
                  <a:gd name="connsiteX88" fmla="*/ 548757 w 1595836"/>
                  <a:gd name="connsiteY88" fmla="*/ 998149 h 1246809"/>
                  <a:gd name="connsiteX89" fmla="*/ 548757 w 1595836"/>
                  <a:gd name="connsiteY89" fmla="*/ 960645 h 1246809"/>
                  <a:gd name="connsiteX90" fmla="*/ 548757 w 1595836"/>
                  <a:gd name="connsiteY90" fmla="*/ 922576 h 1246809"/>
                  <a:gd name="connsiteX91" fmla="*/ 519595 w 1595836"/>
                  <a:gd name="connsiteY91" fmla="*/ 903299 h 1246809"/>
                  <a:gd name="connsiteX92" fmla="*/ 504066 w 1595836"/>
                  <a:gd name="connsiteY92" fmla="*/ 864181 h 1246809"/>
                  <a:gd name="connsiteX93" fmla="*/ 488655 w 1595836"/>
                  <a:gd name="connsiteY93" fmla="*/ 825628 h 1246809"/>
                  <a:gd name="connsiteX94" fmla="*/ 483566 w 1595836"/>
                  <a:gd name="connsiteY94" fmla="*/ 825628 h 1246809"/>
                  <a:gd name="connsiteX95" fmla="*/ 483521 w 1595836"/>
                  <a:gd name="connsiteY95" fmla="*/ 825516 h 1246809"/>
                  <a:gd name="connsiteX96" fmla="*/ 452943 w 1595836"/>
                  <a:gd name="connsiteY96" fmla="*/ 825516 h 1246809"/>
                  <a:gd name="connsiteX97" fmla="*/ 423012 w 1595836"/>
                  <a:gd name="connsiteY97" fmla="*/ 844851 h 1246809"/>
                  <a:gd name="connsiteX98" fmla="*/ 391948 w 1595836"/>
                  <a:gd name="connsiteY98" fmla="*/ 844851 h 1246809"/>
                  <a:gd name="connsiteX99" fmla="*/ 362664 w 1595836"/>
                  <a:gd name="connsiteY99" fmla="*/ 844851 h 1246809"/>
                  <a:gd name="connsiteX100" fmla="*/ 333227 w 1595836"/>
                  <a:gd name="connsiteY100" fmla="*/ 880905 h 1246809"/>
                  <a:gd name="connsiteX101" fmla="*/ 307521 w 1595836"/>
                  <a:gd name="connsiteY101" fmla="*/ 864181 h 1246809"/>
                  <a:gd name="connsiteX102" fmla="*/ 276581 w 1595836"/>
                  <a:gd name="connsiteY102" fmla="*/ 844905 h 1246809"/>
                  <a:gd name="connsiteX103" fmla="*/ 273643 w 1595836"/>
                  <a:gd name="connsiteY103" fmla="*/ 846729 h 1246809"/>
                  <a:gd name="connsiteX104" fmla="*/ 270606 w 1595836"/>
                  <a:gd name="connsiteY104" fmla="*/ 844851 h 1246809"/>
                  <a:gd name="connsiteX105" fmla="*/ 244350 w 1595836"/>
                  <a:gd name="connsiteY105" fmla="*/ 861004 h 1246809"/>
                  <a:gd name="connsiteX106" fmla="*/ 231297 w 1595836"/>
                  <a:gd name="connsiteY106" fmla="*/ 825628 h 1246809"/>
                  <a:gd name="connsiteX107" fmla="*/ 231297 w 1595836"/>
                  <a:gd name="connsiteY107" fmla="*/ 787559 h 1246809"/>
                  <a:gd name="connsiteX108" fmla="*/ 224982 w 1595836"/>
                  <a:gd name="connsiteY108" fmla="*/ 787559 h 1246809"/>
                  <a:gd name="connsiteX109" fmla="*/ 224982 w 1595836"/>
                  <a:gd name="connsiteY109" fmla="*/ 787471 h 1246809"/>
                  <a:gd name="connsiteX110" fmla="*/ 193433 w 1595836"/>
                  <a:gd name="connsiteY110" fmla="*/ 787471 h 1246809"/>
                  <a:gd name="connsiteX111" fmla="*/ 163502 w 1595836"/>
                  <a:gd name="connsiteY111" fmla="*/ 806806 h 1246809"/>
                  <a:gd name="connsiteX112" fmla="*/ 140088 w 1595836"/>
                  <a:gd name="connsiteY112" fmla="*/ 806806 h 1246809"/>
                  <a:gd name="connsiteX113" fmla="*/ 108605 w 1595836"/>
                  <a:gd name="connsiteY113" fmla="*/ 787559 h 1246809"/>
                  <a:gd name="connsiteX114" fmla="*/ 102005 w 1595836"/>
                  <a:gd name="connsiteY114" fmla="*/ 787559 h 1246809"/>
                  <a:gd name="connsiteX115" fmla="*/ 101860 w 1595836"/>
                  <a:gd name="connsiteY115" fmla="*/ 787471 h 1246809"/>
                  <a:gd name="connsiteX116" fmla="*/ 71929 w 1595836"/>
                  <a:gd name="connsiteY116" fmla="*/ 787471 h 1246809"/>
                  <a:gd name="connsiteX117" fmla="*/ 40380 w 1595836"/>
                  <a:gd name="connsiteY117" fmla="*/ 825516 h 1246809"/>
                  <a:gd name="connsiteX118" fmla="*/ 10935 w 1595836"/>
                  <a:gd name="connsiteY118" fmla="*/ 844851 h 1246809"/>
                  <a:gd name="connsiteX119" fmla="*/ 0 w 1595836"/>
                  <a:gd name="connsiteY119" fmla="*/ 851869 h 1246809"/>
                  <a:gd name="connsiteX120" fmla="*/ 0 w 1595836"/>
                  <a:gd name="connsiteY120" fmla="*/ 846179 h 1246809"/>
                  <a:gd name="connsiteX121" fmla="*/ 2291 w 1595836"/>
                  <a:gd name="connsiteY121" fmla="*/ 844039 h 1246809"/>
                  <a:gd name="connsiteX122" fmla="*/ 17178 w 1595836"/>
                  <a:gd name="connsiteY122" fmla="*/ 806054 h 1246809"/>
                  <a:gd name="connsiteX123" fmla="*/ 2291 w 1595836"/>
                  <a:gd name="connsiteY123" fmla="*/ 767534 h 1246809"/>
                  <a:gd name="connsiteX124" fmla="*/ 8211 w 1595836"/>
                  <a:gd name="connsiteY124" fmla="*/ 752855 h 1246809"/>
                  <a:gd name="connsiteX125" fmla="*/ 10449 w 1595836"/>
                  <a:gd name="connsiteY125" fmla="*/ 749925 h 1246809"/>
                  <a:gd name="connsiteX126" fmla="*/ 10449 w 1595836"/>
                  <a:gd name="connsiteY126" fmla="*/ 747306 h 1246809"/>
                  <a:gd name="connsiteX127" fmla="*/ 10935 w 1595836"/>
                  <a:gd name="connsiteY127" fmla="*/ 747306 h 1246809"/>
                  <a:gd name="connsiteX128" fmla="*/ 40380 w 1595836"/>
                  <a:gd name="connsiteY128" fmla="*/ 728969 h 1246809"/>
                  <a:gd name="connsiteX129" fmla="*/ 40380 w 1595836"/>
                  <a:gd name="connsiteY129" fmla="*/ 689926 h 1246809"/>
                  <a:gd name="connsiteX130" fmla="*/ 71929 w 1595836"/>
                  <a:gd name="connsiteY130" fmla="*/ 652380 h 1246809"/>
                  <a:gd name="connsiteX131" fmla="*/ 101860 w 1595836"/>
                  <a:gd name="connsiteY131" fmla="*/ 632547 h 1246809"/>
                  <a:gd name="connsiteX132" fmla="*/ 133571 w 1595836"/>
                  <a:gd name="connsiteY132" fmla="*/ 613212 h 1246809"/>
                  <a:gd name="connsiteX133" fmla="*/ 163502 w 1595836"/>
                  <a:gd name="connsiteY133" fmla="*/ 594501 h 1246809"/>
                  <a:gd name="connsiteX134" fmla="*/ 193433 w 1595836"/>
                  <a:gd name="connsiteY134" fmla="*/ 594501 h 1246809"/>
                  <a:gd name="connsiteX135" fmla="*/ 224745 w 1595836"/>
                  <a:gd name="connsiteY135" fmla="*/ 594501 h 1246809"/>
                  <a:gd name="connsiteX136" fmla="*/ 249840 w 1595836"/>
                  <a:gd name="connsiteY136" fmla="*/ 610296 h 1246809"/>
                  <a:gd name="connsiteX137" fmla="*/ 250048 w 1595836"/>
                  <a:gd name="connsiteY137" fmla="*/ 610170 h 1246809"/>
                  <a:gd name="connsiteX138" fmla="*/ 254913 w 1595836"/>
                  <a:gd name="connsiteY138" fmla="*/ 613212 h 1246809"/>
                  <a:gd name="connsiteX139" fmla="*/ 286138 w 1595836"/>
                  <a:gd name="connsiteY139" fmla="*/ 594501 h 1246809"/>
                  <a:gd name="connsiteX140" fmla="*/ 316555 w 1595836"/>
                  <a:gd name="connsiteY140" fmla="*/ 594501 h 1246809"/>
                  <a:gd name="connsiteX141" fmla="*/ 346010 w 1595836"/>
                  <a:gd name="connsiteY141" fmla="*/ 574370 h 1246809"/>
                  <a:gd name="connsiteX142" fmla="*/ 372066 w 1595836"/>
                  <a:gd name="connsiteY142" fmla="*/ 591515 h 1246809"/>
                  <a:gd name="connsiteX143" fmla="*/ 372693 w 1595836"/>
                  <a:gd name="connsiteY143" fmla="*/ 591303 h 1246809"/>
                  <a:gd name="connsiteX144" fmla="*/ 377549 w 1595836"/>
                  <a:gd name="connsiteY144" fmla="*/ 594501 h 1246809"/>
                  <a:gd name="connsiteX145" fmla="*/ 438058 w 1595836"/>
                  <a:gd name="connsiteY145" fmla="*/ 574044 h 1246809"/>
                  <a:gd name="connsiteX146" fmla="*/ 483521 w 1595836"/>
                  <a:gd name="connsiteY146" fmla="*/ 574044 h 1246809"/>
                  <a:gd name="connsiteX147" fmla="*/ 514585 w 1595836"/>
                  <a:gd name="connsiteY147" fmla="*/ 555833 h 1246809"/>
                  <a:gd name="connsiteX148" fmla="*/ 530116 w 1595836"/>
                  <a:gd name="connsiteY148" fmla="*/ 517788 h 1246809"/>
                  <a:gd name="connsiteX149" fmla="*/ 544516 w 1595836"/>
                  <a:gd name="connsiteY149" fmla="*/ 479244 h 1246809"/>
                  <a:gd name="connsiteX150" fmla="*/ 514585 w 1595836"/>
                  <a:gd name="connsiteY150" fmla="*/ 459410 h 1246809"/>
                  <a:gd name="connsiteX151" fmla="*/ 530116 w 1595836"/>
                  <a:gd name="connsiteY151" fmla="*/ 421365 h 1246809"/>
                  <a:gd name="connsiteX152" fmla="*/ 560047 w 1595836"/>
                  <a:gd name="connsiteY152" fmla="*/ 382197 h 1246809"/>
                  <a:gd name="connsiteX153" fmla="*/ 530116 w 1595836"/>
                  <a:gd name="connsiteY153" fmla="*/ 344651 h 1246809"/>
                  <a:gd name="connsiteX154" fmla="*/ 514585 w 1595836"/>
                  <a:gd name="connsiteY154" fmla="*/ 306107 h 1246809"/>
                  <a:gd name="connsiteX155" fmla="*/ 530116 w 1595836"/>
                  <a:gd name="connsiteY155" fmla="*/ 267438 h 1246809"/>
                  <a:gd name="connsiteX156" fmla="*/ 560047 w 1595836"/>
                  <a:gd name="connsiteY156" fmla="*/ 229393 h 1246809"/>
                  <a:gd name="connsiteX157" fmla="*/ 591111 w 1595836"/>
                  <a:gd name="connsiteY157" fmla="*/ 229393 h 1246809"/>
                  <a:gd name="connsiteX158" fmla="*/ 621689 w 1595836"/>
                  <a:gd name="connsiteY158" fmla="*/ 190849 h 1246809"/>
                  <a:gd name="connsiteX159" fmla="*/ 621689 w 1595836"/>
                  <a:gd name="connsiteY159" fmla="*/ 152180 h 1246809"/>
                  <a:gd name="connsiteX160" fmla="*/ 621689 w 1595836"/>
                  <a:gd name="connsiteY160" fmla="*/ 114759 h 1246809"/>
                  <a:gd name="connsiteX161" fmla="*/ 651620 w 1595836"/>
                  <a:gd name="connsiteY161" fmla="*/ 114759 h 1246809"/>
                  <a:gd name="connsiteX162" fmla="*/ 651620 w 1595836"/>
                  <a:gd name="connsiteY162" fmla="*/ 75591 h 1246809"/>
                  <a:gd name="connsiteX163" fmla="*/ 680846 w 1595836"/>
                  <a:gd name="connsiteY163" fmla="*/ 75591 h 1246809"/>
                  <a:gd name="connsiteX164" fmla="*/ 706608 w 1595836"/>
                  <a:gd name="connsiteY164" fmla="*/ 91954 h 1246809"/>
                  <a:gd name="connsiteX165" fmla="*/ 706884 w 1595836"/>
                  <a:gd name="connsiteY165" fmla="*/ 91769 h 1246809"/>
                  <a:gd name="connsiteX166" fmla="*/ 713100 w 1595836"/>
                  <a:gd name="connsiteY166" fmla="*/ 95924 h 1246809"/>
                  <a:gd name="connsiteX167" fmla="*/ 713564 w 1595836"/>
                  <a:gd name="connsiteY167" fmla="*/ 96729 h 1246809"/>
                  <a:gd name="connsiteX168" fmla="*/ 713564 w 1595836"/>
                  <a:gd name="connsiteY168" fmla="*/ 113747 h 1246809"/>
                  <a:gd name="connsiteX169" fmla="*/ 713747 w 1595836"/>
                  <a:gd name="connsiteY169" fmla="*/ 114221 h 1246809"/>
                  <a:gd name="connsiteX170" fmla="*/ 713747 w 1595836"/>
                  <a:gd name="connsiteY170" fmla="*/ 115757 h 1246809"/>
                  <a:gd name="connsiteX171" fmla="*/ 729279 w 1595836"/>
                  <a:gd name="connsiteY171" fmla="*/ 154426 h 1246809"/>
                  <a:gd name="connsiteX172" fmla="*/ 758563 w 1595836"/>
                  <a:gd name="connsiteY172" fmla="*/ 133969 h 1246809"/>
                  <a:gd name="connsiteX173" fmla="*/ 772962 w 1595836"/>
                  <a:gd name="connsiteY173" fmla="*/ 133969 h 1246809"/>
                  <a:gd name="connsiteX174" fmla="*/ 820690 w 1595836"/>
                  <a:gd name="connsiteY174" fmla="*/ 97046 h 1246809"/>
                  <a:gd name="connsiteX175" fmla="*/ 850135 w 1595836"/>
                  <a:gd name="connsiteY175" fmla="*/ 77712 h 1246809"/>
                  <a:gd name="connsiteX176" fmla="*/ 881199 w 1595836"/>
                  <a:gd name="connsiteY176" fmla="*/ 39168 h 1246809"/>
                  <a:gd name="connsiteX177" fmla="*/ 911130 w 1595836"/>
                  <a:gd name="connsiteY177" fmla="*/ 19335 h 1246809"/>
                  <a:gd name="connsiteX178" fmla="*/ 941061 w 1595836"/>
                  <a:gd name="connsiteY178" fmla="*/ 0 h 1246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595836" h="1246809">
                    <a:moveTo>
                      <a:pt x="941061" y="0"/>
                    </a:moveTo>
                    <a:lnTo>
                      <a:pt x="987656" y="0"/>
                    </a:lnTo>
                    <a:lnTo>
                      <a:pt x="1017054" y="18589"/>
                    </a:lnTo>
                    <a:lnTo>
                      <a:pt x="1017054" y="56145"/>
                    </a:lnTo>
                    <a:lnTo>
                      <a:pt x="1018234" y="56514"/>
                    </a:lnTo>
                    <a:lnTo>
                      <a:pt x="1018234" y="58378"/>
                    </a:lnTo>
                    <a:lnTo>
                      <a:pt x="1080361" y="77712"/>
                    </a:lnTo>
                    <a:lnTo>
                      <a:pt x="1109645" y="77712"/>
                    </a:lnTo>
                    <a:lnTo>
                      <a:pt x="1139576" y="58378"/>
                    </a:lnTo>
                    <a:lnTo>
                      <a:pt x="1170639" y="58378"/>
                    </a:lnTo>
                    <a:lnTo>
                      <a:pt x="1201218" y="97046"/>
                    </a:lnTo>
                    <a:lnTo>
                      <a:pt x="1247328" y="133969"/>
                    </a:lnTo>
                    <a:lnTo>
                      <a:pt x="1277744" y="133969"/>
                    </a:lnTo>
                    <a:lnTo>
                      <a:pt x="1307675" y="154426"/>
                    </a:lnTo>
                    <a:lnTo>
                      <a:pt x="1352569" y="173129"/>
                    </a:lnTo>
                    <a:lnTo>
                      <a:pt x="1367584" y="210136"/>
                    </a:lnTo>
                    <a:lnTo>
                      <a:pt x="1368912" y="210688"/>
                    </a:lnTo>
                    <a:lnTo>
                      <a:pt x="1369317" y="211681"/>
                    </a:lnTo>
                    <a:lnTo>
                      <a:pt x="1415912" y="231015"/>
                    </a:lnTo>
                    <a:lnTo>
                      <a:pt x="1445843" y="249850"/>
                    </a:lnTo>
                    <a:lnTo>
                      <a:pt x="1489694" y="231421"/>
                    </a:lnTo>
                    <a:lnTo>
                      <a:pt x="1504428" y="267738"/>
                    </a:lnTo>
                    <a:lnTo>
                      <a:pt x="1505471" y="267298"/>
                    </a:lnTo>
                    <a:lnTo>
                      <a:pt x="1506190" y="269060"/>
                    </a:lnTo>
                    <a:lnTo>
                      <a:pt x="1552300" y="249850"/>
                    </a:lnTo>
                    <a:lnTo>
                      <a:pt x="1580390" y="267879"/>
                    </a:lnTo>
                    <a:lnTo>
                      <a:pt x="1595836" y="306525"/>
                    </a:lnTo>
                    <a:lnTo>
                      <a:pt x="1565367" y="344733"/>
                    </a:lnTo>
                    <a:lnTo>
                      <a:pt x="1534363" y="384099"/>
                    </a:lnTo>
                    <a:lnTo>
                      <a:pt x="1504428" y="384099"/>
                    </a:lnTo>
                    <a:cubicBezTo>
                      <a:pt x="1499217" y="396980"/>
                      <a:pt x="1494138" y="410006"/>
                      <a:pt x="1488927" y="422887"/>
                    </a:cubicBezTo>
                    <a:lnTo>
                      <a:pt x="1488927" y="461674"/>
                    </a:lnTo>
                    <a:lnTo>
                      <a:pt x="1519396" y="499882"/>
                    </a:lnTo>
                    <a:cubicBezTo>
                      <a:pt x="1524340" y="512618"/>
                      <a:pt x="1529419" y="525499"/>
                      <a:pt x="1534363" y="538235"/>
                    </a:cubicBezTo>
                    <a:lnTo>
                      <a:pt x="1547876" y="557274"/>
                    </a:lnTo>
                    <a:lnTo>
                      <a:pt x="1519350" y="557274"/>
                    </a:lnTo>
                    <a:lnTo>
                      <a:pt x="1489061" y="557274"/>
                    </a:lnTo>
                    <a:lnTo>
                      <a:pt x="1458198" y="575444"/>
                    </a:lnTo>
                    <a:lnTo>
                      <a:pt x="1444488" y="614510"/>
                    </a:lnTo>
                    <a:lnTo>
                      <a:pt x="1444488" y="654102"/>
                    </a:lnTo>
                    <a:lnTo>
                      <a:pt x="1444488" y="690969"/>
                    </a:lnTo>
                    <a:lnTo>
                      <a:pt x="1444488" y="730561"/>
                    </a:lnTo>
                    <a:lnTo>
                      <a:pt x="1444488" y="767475"/>
                    </a:lnTo>
                    <a:lnTo>
                      <a:pt x="1429057" y="805967"/>
                    </a:lnTo>
                    <a:lnTo>
                      <a:pt x="1399342" y="824711"/>
                    </a:lnTo>
                    <a:lnTo>
                      <a:pt x="1383337" y="863203"/>
                    </a:lnTo>
                    <a:lnTo>
                      <a:pt x="1353080" y="902269"/>
                    </a:lnTo>
                    <a:lnTo>
                      <a:pt x="1323365" y="882473"/>
                    </a:lnTo>
                    <a:lnTo>
                      <a:pt x="1292502" y="921491"/>
                    </a:lnTo>
                    <a:lnTo>
                      <a:pt x="1292502" y="959505"/>
                    </a:lnTo>
                    <a:lnTo>
                      <a:pt x="1292502" y="978727"/>
                    </a:lnTo>
                    <a:lnTo>
                      <a:pt x="1292790" y="979464"/>
                    </a:lnTo>
                    <a:lnTo>
                      <a:pt x="1292790" y="980940"/>
                    </a:lnTo>
                    <a:lnTo>
                      <a:pt x="1291495" y="983066"/>
                    </a:lnTo>
                    <a:lnTo>
                      <a:pt x="1290700" y="981062"/>
                    </a:lnTo>
                    <a:lnTo>
                      <a:pt x="1290700" y="982137"/>
                    </a:lnTo>
                    <a:lnTo>
                      <a:pt x="1275847" y="1000253"/>
                    </a:lnTo>
                    <a:cubicBezTo>
                      <a:pt x="1270713" y="1012872"/>
                      <a:pt x="1265526" y="1025492"/>
                      <a:pt x="1260393" y="1038112"/>
                    </a:cubicBezTo>
                    <a:lnTo>
                      <a:pt x="1246140" y="1077537"/>
                    </a:lnTo>
                    <a:lnTo>
                      <a:pt x="1215117" y="1114877"/>
                    </a:lnTo>
                    <a:lnTo>
                      <a:pt x="1171772" y="1133245"/>
                    </a:lnTo>
                    <a:lnTo>
                      <a:pt x="1140709" y="1133245"/>
                    </a:lnTo>
                    <a:lnTo>
                      <a:pt x="1110292" y="1152455"/>
                    </a:lnTo>
                    <a:lnTo>
                      <a:pt x="1080361" y="1152455"/>
                    </a:lnTo>
                    <a:lnTo>
                      <a:pt x="1050430" y="1152455"/>
                    </a:lnTo>
                    <a:lnTo>
                      <a:pt x="1019367" y="1152455"/>
                    </a:lnTo>
                    <a:lnTo>
                      <a:pt x="988789" y="1133245"/>
                    </a:lnTo>
                    <a:lnTo>
                      <a:pt x="958858" y="1152455"/>
                    </a:lnTo>
                    <a:lnTo>
                      <a:pt x="927794" y="1152455"/>
                    </a:lnTo>
                    <a:lnTo>
                      <a:pt x="896731" y="1190500"/>
                    </a:lnTo>
                    <a:lnTo>
                      <a:pt x="895598" y="1190500"/>
                    </a:lnTo>
                    <a:lnTo>
                      <a:pt x="881199" y="1190500"/>
                    </a:lnTo>
                    <a:lnTo>
                      <a:pt x="850135" y="1190500"/>
                    </a:lnTo>
                    <a:lnTo>
                      <a:pt x="819557" y="1209834"/>
                    </a:lnTo>
                    <a:lnTo>
                      <a:pt x="788494" y="1229168"/>
                    </a:lnTo>
                    <a:lnTo>
                      <a:pt x="759502" y="1246809"/>
                    </a:lnTo>
                    <a:lnTo>
                      <a:pt x="732262" y="1246809"/>
                    </a:lnTo>
                    <a:lnTo>
                      <a:pt x="700730" y="1229145"/>
                    </a:lnTo>
                    <a:lnTo>
                      <a:pt x="699157" y="1230114"/>
                    </a:lnTo>
                    <a:lnTo>
                      <a:pt x="697568" y="1229168"/>
                    </a:lnTo>
                    <a:lnTo>
                      <a:pt x="670221" y="1245808"/>
                    </a:lnTo>
                    <a:lnTo>
                      <a:pt x="639917" y="1229145"/>
                    </a:lnTo>
                    <a:cubicBezTo>
                      <a:pt x="635294" y="1216321"/>
                      <a:pt x="630789" y="1203416"/>
                      <a:pt x="626166" y="1190512"/>
                    </a:cubicBezTo>
                    <a:lnTo>
                      <a:pt x="595819" y="1171235"/>
                    </a:lnTo>
                    <a:cubicBezTo>
                      <a:pt x="600442" y="1158572"/>
                      <a:pt x="604947" y="1145909"/>
                      <a:pt x="609570" y="1133247"/>
                    </a:cubicBezTo>
                    <a:cubicBezTo>
                      <a:pt x="604947" y="1120503"/>
                      <a:pt x="600442" y="1107840"/>
                      <a:pt x="595819" y="1095177"/>
                    </a:cubicBezTo>
                    <a:lnTo>
                      <a:pt x="595819" y="1055495"/>
                    </a:lnTo>
                    <a:lnTo>
                      <a:pt x="564879" y="1036219"/>
                    </a:lnTo>
                    <a:cubicBezTo>
                      <a:pt x="559544" y="1023556"/>
                      <a:pt x="554091" y="1010893"/>
                      <a:pt x="548757" y="998149"/>
                    </a:cubicBezTo>
                    <a:lnTo>
                      <a:pt x="548757" y="960645"/>
                    </a:lnTo>
                    <a:lnTo>
                      <a:pt x="548757" y="922576"/>
                    </a:lnTo>
                    <a:lnTo>
                      <a:pt x="519595" y="903299"/>
                    </a:lnTo>
                    <a:cubicBezTo>
                      <a:pt x="514379" y="890314"/>
                      <a:pt x="509282" y="877167"/>
                      <a:pt x="504066" y="864181"/>
                    </a:cubicBezTo>
                    <a:cubicBezTo>
                      <a:pt x="498969" y="851357"/>
                      <a:pt x="493753" y="838453"/>
                      <a:pt x="488655" y="825628"/>
                    </a:cubicBezTo>
                    <a:lnTo>
                      <a:pt x="483566" y="825628"/>
                    </a:lnTo>
                    <a:lnTo>
                      <a:pt x="483521" y="825516"/>
                    </a:lnTo>
                    <a:lnTo>
                      <a:pt x="452943" y="825516"/>
                    </a:lnTo>
                    <a:lnTo>
                      <a:pt x="423012" y="844851"/>
                    </a:lnTo>
                    <a:lnTo>
                      <a:pt x="391948" y="844851"/>
                    </a:lnTo>
                    <a:lnTo>
                      <a:pt x="362664" y="844851"/>
                    </a:lnTo>
                    <a:lnTo>
                      <a:pt x="333227" y="880905"/>
                    </a:lnTo>
                    <a:lnTo>
                      <a:pt x="307521" y="864181"/>
                    </a:lnTo>
                    <a:lnTo>
                      <a:pt x="276581" y="844905"/>
                    </a:lnTo>
                    <a:lnTo>
                      <a:pt x="273643" y="846729"/>
                    </a:lnTo>
                    <a:lnTo>
                      <a:pt x="270606" y="844851"/>
                    </a:lnTo>
                    <a:lnTo>
                      <a:pt x="244350" y="861004"/>
                    </a:lnTo>
                    <a:lnTo>
                      <a:pt x="231297" y="825628"/>
                    </a:lnTo>
                    <a:lnTo>
                      <a:pt x="231297" y="787559"/>
                    </a:lnTo>
                    <a:lnTo>
                      <a:pt x="224982" y="787559"/>
                    </a:lnTo>
                    <a:lnTo>
                      <a:pt x="224982" y="787471"/>
                    </a:lnTo>
                    <a:lnTo>
                      <a:pt x="193433" y="787471"/>
                    </a:lnTo>
                    <a:lnTo>
                      <a:pt x="163502" y="806806"/>
                    </a:lnTo>
                    <a:lnTo>
                      <a:pt x="140088" y="806806"/>
                    </a:lnTo>
                    <a:lnTo>
                      <a:pt x="108605" y="787559"/>
                    </a:lnTo>
                    <a:lnTo>
                      <a:pt x="102005" y="787559"/>
                    </a:lnTo>
                    <a:lnTo>
                      <a:pt x="101860" y="787471"/>
                    </a:lnTo>
                    <a:lnTo>
                      <a:pt x="71929" y="787471"/>
                    </a:lnTo>
                    <a:lnTo>
                      <a:pt x="40380" y="825516"/>
                    </a:lnTo>
                    <a:lnTo>
                      <a:pt x="10935" y="844851"/>
                    </a:lnTo>
                    <a:lnTo>
                      <a:pt x="0" y="851869"/>
                    </a:lnTo>
                    <a:lnTo>
                      <a:pt x="0" y="846179"/>
                    </a:lnTo>
                    <a:lnTo>
                      <a:pt x="2291" y="844039"/>
                    </a:lnTo>
                    <a:lnTo>
                      <a:pt x="17178" y="806054"/>
                    </a:lnTo>
                    <a:lnTo>
                      <a:pt x="2291" y="767534"/>
                    </a:lnTo>
                    <a:lnTo>
                      <a:pt x="8211" y="752855"/>
                    </a:lnTo>
                    <a:lnTo>
                      <a:pt x="10449" y="749925"/>
                    </a:lnTo>
                    <a:lnTo>
                      <a:pt x="10449" y="747306"/>
                    </a:lnTo>
                    <a:lnTo>
                      <a:pt x="10935" y="747306"/>
                    </a:lnTo>
                    <a:lnTo>
                      <a:pt x="40380" y="728969"/>
                    </a:lnTo>
                    <a:lnTo>
                      <a:pt x="40380" y="689926"/>
                    </a:lnTo>
                    <a:lnTo>
                      <a:pt x="71929" y="652380"/>
                    </a:lnTo>
                    <a:lnTo>
                      <a:pt x="101860" y="632547"/>
                    </a:lnTo>
                    <a:lnTo>
                      <a:pt x="133571" y="613212"/>
                    </a:lnTo>
                    <a:lnTo>
                      <a:pt x="163502" y="594501"/>
                    </a:lnTo>
                    <a:lnTo>
                      <a:pt x="193433" y="594501"/>
                    </a:lnTo>
                    <a:lnTo>
                      <a:pt x="224745" y="594501"/>
                    </a:lnTo>
                    <a:lnTo>
                      <a:pt x="249840" y="610296"/>
                    </a:lnTo>
                    <a:lnTo>
                      <a:pt x="250048" y="610170"/>
                    </a:lnTo>
                    <a:lnTo>
                      <a:pt x="254913" y="613212"/>
                    </a:lnTo>
                    <a:lnTo>
                      <a:pt x="286138" y="594501"/>
                    </a:lnTo>
                    <a:lnTo>
                      <a:pt x="316555" y="594501"/>
                    </a:lnTo>
                    <a:lnTo>
                      <a:pt x="346010" y="574370"/>
                    </a:lnTo>
                    <a:lnTo>
                      <a:pt x="372066" y="591515"/>
                    </a:lnTo>
                    <a:lnTo>
                      <a:pt x="372693" y="591303"/>
                    </a:lnTo>
                    <a:lnTo>
                      <a:pt x="377549" y="594501"/>
                    </a:lnTo>
                    <a:lnTo>
                      <a:pt x="438058" y="574044"/>
                    </a:lnTo>
                    <a:lnTo>
                      <a:pt x="483521" y="574044"/>
                    </a:lnTo>
                    <a:lnTo>
                      <a:pt x="514585" y="555833"/>
                    </a:lnTo>
                    <a:cubicBezTo>
                      <a:pt x="519762" y="543109"/>
                      <a:pt x="524939" y="530511"/>
                      <a:pt x="530116" y="517788"/>
                    </a:cubicBezTo>
                    <a:cubicBezTo>
                      <a:pt x="534970" y="504940"/>
                      <a:pt x="539662" y="492092"/>
                      <a:pt x="544516" y="479244"/>
                    </a:cubicBezTo>
                    <a:lnTo>
                      <a:pt x="514585" y="459410"/>
                    </a:lnTo>
                    <a:cubicBezTo>
                      <a:pt x="519762" y="446687"/>
                      <a:pt x="524939" y="434088"/>
                      <a:pt x="530116" y="421365"/>
                    </a:cubicBezTo>
                    <a:lnTo>
                      <a:pt x="560047" y="382197"/>
                    </a:lnTo>
                    <a:cubicBezTo>
                      <a:pt x="550016" y="369724"/>
                      <a:pt x="540147" y="357125"/>
                      <a:pt x="530116" y="344651"/>
                    </a:cubicBezTo>
                    <a:lnTo>
                      <a:pt x="514585" y="306107"/>
                    </a:lnTo>
                    <a:cubicBezTo>
                      <a:pt x="519762" y="293259"/>
                      <a:pt x="524939" y="280286"/>
                      <a:pt x="530116" y="267438"/>
                    </a:cubicBezTo>
                    <a:lnTo>
                      <a:pt x="560047" y="229393"/>
                    </a:lnTo>
                    <a:lnTo>
                      <a:pt x="591111" y="229393"/>
                    </a:lnTo>
                    <a:lnTo>
                      <a:pt x="621689" y="190849"/>
                    </a:lnTo>
                    <a:lnTo>
                      <a:pt x="621689" y="152180"/>
                    </a:lnTo>
                    <a:lnTo>
                      <a:pt x="621689" y="114759"/>
                    </a:lnTo>
                    <a:lnTo>
                      <a:pt x="651620" y="114759"/>
                    </a:lnTo>
                    <a:lnTo>
                      <a:pt x="651620" y="75591"/>
                    </a:lnTo>
                    <a:lnTo>
                      <a:pt x="680846" y="75591"/>
                    </a:lnTo>
                    <a:lnTo>
                      <a:pt x="706608" y="91954"/>
                    </a:lnTo>
                    <a:lnTo>
                      <a:pt x="706884" y="91769"/>
                    </a:lnTo>
                    <a:lnTo>
                      <a:pt x="713100" y="95924"/>
                    </a:lnTo>
                    <a:lnTo>
                      <a:pt x="713564" y="96729"/>
                    </a:lnTo>
                    <a:lnTo>
                      <a:pt x="713564" y="113747"/>
                    </a:lnTo>
                    <a:lnTo>
                      <a:pt x="713747" y="114221"/>
                    </a:lnTo>
                    <a:lnTo>
                      <a:pt x="713747" y="115757"/>
                    </a:lnTo>
                    <a:cubicBezTo>
                      <a:pt x="718924" y="128605"/>
                      <a:pt x="724102" y="141578"/>
                      <a:pt x="729279" y="154426"/>
                    </a:cubicBezTo>
                    <a:cubicBezTo>
                      <a:pt x="738986" y="147565"/>
                      <a:pt x="748855" y="140829"/>
                      <a:pt x="758563" y="133969"/>
                    </a:cubicBezTo>
                    <a:lnTo>
                      <a:pt x="772962" y="133969"/>
                    </a:lnTo>
                    <a:lnTo>
                      <a:pt x="820690" y="97046"/>
                    </a:lnTo>
                    <a:lnTo>
                      <a:pt x="850135" y="77712"/>
                    </a:lnTo>
                    <a:lnTo>
                      <a:pt x="881199" y="39168"/>
                    </a:lnTo>
                    <a:lnTo>
                      <a:pt x="911130" y="19335"/>
                    </a:lnTo>
                    <a:lnTo>
                      <a:pt x="941061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7" name="Forma livre 96">
                <a:extLst>
                  <a:ext uri="{FF2B5EF4-FFF2-40B4-BE49-F238E27FC236}">
                    <a16:creationId xmlns:a16="http://schemas.microsoft.com/office/drawing/2014/main" id="{D79CF745-53C2-9239-7870-199DE9202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0510" y="3725725"/>
                <a:ext cx="290090" cy="437655"/>
              </a:xfrm>
              <a:custGeom>
                <a:avLst/>
                <a:gdLst>
                  <a:gd name="connsiteX0" fmla="*/ 197869 w 316820"/>
                  <a:gd name="connsiteY0" fmla="*/ 0 h 477983"/>
                  <a:gd name="connsiteX1" fmla="*/ 227799 w 316820"/>
                  <a:gd name="connsiteY1" fmla="*/ 0 h 477983"/>
                  <a:gd name="connsiteX2" fmla="*/ 255214 w 316820"/>
                  <a:gd name="connsiteY2" fmla="*/ 0 h 477983"/>
                  <a:gd name="connsiteX3" fmla="*/ 255338 w 316820"/>
                  <a:gd name="connsiteY3" fmla="*/ 175 h 477983"/>
                  <a:gd name="connsiteX4" fmla="*/ 266296 w 316820"/>
                  <a:gd name="connsiteY4" fmla="*/ 3359 h 477983"/>
                  <a:gd name="connsiteX5" fmla="*/ 287544 w 316820"/>
                  <a:gd name="connsiteY5" fmla="*/ 38817 h 477983"/>
                  <a:gd name="connsiteX6" fmla="*/ 316650 w 316820"/>
                  <a:gd name="connsiteY6" fmla="*/ 75710 h 477983"/>
                  <a:gd name="connsiteX7" fmla="*/ 302537 w 316820"/>
                  <a:gd name="connsiteY7" fmla="*/ 115870 h 477983"/>
                  <a:gd name="connsiteX8" fmla="*/ 302537 w 316820"/>
                  <a:gd name="connsiteY8" fmla="*/ 152785 h 477983"/>
                  <a:gd name="connsiteX9" fmla="*/ 302537 w 316820"/>
                  <a:gd name="connsiteY9" fmla="*/ 190751 h 477983"/>
                  <a:gd name="connsiteX10" fmla="*/ 316820 w 316820"/>
                  <a:gd name="connsiteY10" fmla="*/ 229291 h 477983"/>
                  <a:gd name="connsiteX11" fmla="*/ 287105 w 316820"/>
                  <a:gd name="connsiteY11" fmla="*/ 267257 h 477983"/>
                  <a:gd name="connsiteX12" fmla="*/ 257390 w 316820"/>
                  <a:gd name="connsiteY12" fmla="*/ 286527 h 477983"/>
                  <a:gd name="connsiteX13" fmla="*/ 226560 w 316820"/>
                  <a:gd name="connsiteY13" fmla="*/ 325019 h 477983"/>
                  <a:gd name="connsiteX14" fmla="*/ 211702 w 316820"/>
                  <a:gd name="connsiteY14" fmla="*/ 364037 h 477983"/>
                  <a:gd name="connsiteX15" fmla="*/ 211702 w 316820"/>
                  <a:gd name="connsiteY15" fmla="*/ 402051 h 477983"/>
                  <a:gd name="connsiteX16" fmla="*/ 181987 w 316820"/>
                  <a:gd name="connsiteY16" fmla="*/ 440017 h 477983"/>
                  <a:gd name="connsiteX17" fmla="*/ 136267 w 316820"/>
                  <a:gd name="connsiteY17" fmla="*/ 459287 h 477983"/>
                  <a:gd name="connsiteX18" fmla="*/ 121983 w 316820"/>
                  <a:gd name="connsiteY18" fmla="*/ 477983 h 477983"/>
                  <a:gd name="connsiteX19" fmla="*/ 106552 w 316820"/>
                  <a:gd name="connsiteY19" fmla="*/ 477983 h 477983"/>
                  <a:gd name="connsiteX20" fmla="*/ 90547 w 316820"/>
                  <a:gd name="connsiteY20" fmla="*/ 477983 h 477983"/>
                  <a:gd name="connsiteX21" fmla="*/ 60290 w 316820"/>
                  <a:gd name="connsiteY21" fmla="*/ 477983 h 477983"/>
                  <a:gd name="connsiteX22" fmla="*/ 14569 w 316820"/>
                  <a:gd name="connsiteY22" fmla="*/ 459287 h 477983"/>
                  <a:gd name="connsiteX23" fmla="*/ 0 w 316820"/>
                  <a:gd name="connsiteY23" fmla="*/ 422010 h 477983"/>
                  <a:gd name="connsiteX24" fmla="*/ 0 w 316820"/>
                  <a:gd name="connsiteY24" fmla="*/ 366106 h 477983"/>
                  <a:gd name="connsiteX25" fmla="*/ 31064 w 316820"/>
                  <a:gd name="connsiteY25" fmla="*/ 328061 h 477983"/>
                  <a:gd name="connsiteX26" fmla="*/ 60995 w 316820"/>
                  <a:gd name="connsiteY26" fmla="*/ 346897 h 477983"/>
                  <a:gd name="connsiteX27" fmla="*/ 90926 w 316820"/>
                  <a:gd name="connsiteY27" fmla="*/ 307729 h 477983"/>
                  <a:gd name="connsiteX28" fmla="*/ 107590 w 316820"/>
                  <a:gd name="connsiteY28" fmla="*/ 269185 h 477983"/>
                  <a:gd name="connsiteX29" fmla="*/ 137521 w 316820"/>
                  <a:gd name="connsiteY29" fmla="*/ 250350 h 477983"/>
                  <a:gd name="connsiteX30" fmla="*/ 153053 w 316820"/>
                  <a:gd name="connsiteY30" fmla="*/ 211805 h 477983"/>
                  <a:gd name="connsiteX31" fmla="*/ 153053 w 316820"/>
                  <a:gd name="connsiteY31" fmla="*/ 173760 h 477983"/>
                  <a:gd name="connsiteX32" fmla="*/ 153053 w 316820"/>
                  <a:gd name="connsiteY32" fmla="*/ 135092 h 477983"/>
                  <a:gd name="connsiteX33" fmla="*/ 153053 w 316820"/>
                  <a:gd name="connsiteY33" fmla="*/ 97047 h 477983"/>
                  <a:gd name="connsiteX34" fmla="*/ 153053 w 316820"/>
                  <a:gd name="connsiteY34" fmla="*/ 58502 h 477983"/>
                  <a:gd name="connsiteX35" fmla="*/ 166805 w 316820"/>
                  <a:gd name="connsiteY35" fmla="*/ 19335 h 477983"/>
                  <a:gd name="connsiteX36" fmla="*/ 197869 w 316820"/>
                  <a:gd name="connsiteY36" fmla="*/ 0 h 47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16820" h="477983">
                    <a:moveTo>
                      <a:pt x="197869" y="0"/>
                    </a:moveTo>
                    <a:lnTo>
                      <a:pt x="227799" y="0"/>
                    </a:lnTo>
                    <a:lnTo>
                      <a:pt x="255214" y="0"/>
                    </a:lnTo>
                    <a:lnTo>
                      <a:pt x="255338" y="175"/>
                    </a:lnTo>
                    <a:lnTo>
                      <a:pt x="266296" y="3359"/>
                    </a:lnTo>
                    <a:lnTo>
                      <a:pt x="287544" y="38817"/>
                    </a:lnTo>
                    <a:lnTo>
                      <a:pt x="316650" y="75710"/>
                    </a:lnTo>
                    <a:lnTo>
                      <a:pt x="302537" y="115870"/>
                    </a:lnTo>
                    <a:lnTo>
                      <a:pt x="302537" y="152785"/>
                    </a:lnTo>
                    <a:lnTo>
                      <a:pt x="302537" y="190751"/>
                    </a:lnTo>
                    <a:lnTo>
                      <a:pt x="316820" y="229291"/>
                    </a:lnTo>
                    <a:lnTo>
                      <a:pt x="287105" y="267257"/>
                    </a:lnTo>
                    <a:lnTo>
                      <a:pt x="257390" y="286527"/>
                    </a:lnTo>
                    <a:lnTo>
                      <a:pt x="226560" y="325019"/>
                    </a:lnTo>
                    <a:lnTo>
                      <a:pt x="211702" y="364037"/>
                    </a:lnTo>
                    <a:lnTo>
                      <a:pt x="211702" y="402051"/>
                    </a:lnTo>
                    <a:lnTo>
                      <a:pt x="181987" y="440017"/>
                    </a:lnTo>
                    <a:lnTo>
                      <a:pt x="136267" y="459287"/>
                    </a:lnTo>
                    <a:lnTo>
                      <a:pt x="121983" y="477983"/>
                    </a:lnTo>
                    <a:lnTo>
                      <a:pt x="106552" y="477983"/>
                    </a:lnTo>
                    <a:lnTo>
                      <a:pt x="90547" y="477983"/>
                    </a:lnTo>
                    <a:lnTo>
                      <a:pt x="60290" y="477983"/>
                    </a:lnTo>
                    <a:lnTo>
                      <a:pt x="14569" y="459287"/>
                    </a:lnTo>
                    <a:lnTo>
                      <a:pt x="0" y="422010"/>
                    </a:lnTo>
                    <a:lnTo>
                      <a:pt x="0" y="366106"/>
                    </a:lnTo>
                    <a:lnTo>
                      <a:pt x="31064" y="328061"/>
                    </a:lnTo>
                    <a:lnTo>
                      <a:pt x="60995" y="346897"/>
                    </a:lnTo>
                    <a:lnTo>
                      <a:pt x="90926" y="307729"/>
                    </a:lnTo>
                    <a:cubicBezTo>
                      <a:pt x="96427" y="294881"/>
                      <a:pt x="102089" y="282033"/>
                      <a:pt x="107590" y="269185"/>
                    </a:cubicBezTo>
                    <a:lnTo>
                      <a:pt x="137521" y="250350"/>
                    </a:lnTo>
                    <a:lnTo>
                      <a:pt x="153053" y="211805"/>
                    </a:lnTo>
                    <a:lnTo>
                      <a:pt x="153053" y="173760"/>
                    </a:lnTo>
                    <a:lnTo>
                      <a:pt x="153053" y="135092"/>
                    </a:lnTo>
                    <a:lnTo>
                      <a:pt x="153053" y="97047"/>
                    </a:lnTo>
                    <a:lnTo>
                      <a:pt x="153053" y="58502"/>
                    </a:lnTo>
                    <a:cubicBezTo>
                      <a:pt x="157583" y="45405"/>
                      <a:pt x="162275" y="32432"/>
                      <a:pt x="166805" y="19335"/>
                    </a:cubicBezTo>
                    <a:lnTo>
                      <a:pt x="197869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8" name="Forma livre 97">
                <a:extLst>
                  <a:ext uri="{FF2B5EF4-FFF2-40B4-BE49-F238E27FC236}">
                    <a16:creationId xmlns:a16="http://schemas.microsoft.com/office/drawing/2014/main" id="{9202769A-DE52-4D35-5EEC-C39B751C8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6694" y="3936416"/>
                <a:ext cx="1072869" cy="738501"/>
              </a:xfrm>
              <a:custGeom>
                <a:avLst/>
                <a:gdLst>
                  <a:gd name="connsiteX0" fmla="*/ 351877 w 1171729"/>
                  <a:gd name="connsiteY0" fmla="*/ 0 h 806550"/>
                  <a:gd name="connsiteX1" fmla="*/ 375150 w 1171729"/>
                  <a:gd name="connsiteY1" fmla="*/ 0 h 806550"/>
                  <a:gd name="connsiteX2" fmla="*/ 406716 w 1171729"/>
                  <a:gd name="connsiteY2" fmla="*/ 19247 h 806550"/>
                  <a:gd name="connsiteX3" fmla="*/ 413233 w 1171729"/>
                  <a:gd name="connsiteY3" fmla="*/ 19247 h 806550"/>
                  <a:gd name="connsiteX4" fmla="*/ 413282 w 1171729"/>
                  <a:gd name="connsiteY4" fmla="*/ 19277 h 806550"/>
                  <a:gd name="connsiteX5" fmla="*/ 443037 w 1171729"/>
                  <a:gd name="connsiteY5" fmla="*/ 19277 h 806550"/>
                  <a:gd name="connsiteX6" fmla="*/ 472910 w 1171729"/>
                  <a:gd name="connsiteY6" fmla="*/ 0 h 806550"/>
                  <a:gd name="connsiteX7" fmla="*/ 498127 w 1171729"/>
                  <a:gd name="connsiteY7" fmla="*/ 0 h 806550"/>
                  <a:gd name="connsiteX8" fmla="*/ 498127 w 1171729"/>
                  <a:gd name="connsiteY8" fmla="*/ 37957 h 806550"/>
                  <a:gd name="connsiteX9" fmla="*/ 512526 w 1171729"/>
                  <a:gd name="connsiteY9" fmla="*/ 76501 h 806550"/>
                  <a:gd name="connsiteX10" fmla="*/ 517495 w 1171729"/>
                  <a:gd name="connsiteY10" fmla="*/ 73445 h 806550"/>
                  <a:gd name="connsiteX11" fmla="*/ 518667 w 1171729"/>
                  <a:gd name="connsiteY11" fmla="*/ 76622 h 806550"/>
                  <a:gd name="connsiteX12" fmla="*/ 546788 w 1171729"/>
                  <a:gd name="connsiteY12" fmla="*/ 59170 h 806550"/>
                  <a:gd name="connsiteX13" fmla="*/ 574815 w 1171729"/>
                  <a:gd name="connsiteY13" fmla="*/ 76501 h 806550"/>
                  <a:gd name="connsiteX14" fmla="*/ 604746 w 1171729"/>
                  <a:gd name="connsiteY14" fmla="*/ 95337 h 806550"/>
                  <a:gd name="connsiteX15" fmla="*/ 606372 w 1171729"/>
                  <a:gd name="connsiteY15" fmla="*/ 93346 h 806550"/>
                  <a:gd name="connsiteX16" fmla="*/ 610420 w 1171729"/>
                  <a:gd name="connsiteY16" fmla="*/ 95980 h 806550"/>
                  <a:gd name="connsiteX17" fmla="*/ 641360 w 1171729"/>
                  <a:gd name="connsiteY17" fmla="*/ 57346 h 806550"/>
                  <a:gd name="connsiteX18" fmla="*/ 670640 w 1171729"/>
                  <a:gd name="connsiteY18" fmla="*/ 57346 h 806550"/>
                  <a:gd name="connsiteX19" fmla="*/ 701580 w 1171729"/>
                  <a:gd name="connsiteY19" fmla="*/ 57346 h 806550"/>
                  <a:gd name="connsiteX20" fmla="*/ 731335 w 1171729"/>
                  <a:gd name="connsiteY20" fmla="*/ 38069 h 806550"/>
                  <a:gd name="connsiteX21" fmla="*/ 756711 w 1171729"/>
                  <a:gd name="connsiteY21" fmla="*/ 38069 h 806550"/>
                  <a:gd name="connsiteX22" fmla="*/ 772198 w 1171729"/>
                  <a:gd name="connsiteY22" fmla="*/ 76501 h 806550"/>
                  <a:gd name="connsiteX23" fmla="*/ 787730 w 1171729"/>
                  <a:gd name="connsiteY23" fmla="*/ 115669 h 806550"/>
                  <a:gd name="connsiteX24" fmla="*/ 817661 w 1171729"/>
                  <a:gd name="connsiteY24" fmla="*/ 135003 h 806550"/>
                  <a:gd name="connsiteX25" fmla="*/ 817661 w 1171729"/>
                  <a:gd name="connsiteY25" fmla="*/ 173049 h 806550"/>
                  <a:gd name="connsiteX26" fmla="*/ 817661 w 1171729"/>
                  <a:gd name="connsiteY26" fmla="*/ 210595 h 806550"/>
                  <a:gd name="connsiteX27" fmla="*/ 833192 w 1171729"/>
                  <a:gd name="connsiteY27" fmla="*/ 248640 h 806550"/>
                  <a:gd name="connsiteX28" fmla="*/ 864256 w 1171729"/>
                  <a:gd name="connsiteY28" fmla="*/ 267974 h 806550"/>
                  <a:gd name="connsiteX29" fmla="*/ 864256 w 1171729"/>
                  <a:gd name="connsiteY29" fmla="*/ 307641 h 806550"/>
                  <a:gd name="connsiteX30" fmla="*/ 879302 w 1171729"/>
                  <a:gd name="connsiteY30" fmla="*/ 345686 h 806550"/>
                  <a:gd name="connsiteX31" fmla="*/ 864256 w 1171729"/>
                  <a:gd name="connsiteY31" fmla="*/ 383731 h 806550"/>
                  <a:gd name="connsiteX32" fmla="*/ 894834 w 1171729"/>
                  <a:gd name="connsiteY32" fmla="*/ 402941 h 806550"/>
                  <a:gd name="connsiteX33" fmla="*/ 909071 w 1171729"/>
                  <a:gd name="connsiteY33" fmla="*/ 441609 h 806550"/>
                  <a:gd name="connsiteX34" fmla="*/ 940782 w 1171729"/>
                  <a:gd name="connsiteY34" fmla="*/ 459821 h 806550"/>
                  <a:gd name="connsiteX35" fmla="*/ 943366 w 1171729"/>
                  <a:gd name="connsiteY35" fmla="*/ 458249 h 806550"/>
                  <a:gd name="connsiteX36" fmla="*/ 945187 w 1171729"/>
                  <a:gd name="connsiteY36" fmla="*/ 459250 h 806550"/>
                  <a:gd name="connsiteX37" fmla="*/ 972302 w 1171729"/>
                  <a:gd name="connsiteY37" fmla="*/ 442555 h 806550"/>
                  <a:gd name="connsiteX38" fmla="*/ 1001291 w 1171729"/>
                  <a:gd name="connsiteY38" fmla="*/ 459821 h 806550"/>
                  <a:gd name="connsiteX39" fmla="*/ 1031708 w 1171729"/>
                  <a:gd name="connsiteY39" fmla="*/ 459821 h 806550"/>
                  <a:gd name="connsiteX40" fmla="*/ 1032647 w 1171729"/>
                  <a:gd name="connsiteY40" fmla="*/ 459250 h 806550"/>
                  <a:gd name="connsiteX41" fmla="*/ 1034569 w 1171729"/>
                  <a:gd name="connsiteY41" fmla="*/ 459250 h 806550"/>
                  <a:gd name="connsiteX42" fmla="*/ 1064442 w 1171729"/>
                  <a:gd name="connsiteY42" fmla="*/ 441586 h 806550"/>
                  <a:gd name="connsiteX43" fmla="*/ 1096567 w 1171729"/>
                  <a:gd name="connsiteY43" fmla="*/ 422310 h 806550"/>
                  <a:gd name="connsiteX44" fmla="*/ 1125729 w 1171729"/>
                  <a:gd name="connsiteY44" fmla="*/ 402953 h 806550"/>
                  <a:gd name="connsiteX45" fmla="*/ 1156669 w 1171729"/>
                  <a:gd name="connsiteY45" fmla="*/ 402953 h 806550"/>
                  <a:gd name="connsiteX46" fmla="*/ 1171729 w 1171729"/>
                  <a:gd name="connsiteY46" fmla="*/ 402953 h 806550"/>
                  <a:gd name="connsiteX47" fmla="*/ 1170831 w 1171729"/>
                  <a:gd name="connsiteY47" fmla="*/ 404077 h 806550"/>
                  <a:gd name="connsiteX48" fmla="*/ 1170831 w 1171729"/>
                  <a:gd name="connsiteY48" fmla="*/ 440240 h 806550"/>
                  <a:gd name="connsiteX49" fmla="*/ 1141258 w 1171729"/>
                  <a:gd name="connsiteY49" fmla="*/ 458201 h 806550"/>
                  <a:gd name="connsiteX50" fmla="*/ 1141258 w 1171729"/>
                  <a:gd name="connsiteY50" fmla="*/ 459322 h 806550"/>
                  <a:gd name="connsiteX51" fmla="*/ 1139977 w 1171729"/>
                  <a:gd name="connsiteY51" fmla="*/ 460052 h 806550"/>
                  <a:gd name="connsiteX52" fmla="*/ 1141258 w 1171729"/>
                  <a:gd name="connsiteY52" fmla="*/ 463640 h 806550"/>
                  <a:gd name="connsiteX53" fmla="*/ 1141258 w 1171729"/>
                  <a:gd name="connsiteY53" fmla="*/ 497884 h 806550"/>
                  <a:gd name="connsiteX54" fmla="*/ 1139480 w 1171729"/>
                  <a:gd name="connsiteY54" fmla="*/ 497884 h 806550"/>
                  <a:gd name="connsiteX55" fmla="*/ 1156669 w 1171729"/>
                  <a:gd name="connsiteY55" fmla="*/ 518209 h 806550"/>
                  <a:gd name="connsiteX56" fmla="*/ 1140073 w 1171729"/>
                  <a:gd name="connsiteY56" fmla="*/ 556278 h 806550"/>
                  <a:gd name="connsiteX57" fmla="*/ 1109133 w 1171729"/>
                  <a:gd name="connsiteY57" fmla="*/ 556278 h 806550"/>
                  <a:gd name="connsiteX58" fmla="*/ 1064442 w 1171729"/>
                  <a:gd name="connsiteY58" fmla="*/ 556278 h 806550"/>
                  <a:gd name="connsiteX59" fmla="*/ 1034569 w 1171729"/>
                  <a:gd name="connsiteY59" fmla="*/ 575554 h 806550"/>
                  <a:gd name="connsiteX60" fmla="*/ 1017973 w 1171729"/>
                  <a:gd name="connsiteY60" fmla="*/ 613623 h 806550"/>
                  <a:gd name="connsiteX61" fmla="*/ 973875 w 1171729"/>
                  <a:gd name="connsiteY61" fmla="*/ 613623 h 806550"/>
                  <a:gd name="connsiteX62" fmla="*/ 927998 w 1171729"/>
                  <a:gd name="connsiteY62" fmla="*/ 613623 h 806550"/>
                  <a:gd name="connsiteX63" fmla="*/ 882715 w 1171729"/>
                  <a:gd name="connsiteY63" fmla="*/ 613623 h 806550"/>
                  <a:gd name="connsiteX64" fmla="*/ 852960 w 1171729"/>
                  <a:gd name="connsiteY64" fmla="*/ 652257 h 806550"/>
                  <a:gd name="connsiteX65" fmla="*/ 821902 w 1171729"/>
                  <a:gd name="connsiteY65" fmla="*/ 670969 h 806550"/>
                  <a:gd name="connsiteX66" fmla="*/ 776144 w 1171729"/>
                  <a:gd name="connsiteY66" fmla="*/ 691294 h 806550"/>
                  <a:gd name="connsiteX67" fmla="*/ 760615 w 1171729"/>
                  <a:gd name="connsiteY67" fmla="*/ 729928 h 806550"/>
                  <a:gd name="connsiteX68" fmla="*/ 730860 w 1171729"/>
                  <a:gd name="connsiteY68" fmla="*/ 748640 h 806550"/>
                  <a:gd name="connsiteX69" fmla="*/ 700395 w 1171729"/>
                  <a:gd name="connsiteY69" fmla="*/ 786225 h 806550"/>
                  <a:gd name="connsiteX70" fmla="*/ 669455 w 1171729"/>
                  <a:gd name="connsiteY70" fmla="*/ 806550 h 806550"/>
                  <a:gd name="connsiteX71" fmla="*/ 669455 w 1171729"/>
                  <a:gd name="connsiteY71" fmla="*/ 786225 h 806550"/>
                  <a:gd name="connsiteX72" fmla="*/ 668130 w 1171729"/>
                  <a:gd name="connsiteY72" fmla="*/ 785279 h 806550"/>
                  <a:gd name="connsiteX73" fmla="*/ 668513 w 1171729"/>
                  <a:gd name="connsiteY73" fmla="*/ 784292 h 806550"/>
                  <a:gd name="connsiteX74" fmla="*/ 639232 w 1171729"/>
                  <a:gd name="connsiteY74" fmla="*/ 765071 h 806550"/>
                  <a:gd name="connsiteX75" fmla="*/ 608447 w 1171729"/>
                  <a:gd name="connsiteY75" fmla="*/ 784226 h 806550"/>
                  <a:gd name="connsiteX76" fmla="*/ 598495 w 1171729"/>
                  <a:gd name="connsiteY76" fmla="*/ 758983 h 806550"/>
                  <a:gd name="connsiteX77" fmla="*/ 593386 w 1171729"/>
                  <a:gd name="connsiteY77" fmla="*/ 745850 h 806550"/>
                  <a:gd name="connsiteX78" fmla="*/ 563031 w 1171729"/>
                  <a:gd name="connsiteY78" fmla="*/ 727120 h 806550"/>
                  <a:gd name="connsiteX79" fmla="*/ 532049 w 1171729"/>
                  <a:gd name="connsiteY79" fmla="*/ 727120 h 806550"/>
                  <a:gd name="connsiteX80" fmla="*/ 502231 w 1171729"/>
                  <a:gd name="connsiteY80" fmla="*/ 727120 h 806550"/>
                  <a:gd name="connsiteX81" fmla="*/ 498208 w 1171729"/>
                  <a:gd name="connsiteY81" fmla="*/ 717367 h 806550"/>
                  <a:gd name="connsiteX82" fmla="*/ 487727 w 1171729"/>
                  <a:gd name="connsiteY82" fmla="*/ 691294 h 806550"/>
                  <a:gd name="connsiteX83" fmla="*/ 503257 w 1171729"/>
                  <a:gd name="connsiteY83" fmla="*/ 652257 h 806550"/>
                  <a:gd name="connsiteX84" fmla="*/ 503257 w 1171729"/>
                  <a:gd name="connsiteY84" fmla="*/ 613623 h 806550"/>
                  <a:gd name="connsiteX85" fmla="*/ 502231 w 1171729"/>
                  <a:gd name="connsiteY85" fmla="*/ 612984 h 806550"/>
                  <a:gd name="connsiteX86" fmla="*/ 502231 w 1171729"/>
                  <a:gd name="connsiteY86" fmla="*/ 612346 h 806550"/>
                  <a:gd name="connsiteX87" fmla="*/ 471602 w 1171729"/>
                  <a:gd name="connsiteY87" fmla="*/ 592594 h 806550"/>
                  <a:gd name="connsiteX88" fmla="*/ 456788 w 1171729"/>
                  <a:gd name="connsiteY88" fmla="*/ 556278 h 806550"/>
                  <a:gd name="connsiteX89" fmla="*/ 472317 w 1171729"/>
                  <a:gd name="connsiteY89" fmla="*/ 518209 h 806550"/>
                  <a:gd name="connsiteX90" fmla="*/ 470586 w 1171729"/>
                  <a:gd name="connsiteY90" fmla="*/ 516019 h 806550"/>
                  <a:gd name="connsiteX91" fmla="*/ 470711 w 1171729"/>
                  <a:gd name="connsiteY91" fmla="*/ 515687 h 806550"/>
                  <a:gd name="connsiteX92" fmla="*/ 440893 w 1171729"/>
                  <a:gd name="connsiteY92" fmla="*/ 477736 h 806550"/>
                  <a:gd name="connsiteX93" fmla="*/ 394510 w 1171729"/>
                  <a:gd name="connsiteY93" fmla="*/ 458515 h 806550"/>
                  <a:gd name="connsiteX94" fmla="*/ 364692 w 1171729"/>
                  <a:gd name="connsiteY94" fmla="*/ 458515 h 806550"/>
                  <a:gd name="connsiteX95" fmla="*/ 334337 w 1171729"/>
                  <a:gd name="connsiteY95" fmla="*/ 477736 h 806550"/>
                  <a:gd name="connsiteX96" fmla="*/ 303354 w 1171729"/>
                  <a:gd name="connsiteY96" fmla="*/ 477736 h 806550"/>
                  <a:gd name="connsiteX97" fmla="*/ 274700 w 1171729"/>
                  <a:gd name="connsiteY97" fmla="*/ 439847 h 806550"/>
                  <a:gd name="connsiteX98" fmla="*/ 243718 w 1171729"/>
                  <a:gd name="connsiteY98" fmla="*/ 420625 h 806550"/>
                  <a:gd name="connsiteX99" fmla="*/ 213363 w 1171729"/>
                  <a:gd name="connsiteY99" fmla="*/ 420625 h 806550"/>
                  <a:gd name="connsiteX100" fmla="*/ 183545 w 1171729"/>
                  <a:gd name="connsiteY100" fmla="*/ 420625 h 806550"/>
                  <a:gd name="connsiteX101" fmla="*/ 152563 w 1171729"/>
                  <a:gd name="connsiteY101" fmla="*/ 401404 h 806550"/>
                  <a:gd name="connsiteX102" fmla="*/ 122208 w 1171729"/>
                  <a:gd name="connsiteY102" fmla="*/ 401404 h 806550"/>
                  <a:gd name="connsiteX103" fmla="*/ 92390 w 1171729"/>
                  <a:gd name="connsiteY103" fmla="*/ 420625 h 806550"/>
                  <a:gd name="connsiteX104" fmla="*/ 60870 w 1171729"/>
                  <a:gd name="connsiteY104" fmla="*/ 439847 h 806550"/>
                  <a:gd name="connsiteX105" fmla="*/ 31590 w 1171729"/>
                  <a:gd name="connsiteY105" fmla="*/ 439847 h 806550"/>
                  <a:gd name="connsiteX106" fmla="*/ 0 w 1171729"/>
                  <a:gd name="connsiteY106" fmla="*/ 420905 h 806550"/>
                  <a:gd name="connsiteX107" fmla="*/ 30361 w 1171729"/>
                  <a:gd name="connsiteY107" fmla="*/ 384433 h 806550"/>
                  <a:gd name="connsiteX108" fmla="*/ 59564 w 1171729"/>
                  <a:gd name="connsiteY108" fmla="*/ 365708 h 806550"/>
                  <a:gd name="connsiteX109" fmla="*/ 91057 w 1171729"/>
                  <a:gd name="connsiteY109" fmla="*/ 346448 h 806550"/>
                  <a:gd name="connsiteX110" fmla="*/ 120832 w 1171729"/>
                  <a:gd name="connsiteY110" fmla="*/ 327188 h 806550"/>
                  <a:gd name="connsiteX111" fmla="*/ 120832 w 1171729"/>
                  <a:gd name="connsiteY111" fmla="*/ 325685 h 806550"/>
                  <a:gd name="connsiteX112" fmla="*/ 123206 w 1171729"/>
                  <a:gd name="connsiteY112" fmla="*/ 324233 h 806550"/>
                  <a:gd name="connsiteX113" fmla="*/ 123206 w 1171729"/>
                  <a:gd name="connsiteY113" fmla="*/ 286164 h 806550"/>
                  <a:gd name="connsiteX114" fmla="*/ 123206 w 1171729"/>
                  <a:gd name="connsiteY114" fmla="*/ 248149 h 806550"/>
                  <a:gd name="connsiteX115" fmla="*/ 151180 w 1171729"/>
                  <a:gd name="connsiteY115" fmla="*/ 230889 h 806550"/>
                  <a:gd name="connsiteX116" fmla="*/ 151915 w 1171729"/>
                  <a:gd name="connsiteY116" fmla="*/ 229111 h 806550"/>
                  <a:gd name="connsiteX117" fmla="*/ 152368 w 1171729"/>
                  <a:gd name="connsiteY117" fmla="*/ 228818 h 806550"/>
                  <a:gd name="connsiteX118" fmla="*/ 165718 w 1171729"/>
                  <a:gd name="connsiteY118" fmla="*/ 195676 h 806550"/>
                  <a:gd name="connsiteX119" fmla="*/ 166641 w 1171729"/>
                  <a:gd name="connsiteY119" fmla="*/ 193439 h 806550"/>
                  <a:gd name="connsiteX120" fmla="*/ 168441 w 1171729"/>
                  <a:gd name="connsiteY120" fmla="*/ 188892 h 806550"/>
                  <a:gd name="connsiteX121" fmla="*/ 182123 w 1171729"/>
                  <a:gd name="connsiteY121" fmla="*/ 154357 h 806550"/>
                  <a:gd name="connsiteX122" fmla="*/ 211876 w 1171729"/>
                  <a:gd name="connsiteY122" fmla="*/ 116934 h 806550"/>
                  <a:gd name="connsiteX123" fmla="*/ 242224 w 1171729"/>
                  <a:gd name="connsiteY123" fmla="*/ 97139 h 806550"/>
                  <a:gd name="connsiteX124" fmla="*/ 273145 w 1171729"/>
                  <a:gd name="connsiteY124" fmla="*/ 77880 h 806550"/>
                  <a:gd name="connsiteX125" fmla="*/ 273145 w 1171729"/>
                  <a:gd name="connsiteY125" fmla="*/ 77041 h 806550"/>
                  <a:gd name="connsiteX126" fmla="*/ 275653 w 1171729"/>
                  <a:gd name="connsiteY126" fmla="*/ 75574 h 806550"/>
                  <a:gd name="connsiteX127" fmla="*/ 274468 w 1171729"/>
                  <a:gd name="connsiteY127" fmla="*/ 69686 h 806550"/>
                  <a:gd name="connsiteX128" fmla="*/ 273145 w 1171729"/>
                  <a:gd name="connsiteY128" fmla="*/ 70384 h 806550"/>
                  <a:gd name="connsiteX129" fmla="*/ 273145 w 1171729"/>
                  <a:gd name="connsiteY129" fmla="*/ 68985 h 806550"/>
                  <a:gd name="connsiteX130" fmla="*/ 291182 w 1171729"/>
                  <a:gd name="connsiteY130" fmla="*/ 57346 h 806550"/>
                  <a:gd name="connsiteX131" fmla="*/ 320937 w 1171729"/>
                  <a:gd name="connsiteY131" fmla="*/ 38069 h 806550"/>
                  <a:gd name="connsiteX132" fmla="*/ 351877 w 1171729"/>
                  <a:gd name="connsiteY132" fmla="*/ 0 h 80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1171729" h="806550">
                    <a:moveTo>
                      <a:pt x="351877" y="0"/>
                    </a:moveTo>
                    <a:lnTo>
                      <a:pt x="375150" y="0"/>
                    </a:lnTo>
                    <a:lnTo>
                      <a:pt x="406716" y="19247"/>
                    </a:lnTo>
                    <a:lnTo>
                      <a:pt x="413233" y="19247"/>
                    </a:lnTo>
                    <a:lnTo>
                      <a:pt x="413282" y="19277"/>
                    </a:lnTo>
                    <a:lnTo>
                      <a:pt x="443037" y="19277"/>
                    </a:lnTo>
                    <a:lnTo>
                      <a:pt x="472910" y="0"/>
                    </a:lnTo>
                    <a:lnTo>
                      <a:pt x="498127" y="0"/>
                    </a:lnTo>
                    <a:lnTo>
                      <a:pt x="498127" y="37957"/>
                    </a:lnTo>
                    <a:cubicBezTo>
                      <a:pt x="502981" y="50805"/>
                      <a:pt x="507672" y="63653"/>
                      <a:pt x="512526" y="76501"/>
                    </a:cubicBezTo>
                    <a:lnTo>
                      <a:pt x="517495" y="73445"/>
                    </a:lnTo>
                    <a:lnTo>
                      <a:pt x="518667" y="76622"/>
                    </a:lnTo>
                    <a:lnTo>
                      <a:pt x="546788" y="59170"/>
                    </a:lnTo>
                    <a:lnTo>
                      <a:pt x="574815" y="76501"/>
                    </a:lnTo>
                    <a:lnTo>
                      <a:pt x="604746" y="95337"/>
                    </a:lnTo>
                    <a:lnTo>
                      <a:pt x="606372" y="93346"/>
                    </a:lnTo>
                    <a:lnTo>
                      <a:pt x="610420" y="95980"/>
                    </a:lnTo>
                    <a:lnTo>
                      <a:pt x="641360" y="57346"/>
                    </a:lnTo>
                    <a:lnTo>
                      <a:pt x="670640" y="57346"/>
                    </a:lnTo>
                    <a:lnTo>
                      <a:pt x="701580" y="57346"/>
                    </a:lnTo>
                    <a:lnTo>
                      <a:pt x="731335" y="38069"/>
                    </a:lnTo>
                    <a:lnTo>
                      <a:pt x="756711" y="38069"/>
                    </a:lnTo>
                    <a:lnTo>
                      <a:pt x="772198" y="76501"/>
                    </a:lnTo>
                    <a:cubicBezTo>
                      <a:pt x="777375" y="89599"/>
                      <a:pt x="782552" y="102572"/>
                      <a:pt x="787730" y="115669"/>
                    </a:cubicBezTo>
                    <a:lnTo>
                      <a:pt x="817661" y="135003"/>
                    </a:lnTo>
                    <a:lnTo>
                      <a:pt x="817661" y="173049"/>
                    </a:lnTo>
                    <a:lnTo>
                      <a:pt x="817661" y="210595"/>
                    </a:lnTo>
                    <a:cubicBezTo>
                      <a:pt x="822838" y="223318"/>
                      <a:pt x="828015" y="235917"/>
                      <a:pt x="833192" y="248640"/>
                    </a:cubicBezTo>
                    <a:lnTo>
                      <a:pt x="864256" y="267974"/>
                    </a:lnTo>
                    <a:lnTo>
                      <a:pt x="864256" y="307641"/>
                    </a:lnTo>
                    <a:cubicBezTo>
                      <a:pt x="869271" y="320364"/>
                      <a:pt x="874287" y="332963"/>
                      <a:pt x="879302" y="345686"/>
                    </a:cubicBezTo>
                    <a:cubicBezTo>
                      <a:pt x="874287" y="358409"/>
                      <a:pt x="869271" y="371008"/>
                      <a:pt x="864256" y="383731"/>
                    </a:cubicBezTo>
                    <a:lnTo>
                      <a:pt x="894834" y="402941"/>
                    </a:lnTo>
                    <a:cubicBezTo>
                      <a:pt x="899526" y="415789"/>
                      <a:pt x="904380" y="428761"/>
                      <a:pt x="909071" y="441609"/>
                    </a:cubicBezTo>
                    <a:lnTo>
                      <a:pt x="940782" y="459821"/>
                    </a:lnTo>
                    <a:lnTo>
                      <a:pt x="943366" y="458249"/>
                    </a:lnTo>
                    <a:lnTo>
                      <a:pt x="945187" y="459250"/>
                    </a:lnTo>
                    <a:lnTo>
                      <a:pt x="972302" y="442555"/>
                    </a:lnTo>
                    <a:lnTo>
                      <a:pt x="1001291" y="459821"/>
                    </a:lnTo>
                    <a:lnTo>
                      <a:pt x="1031708" y="459821"/>
                    </a:lnTo>
                    <a:lnTo>
                      <a:pt x="1032647" y="459250"/>
                    </a:lnTo>
                    <a:lnTo>
                      <a:pt x="1034569" y="459250"/>
                    </a:lnTo>
                    <a:lnTo>
                      <a:pt x="1064442" y="441586"/>
                    </a:lnTo>
                    <a:lnTo>
                      <a:pt x="1096567" y="422310"/>
                    </a:lnTo>
                    <a:lnTo>
                      <a:pt x="1125729" y="402953"/>
                    </a:lnTo>
                    <a:lnTo>
                      <a:pt x="1156669" y="402953"/>
                    </a:lnTo>
                    <a:lnTo>
                      <a:pt x="1171729" y="402953"/>
                    </a:lnTo>
                    <a:lnTo>
                      <a:pt x="1170831" y="404077"/>
                    </a:lnTo>
                    <a:lnTo>
                      <a:pt x="1170831" y="440240"/>
                    </a:lnTo>
                    <a:lnTo>
                      <a:pt x="1141258" y="458201"/>
                    </a:lnTo>
                    <a:lnTo>
                      <a:pt x="1141258" y="459322"/>
                    </a:lnTo>
                    <a:lnTo>
                      <a:pt x="1139977" y="460052"/>
                    </a:lnTo>
                    <a:lnTo>
                      <a:pt x="1141258" y="463640"/>
                    </a:lnTo>
                    <a:lnTo>
                      <a:pt x="1141258" y="497884"/>
                    </a:lnTo>
                    <a:lnTo>
                      <a:pt x="1139480" y="497884"/>
                    </a:lnTo>
                    <a:cubicBezTo>
                      <a:pt x="1145170" y="504659"/>
                      <a:pt x="1150979" y="511434"/>
                      <a:pt x="1156669" y="518209"/>
                    </a:cubicBezTo>
                    <a:cubicBezTo>
                      <a:pt x="1151097" y="530952"/>
                      <a:pt x="1145644" y="543615"/>
                      <a:pt x="1140073" y="556278"/>
                    </a:cubicBezTo>
                    <a:lnTo>
                      <a:pt x="1109133" y="556278"/>
                    </a:lnTo>
                    <a:lnTo>
                      <a:pt x="1064442" y="556278"/>
                    </a:lnTo>
                    <a:lnTo>
                      <a:pt x="1034569" y="575554"/>
                    </a:lnTo>
                    <a:cubicBezTo>
                      <a:pt x="1028998" y="588217"/>
                      <a:pt x="1023545" y="600961"/>
                      <a:pt x="1017973" y="613623"/>
                    </a:cubicBezTo>
                    <a:lnTo>
                      <a:pt x="973875" y="613623"/>
                    </a:lnTo>
                    <a:lnTo>
                      <a:pt x="927998" y="613623"/>
                    </a:lnTo>
                    <a:lnTo>
                      <a:pt x="882715" y="613623"/>
                    </a:lnTo>
                    <a:cubicBezTo>
                      <a:pt x="872757" y="626448"/>
                      <a:pt x="862918" y="639352"/>
                      <a:pt x="852960" y="652257"/>
                    </a:cubicBezTo>
                    <a:lnTo>
                      <a:pt x="821902" y="670969"/>
                    </a:lnTo>
                    <a:lnTo>
                      <a:pt x="776144" y="691294"/>
                    </a:lnTo>
                    <a:cubicBezTo>
                      <a:pt x="770928" y="704118"/>
                      <a:pt x="765831" y="717104"/>
                      <a:pt x="760615" y="729928"/>
                    </a:cubicBezTo>
                    <a:lnTo>
                      <a:pt x="730860" y="748640"/>
                    </a:lnTo>
                    <a:cubicBezTo>
                      <a:pt x="720666" y="761141"/>
                      <a:pt x="710589" y="773724"/>
                      <a:pt x="700395" y="786225"/>
                    </a:cubicBezTo>
                    <a:lnTo>
                      <a:pt x="669455" y="806550"/>
                    </a:lnTo>
                    <a:lnTo>
                      <a:pt x="669455" y="786225"/>
                    </a:lnTo>
                    <a:lnTo>
                      <a:pt x="668130" y="785279"/>
                    </a:lnTo>
                    <a:lnTo>
                      <a:pt x="668513" y="784292"/>
                    </a:lnTo>
                    <a:lnTo>
                      <a:pt x="639232" y="765071"/>
                    </a:lnTo>
                    <a:lnTo>
                      <a:pt x="608447" y="784226"/>
                    </a:lnTo>
                    <a:lnTo>
                      <a:pt x="598495" y="758983"/>
                    </a:lnTo>
                    <a:lnTo>
                      <a:pt x="593386" y="745850"/>
                    </a:lnTo>
                    <a:lnTo>
                      <a:pt x="563031" y="727120"/>
                    </a:lnTo>
                    <a:lnTo>
                      <a:pt x="532049" y="727120"/>
                    </a:lnTo>
                    <a:lnTo>
                      <a:pt x="502231" y="727120"/>
                    </a:lnTo>
                    <a:lnTo>
                      <a:pt x="498208" y="717367"/>
                    </a:lnTo>
                    <a:lnTo>
                      <a:pt x="487727" y="691294"/>
                    </a:lnTo>
                    <a:cubicBezTo>
                      <a:pt x="492943" y="678309"/>
                      <a:pt x="498041" y="665243"/>
                      <a:pt x="503257" y="652257"/>
                    </a:cubicBezTo>
                    <a:lnTo>
                      <a:pt x="503257" y="613623"/>
                    </a:lnTo>
                    <a:lnTo>
                      <a:pt x="502231" y="612984"/>
                    </a:lnTo>
                    <a:lnTo>
                      <a:pt x="502231" y="612346"/>
                    </a:lnTo>
                    <a:lnTo>
                      <a:pt x="471602" y="592594"/>
                    </a:lnTo>
                    <a:lnTo>
                      <a:pt x="456788" y="556278"/>
                    </a:lnTo>
                    <a:cubicBezTo>
                      <a:pt x="462004" y="543615"/>
                      <a:pt x="467101" y="530952"/>
                      <a:pt x="472317" y="518209"/>
                    </a:cubicBezTo>
                    <a:lnTo>
                      <a:pt x="470586" y="516019"/>
                    </a:lnTo>
                    <a:lnTo>
                      <a:pt x="470711" y="515687"/>
                    </a:lnTo>
                    <a:lnTo>
                      <a:pt x="440893" y="477736"/>
                    </a:lnTo>
                    <a:lnTo>
                      <a:pt x="394510" y="458515"/>
                    </a:lnTo>
                    <a:lnTo>
                      <a:pt x="364692" y="458515"/>
                    </a:lnTo>
                    <a:lnTo>
                      <a:pt x="334337" y="477736"/>
                    </a:lnTo>
                    <a:lnTo>
                      <a:pt x="303354" y="477736"/>
                    </a:lnTo>
                    <a:lnTo>
                      <a:pt x="274700" y="439847"/>
                    </a:lnTo>
                    <a:lnTo>
                      <a:pt x="243718" y="420625"/>
                    </a:lnTo>
                    <a:lnTo>
                      <a:pt x="213363" y="420625"/>
                    </a:lnTo>
                    <a:lnTo>
                      <a:pt x="183545" y="420625"/>
                    </a:lnTo>
                    <a:lnTo>
                      <a:pt x="152563" y="401404"/>
                    </a:lnTo>
                    <a:lnTo>
                      <a:pt x="122208" y="401404"/>
                    </a:lnTo>
                    <a:lnTo>
                      <a:pt x="92390" y="420625"/>
                    </a:lnTo>
                    <a:lnTo>
                      <a:pt x="60870" y="439847"/>
                    </a:lnTo>
                    <a:lnTo>
                      <a:pt x="31590" y="439847"/>
                    </a:lnTo>
                    <a:lnTo>
                      <a:pt x="0" y="420905"/>
                    </a:lnTo>
                    <a:lnTo>
                      <a:pt x="30361" y="384433"/>
                    </a:lnTo>
                    <a:lnTo>
                      <a:pt x="59564" y="365708"/>
                    </a:lnTo>
                    <a:lnTo>
                      <a:pt x="91057" y="346448"/>
                    </a:lnTo>
                    <a:lnTo>
                      <a:pt x="120832" y="327188"/>
                    </a:lnTo>
                    <a:lnTo>
                      <a:pt x="120832" y="325685"/>
                    </a:lnTo>
                    <a:lnTo>
                      <a:pt x="123206" y="324233"/>
                    </a:lnTo>
                    <a:lnTo>
                      <a:pt x="123206" y="286164"/>
                    </a:lnTo>
                    <a:lnTo>
                      <a:pt x="123206" y="248149"/>
                    </a:lnTo>
                    <a:lnTo>
                      <a:pt x="151180" y="230889"/>
                    </a:lnTo>
                    <a:lnTo>
                      <a:pt x="151915" y="229111"/>
                    </a:lnTo>
                    <a:lnTo>
                      <a:pt x="152368" y="228818"/>
                    </a:lnTo>
                    <a:lnTo>
                      <a:pt x="165718" y="195676"/>
                    </a:lnTo>
                    <a:lnTo>
                      <a:pt x="166641" y="193439"/>
                    </a:lnTo>
                    <a:lnTo>
                      <a:pt x="168441" y="188892"/>
                    </a:lnTo>
                    <a:lnTo>
                      <a:pt x="182123" y="154357"/>
                    </a:lnTo>
                    <a:lnTo>
                      <a:pt x="211876" y="116934"/>
                    </a:lnTo>
                    <a:lnTo>
                      <a:pt x="242224" y="97139"/>
                    </a:lnTo>
                    <a:lnTo>
                      <a:pt x="273145" y="77880"/>
                    </a:lnTo>
                    <a:lnTo>
                      <a:pt x="273145" y="77041"/>
                    </a:lnTo>
                    <a:lnTo>
                      <a:pt x="275653" y="75574"/>
                    </a:lnTo>
                    <a:cubicBezTo>
                      <a:pt x="275297" y="73638"/>
                      <a:pt x="274823" y="71622"/>
                      <a:pt x="274468" y="69686"/>
                    </a:cubicBezTo>
                    <a:lnTo>
                      <a:pt x="273145" y="70384"/>
                    </a:lnTo>
                    <a:lnTo>
                      <a:pt x="273145" y="68985"/>
                    </a:lnTo>
                    <a:lnTo>
                      <a:pt x="291182" y="57346"/>
                    </a:lnTo>
                    <a:lnTo>
                      <a:pt x="320937" y="38069"/>
                    </a:lnTo>
                    <a:lnTo>
                      <a:pt x="351877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9" name="Forma livre 98">
                <a:extLst>
                  <a:ext uri="{FF2B5EF4-FFF2-40B4-BE49-F238E27FC236}">
                    <a16:creationId xmlns:a16="http://schemas.microsoft.com/office/drawing/2014/main" id="{A452AABB-E8CF-D235-E120-2DB98359E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81663" y="4115428"/>
                <a:ext cx="498835" cy="279307"/>
              </a:xfrm>
              <a:custGeom>
                <a:avLst/>
                <a:gdLst>
                  <a:gd name="connsiteX0" fmla="*/ 423382 w 544800"/>
                  <a:gd name="connsiteY0" fmla="*/ 0 h 305044"/>
                  <a:gd name="connsiteX1" fmla="*/ 437386 w 544800"/>
                  <a:gd name="connsiteY1" fmla="*/ 35303 h 305044"/>
                  <a:gd name="connsiteX2" fmla="*/ 483093 w 544800"/>
                  <a:gd name="connsiteY2" fmla="*/ 55046 h 305044"/>
                  <a:gd name="connsiteX3" fmla="*/ 513400 w 544800"/>
                  <a:gd name="connsiteY3" fmla="*/ 55046 h 305044"/>
                  <a:gd name="connsiteX4" fmla="*/ 529400 w 544800"/>
                  <a:gd name="connsiteY4" fmla="*/ 55046 h 305044"/>
                  <a:gd name="connsiteX5" fmla="*/ 544800 w 544800"/>
                  <a:gd name="connsiteY5" fmla="*/ 55046 h 305044"/>
                  <a:gd name="connsiteX6" fmla="*/ 529400 w 544800"/>
                  <a:gd name="connsiteY6" fmla="*/ 94471 h 305044"/>
                  <a:gd name="connsiteX7" fmla="*/ 529400 w 544800"/>
                  <a:gd name="connsiteY7" fmla="*/ 132330 h 305044"/>
                  <a:gd name="connsiteX8" fmla="*/ 513400 w 544800"/>
                  <a:gd name="connsiteY8" fmla="*/ 170711 h 305044"/>
                  <a:gd name="connsiteX9" fmla="*/ 483093 w 544800"/>
                  <a:gd name="connsiteY9" fmla="*/ 189379 h 305044"/>
                  <a:gd name="connsiteX10" fmla="*/ 453386 w 544800"/>
                  <a:gd name="connsiteY10" fmla="*/ 189379 h 305044"/>
                  <a:gd name="connsiteX11" fmla="*/ 437386 w 544800"/>
                  <a:gd name="connsiteY11" fmla="*/ 189379 h 305044"/>
                  <a:gd name="connsiteX12" fmla="*/ 407734 w 544800"/>
                  <a:gd name="connsiteY12" fmla="*/ 208570 h 305044"/>
                  <a:gd name="connsiteX13" fmla="*/ 378027 w 544800"/>
                  <a:gd name="connsiteY13" fmla="*/ 246951 h 305044"/>
                  <a:gd name="connsiteX14" fmla="*/ 361426 w 544800"/>
                  <a:gd name="connsiteY14" fmla="*/ 284779 h 305044"/>
                  <a:gd name="connsiteX15" fmla="*/ 331719 w 544800"/>
                  <a:gd name="connsiteY15" fmla="*/ 305044 h 305044"/>
                  <a:gd name="connsiteX16" fmla="*/ 302613 w 544800"/>
                  <a:gd name="connsiteY16" fmla="*/ 305044 h 305044"/>
                  <a:gd name="connsiteX17" fmla="*/ 271760 w 544800"/>
                  <a:gd name="connsiteY17" fmla="*/ 284779 h 305044"/>
                  <a:gd name="connsiteX18" fmla="*/ 240906 w 544800"/>
                  <a:gd name="connsiteY18" fmla="*/ 264545 h 305044"/>
                  <a:gd name="connsiteX19" fmla="*/ 211800 w 544800"/>
                  <a:gd name="connsiteY19" fmla="*/ 284779 h 305044"/>
                  <a:gd name="connsiteX20" fmla="*/ 180946 w 544800"/>
                  <a:gd name="connsiteY20" fmla="*/ 305044 h 305044"/>
                  <a:gd name="connsiteX21" fmla="*/ 150093 w 544800"/>
                  <a:gd name="connsiteY21" fmla="*/ 305044 h 305044"/>
                  <a:gd name="connsiteX22" fmla="*/ 120386 w 544800"/>
                  <a:gd name="connsiteY22" fmla="*/ 284779 h 305044"/>
                  <a:gd name="connsiteX23" fmla="*/ 90133 w 544800"/>
                  <a:gd name="connsiteY23" fmla="*/ 264545 h 305044"/>
                  <a:gd name="connsiteX24" fmla="*/ 59826 w 544800"/>
                  <a:gd name="connsiteY24" fmla="*/ 264545 h 305044"/>
                  <a:gd name="connsiteX25" fmla="*/ 29573 w 544800"/>
                  <a:gd name="connsiteY25" fmla="*/ 284779 h 305044"/>
                  <a:gd name="connsiteX26" fmla="*/ 10624 w 544800"/>
                  <a:gd name="connsiteY26" fmla="*/ 297890 h 305044"/>
                  <a:gd name="connsiteX27" fmla="*/ 0 w 544800"/>
                  <a:gd name="connsiteY27" fmla="*/ 268133 h 305044"/>
                  <a:gd name="connsiteX28" fmla="*/ 0 w 544800"/>
                  <a:gd name="connsiteY28" fmla="*/ 263815 h 305044"/>
                  <a:gd name="connsiteX29" fmla="*/ 29573 w 544800"/>
                  <a:gd name="connsiteY29" fmla="*/ 246951 h 305044"/>
                  <a:gd name="connsiteX30" fmla="*/ 29573 w 544800"/>
                  <a:gd name="connsiteY30" fmla="*/ 244733 h 305044"/>
                  <a:gd name="connsiteX31" fmla="*/ 30940 w 544800"/>
                  <a:gd name="connsiteY31" fmla="*/ 243902 h 305044"/>
                  <a:gd name="connsiteX32" fmla="*/ 30940 w 544800"/>
                  <a:gd name="connsiteY32" fmla="*/ 207446 h 305044"/>
                  <a:gd name="connsiteX33" fmla="*/ 30471 w 544800"/>
                  <a:gd name="connsiteY33" fmla="*/ 207446 h 305044"/>
                  <a:gd name="connsiteX34" fmla="*/ 59826 w 544800"/>
                  <a:gd name="connsiteY34" fmla="*/ 170711 h 305044"/>
                  <a:gd name="connsiteX35" fmla="*/ 90133 w 544800"/>
                  <a:gd name="connsiteY35" fmla="*/ 170711 h 305044"/>
                  <a:gd name="connsiteX36" fmla="*/ 120386 w 544800"/>
                  <a:gd name="connsiteY36" fmla="*/ 151520 h 305044"/>
                  <a:gd name="connsiteX37" fmla="*/ 150093 w 544800"/>
                  <a:gd name="connsiteY37" fmla="*/ 170711 h 305044"/>
                  <a:gd name="connsiteX38" fmla="*/ 180946 w 544800"/>
                  <a:gd name="connsiteY38" fmla="*/ 170711 h 305044"/>
                  <a:gd name="connsiteX39" fmla="*/ 211800 w 544800"/>
                  <a:gd name="connsiteY39" fmla="*/ 170711 h 305044"/>
                  <a:gd name="connsiteX40" fmla="*/ 240906 w 544800"/>
                  <a:gd name="connsiteY40" fmla="*/ 170711 h 305044"/>
                  <a:gd name="connsiteX41" fmla="*/ 271760 w 544800"/>
                  <a:gd name="connsiteY41" fmla="*/ 151520 h 305044"/>
                  <a:gd name="connsiteX42" fmla="*/ 302613 w 544800"/>
                  <a:gd name="connsiteY42" fmla="*/ 151520 h 305044"/>
                  <a:gd name="connsiteX43" fmla="*/ 346573 w 544800"/>
                  <a:gd name="connsiteY43" fmla="*/ 132330 h 305044"/>
                  <a:gd name="connsiteX44" fmla="*/ 347004 w 544800"/>
                  <a:gd name="connsiteY44" fmla="*/ 131811 h 305044"/>
                  <a:gd name="connsiteX45" fmla="*/ 349284 w 544800"/>
                  <a:gd name="connsiteY45" fmla="*/ 130845 h 305044"/>
                  <a:gd name="connsiteX46" fmla="*/ 380347 w 544800"/>
                  <a:gd name="connsiteY46" fmla="*/ 92799 h 305044"/>
                  <a:gd name="connsiteX47" fmla="*/ 395232 w 544800"/>
                  <a:gd name="connsiteY47" fmla="*/ 53133 h 305044"/>
                  <a:gd name="connsiteX48" fmla="*/ 410764 w 544800"/>
                  <a:gd name="connsiteY48" fmla="*/ 15088 h 305044"/>
                  <a:gd name="connsiteX49" fmla="*/ 418691 w 544800"/>
                  <a:gd name="connsiteY49" fmla="*/ 7697 h 305044"/>
                  <a:gd name="connsiteX50" fmla="*/ 423382 w 544800"/>
                  <a:gd name="connsiteY50" fmla="*/ 0 h 305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44800" h="305044">
                    <a:moveTo>
                      <a:pt x="423382" y="0"/>
                    </a:moveTo>
                    <a:lnTo>
                      <a:pt x="437386" y="35303"/>
                    </a:lnTo>
                    <a:lnTo>
                      <a:pt x="483093" y="55046"/>
                    </a:lnTo>
                    <a:lnTo>
                      <a:pt x="513400" y="55046"/>
                    </a:lnTo>
                    <a:lnTo>
                      <a:pt x="529400" y="55046"/>
                    </a:lnTo>
                    <a:lnTo>
                      <a:pt x="544800" y="55046"/>
                    </a:lnTo>
                    <a:lnTo>
                      <a:pt x="529400" y="94471"/>
                    </a:lnTo>
                    <a:lnTo>
                      <a:pt x="529400" y="132330"/>
                    </a:lnTo>
                    <a:cubicBezTo>
                      <a:pt x="524049" y="145134"/>
                      <a:pt x="518752" y="157907"/>
                      <a:pt x="513400" y="170711"/>
                    </a:cubicBezTo>
                    <a:lnTo>
                      <a:pt x="483093" y="189379"/>
                    </a:lnTo>
                    <a:lnTo>
                      <a:pt x="453386" y="189379"/>
                    </a:lnTo>
                    <a:lnTo>
                      <a:pt x="437386" y="189379"/>
                    </a:lnTo>
                    <a:lnTo>
                      <a:pt x="407734" y="208570"/>
                    </a:lnTo>
                    <a:lnTo>
                      <a:pt x="378027" y="246951"/>
                    </a:lnTo>
                    <a:cubicBezTo>
                      <a:pt x="372511" y="259570"/>
                      <a:pt x="366941" y="272159"/>
                      <a:pt x="361426" y="284779"/>
                    </a:cubicBezTo>
                    <a:lnTo>
                      <a:pt x="331719" y="305044"/>
                    </a:lnTo>
                    <a:lnTo>
                      <a:pt x="302613" y="305044"/>
                    </a:lnTo>
                    <a:lnTo>
                      <a:pt x="271760" y="284779"/>
                    </a:lnTo>
                    <a:lnTo>
                      <a:pt x="240906" y="264545"/>
                    </a:lnTo>
                    <a:lnTo>
                      <a:pt x="211800" y="284779"/>
                    </a:lnTo>
                    <a:lnTo>
                      <a:pt x="180946" y="305044"/>
                    </a:lnTo>
                    <a:lnTo>
                      <a:pt x="150093" y="305044"/>
                    </a:lnTo>
                    <a:lnTo>
                      <a:pt x="120386" y="284779"/>
                    </a:lnTo>
                    <a:lnTo>
                      <a:pt x="90133" y="264545"/>
                    </a:lnTo>
                    <a:lnTo>
                      <a:pt x="59826" y="264545"/>
                    </a:lnTo>
                    <a:lnTo>
                      <a:pt x="29573" y="284779"/>
                    </a:lnTo>
                    <a:lnTo>
                      <a:pt x="10624" y="297890"/>
                    </a:lnTo>
                    <a:lnTo>
                      <a:pt x="0" y="268133"/>
                    </a:lnTo>
                    <a:lnTo>
                      <a:pt x="0" y="263815"/>
                    </a:lnTo>
                    <a:lnTo>
                      <a:pt x="29573" y="246951"/>
                    </a:lnTo>
                    <a:lnTo>
                      <a:pt x="29573" y="244733"/>
                    </a:lnTo>
                    <a:lnTo>
                      <a:pt x="30940" y="243902"/>
                    </a:lnTo>
                    <a:lnTo>
                      <a:pt x="30940" y="207446"/>
                    </a:lnTo>
                    <a:lnTo>
                      <a:pt x="30471" y="207446"/>
                    </a:lnTo>
                    <a:lnTo>
                      <a:pt x="59826" y="170711"/>
                    </a:lnTo>
                    <a:lnTo>
                      <a:pt x="90133" y="170711"/>
                    </a:lnTo>
                    <a:lnTo>
                      <a:pt x="120386" y="151520"/>
                    </a:lnTo>
                    <a:lnTo>
                      <a:pt x="150093" y="170711"/>
                    </a:lnTo>
                    <a:lnTo>
                      <a:pt x="180946" y="170711"/>
                    </a:lnTo>
                    <a:lnTo>
                      <a:pt x="211800" y="170711"/>
                    </a:lnTo>
                    <a:lnTo>
                      <a:pt x="240906" y="170711"/>
                    </a:lnTo>
                    <a:lnTo>
                      <a:pt x="271760" y="151520"/>
                    </a:lnTo>
                    <a:lnTo>
                      <a:pt x="302613" y="151520"/>
                    </a:lnTo>
                    <a:lnTo>
                      <a:pt x="346573" y="132330"/>
                    </a:lnTo>
                    <a:lnTo>
                      <a:pt x="347004" y="131811"/>
                    </a:lnTo>
                    <a:lnTo>
                      <a:pt x="349284" y="130845"/>
                    </a:lnTo>
                    <a:lnTo>
                      <a:pt x="380347" y="92799"/>
                    </a:lnTo>
                    <a:cubicBezTo>
                      <a:pt x="385363" y="79577"/>
                      <a:pt x="390216" y="66355"/>
                      <a:pt x="395232" y="53133"/>
                    </a:cubicBezTo>
                    <a:cubicBezTo>
                      <a:pt x="400409" y="40410"/>
                      <a:pt x="405586" y="27811"/>
                      <a:pt x="410764" y="15088"/>
                    </a:cubicBezTo>
                    <a:cubicBezTo>
                      <a:pt x="413190" y="10473"/>
                      <a:pt x="416102" y="9288"/>
                      <a:pt x="418691" y="7697"/>
                    </a:cubicBezTo>
                    <a:lnTo>
                      <a:pt x="423382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</p:grpSp>
        <p:grpSp>
          <p:nvGrpSpPr>
            <p:cNvPr id="20" name="Agrupar 3">
              <a:extLst>
                <a:ext uri="{FF2B5EF4-FFF2-40B4-BE49-F238E27FC236}">
                  <a16:creationId xmlns:a16="http://schemas.microsoft.com/office/drawing/2014/main" id="{4D047C30-1A8B-FDA4-3C06-B40792EDCE17}"/>
                </a:ext>
              </a:extLst>
            </p:cNvPr>
            <p:cNvGrpSpPr/>
            <p:nvPr/>
          </p:nvGrpSpPr>
          <p:grpSpPr>
            <a:xfrm>
              <a:off x="9198166" y="4305372"/>
              <a:ext cx="1150288" cy="1478968"/>
              <a:chOff x="9198166" y="4305372"/>
              <a:chExt cx="1150288" cy="1478968"/>
            </a:xfrm>
            <a:grpFill/>
          </p:grpSpPr>
          <p:sp>
            <p:nvSpPr>
              <p:cNvPr id="21" name="Forma livre 99">
                <a:extLst>
                  <a:ext uri="{FF2B5EF4-FFF2-40B4-BE49-F238E27FC236}">
                    <a16:creationId xmlns:a16="http://schemas.microsoft.com/office/drawing/2014/main" id="{18A2AB49-2A79-A53E-39B9-91696049D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8917" y="4305372"/>
                <a:ext cx="819537" cy="560865"/>
              </a:xfrm>
              <a:custGeom>
                <a:avLst/>
                <a:gdLst>
                  <a:gd name="connsiteX0" fmla="*/ 350129 w 895053"/>
                  <a:gd name="connsiteY0" fmla="*/ 0 h 612546"/>
                  <a:gd name="connsiteX1" fmla="*/ 380476 w 895053"/>
                  <a:gd name="connsiteY1" fmla="*/ 0 h 612546"/>
                  <a:gd name="connsiteX2" fmla="*/ 411416 w 895053"/>
                  <a:gd name="connsiteY2" fmla="*/ 19357 h 612546"/>
                  <a:gd name="connsiteX3" fmla="*/ 441289 w 895053"/>
                  <a:gd name="connsiteY3" fmla="*/ 19357 h 612546"/>
                  <a:gd name="connsiteX4" fmla="*/ 471636 w 895053"/>
                  <a:gd name="connsiteY4" fmla="*/ 19357 h 612546"/>
                  <a:gd name="connsiteX5" fmla="*/ 502576 w 895053"/>
                  <a:gd name="connsiteY5" fmla="*/ 38633 h 612546"/>
                  <a:gd name="connsiteX6" fmla="*/ 531264 w 895053"/>
                  <a:gd name="connsiteY6" fmla="*/ 76703 h 612546"/>
                  <a:gd name="connsiteX7" fmla="*/ 562796 w 895053"/>
                  <a:gd name="connsiteY7" fmla="*/ 76703 h 612546"/>
                  <a:gd name="connsiteX8" fmla="*/ 592551 w 895053"/>
                  <a:gd name="connsiteY8" fmla="*/ 56297 h 612546"/>
                  <a:gd name="connsiteX9" fmla="*/ 622424 w 895053"/>
                  <a:gd name="connsiteY9" fmla="*/ 56297 h 612546"/>
                  <a:gd name="connsiteX10" fmla="*/ 668774 w 895053"/>
                  <a:gd name="connsiteY10" fmla="*/ 76703 h 612546"/>
                  <a:gd name="connsiteX11" fmla="*/ 697509 w 895053"/>
                  <a:gd name="connsiteY11" fmla="*/ 113066 h 612546"/>
                  <a:gd name="connsiteX12" fmla="*/ 682770 w 895053"/>
                  <a:gd name="connsiteY12" fmla="*/ 152221 h 612546"/>
                  <a:gd name="connsiteX13" fmla="*/ 697634 w 895053"/>
                  <a:gd name="connsiteY13" fmla="*/ 189066 h 612546"/>
                  <a:gd name="connsiteX14" fmla="*/ 698525 w 895053"/>
                  <a:gd name="connsiteY14" fmla="*/ 189641 h 612546"/>
                  <a:gd name="connsiteX15" fmla="*/ 699240 w 895053"/>
                  <a:gd name="connsiteY15" fmla="*/ 191394 h 612546"/>
                  <a:gd name="connsiteX16" fmla="*/ 729154 w 895053"/>
                  <a:gd name="connsiteY16" fmla="*/ 210031 h 612546"/>
                  <a:gd name="connsiteX17" fmla="*/ 729154 w 895053"/>
                  <a:gd name="connsiteY17" fmla="*/ 246730 h 612546"/>
                  <a:gd name="connsiteX18" fmla="*/ 713752 w 895053"/>
                  <a:gd name="connsiteY18" fmla="*/ 286830 h 612546"/>
                  <a:gd name="connsiteX19" fmla="*/ 725131 w 895053"/>
                  <a:gd name="connsiteY19" fmla="*/ 314414 h 612546"/>
                  <a:gd name="connsiteX20" fmla="*/ 730180 w 895053"/>
                  <a:gd name="connsiteY20" fmla="*/ 326975 h 612546"/>
                  <a:gd name="connsiteX21" fmla="*/ 759934 w 895053"/>
                  <a:gd name="connsiteY21" fmla="*/ 326975 h 612546"/>
                  <a:gd name="connsiteX22" fmla="*/ 790874 w 895053"/>
                  <a:gd name="connsiteY22" fmla="*/ 326975 h 612546"/>
                  <a:gd name="connsiteX23" fmla="*/ 821340 w 895053"/>
                  <a:gd name="connsiteY23" fmla="*/ 345687 h 612546"/>
                  <a:gd name="connsiteX24" fmla="*/ 825418 w 895053"/>
                  <a:gd name="connsiteY24" fmla="*/ 356030 h 612546"/>
                  <a:gd name="connsiteX25" fmla="*/ 835263 w 895053"/>
                  <a:gd name="connsiteY25" fmla="*/ 381339 h 612546"/>
                  <a:gd name="connsiteX26" fmla="*/ 835370 w 895053"/>
                  <a:gd name="connsiteY26" fmla="*/ 381273 h 612546"/>
                  <a:gd name="connsiteX27" fmla="*/ 836158 w 895053"/>
                  <a:gd name="connsiteY27" fmla="*/ 383272 h 612546"/>
                  <a:gd name="connsiteX28" fmla="*/ 867690 w 895053"/>
                  <a:gd name="connsiteY28" fmla="*/ 363915 h 612546"/>
                  <a:gd name="connsiteX29" fmla="*/ 882034 w 895053"/>
                  <a:gd name="connsiteY29" fmla="*/ 373029 h 612546"/>
                  <a:gd name="connsiteX30" fmla="*/ 895053 w 895053"/>
                  <a:gd name="connsiteY30" fmla="*/ 382326 h 612546"/>
                  <a:gd name="connsiteX31" fmla="*/ 881109 w 895053"/>
                  <a:gd name="connsiteY31" fmla="*/ 418185 h 612546"/>
                  <a:gd name="connsiteX32" fmla="*/ 850127 w 895053"/>
                  <a:gd name="connsiteY32" fmla="*/ 418185 h 612546"/>
                  <a:gd name="connsiteX33" fmla="*/ 820309 w 895053"/>
                  <a:gd name="connsiteY33" fmla="*/ 437406 h 612546"/>
                  <a:gd name="connsiteX34" fmla="*/ 835263 w 895053"/>
                  <a:gd name="connsiteY34" fmla="*/ 476401 h 612546"/>
                  <a:gd name="connsiteX35" fmla="*/ 820309 w 895053"/>
                  <a:gd name="connsiteY35" fmla="*/ 514844 h 612546"/>
                  <a:gd name="connsiteX36" fmla="*/ 789954 w 895053"/>
                  <a:gd name="connsiteY36" fmla="*/ 535109 h 612546"/>
                  <a:gd name="connsiteX37" fmla="*/ 789954 w 895053"/>
                  <a:gd name="connsiteY37" fmla="*/ 537258 h 612546"/>
                  <a:gd name="connsiteX38" fmla="*/ 758972 w 895053"/>
                  <a:gd name="connsiteY38" fmla="*/ 516932 h 612546"/>
                  <a:gd name="connsiteX39" fmla="*/ 758076 w 895053"/>
                  <a:gd name="connsiteY39" fmla="*/ 517543 h 612546"/>
                  <a:gd name="connsiteX40" fmla="*/ 756577 w 895053"/>
                  <a:gd name="connsiteY40" fmla="*/ 516592 h 612546"/>
                  <a:gd name="connsiteX41" fmla="*/ 726804 w 895053"/>
                  <a:gd name="connsiteY41" fmla="*/ 536622 h 612546"/>
                  <a:gd name="connsiteX42" fmla="*/ 711450 w 895053"/>
                  <a:gd name="connsiteY42" fmla="*/ 554883 h 612546"/>
                  <a:gd name="connsiteX43" fmla="*/ 667816 w 895053"/>
                  <a:gd name="connsiteY43" fmla="*/ 554883 h 612546"/>
                  <a:gd name="connsiteX44" fmla="*/ 621433 w 895053"/>
                  <a:gd name="connsiteY44" fmla="*/ 537258 h 612546"/>
                  <a:gd name="connsiteX45" fmla="*/ 591615 w 895053"/>
                  <a:gd name="connsiteY45" fmla="*/ 516932 h 612546"/>
                  <a:gd name="connsiteX46" fmla="*/ 590649 w 895053"/>
                  <a:gd name="connsiteY46" fmla="*/ 517579 h 612546"/>
                  <a:gd name="connsiteX47" fmla="*/ 589150 w 895053"/>
                  <a:gd name="connsiteY47" fmla="*/ 516592 h 612546"/>
                  <a:gd name="connsiteX48" fmla="*/ 559306 w 895053"/>
                  <a:gd name="connsiteY48" fmla="*/ 536622 h 612546"/>
                  <a:gd name="connsiteX49" fmla="*/ 528668 w 895053"/>
                  <a:gd name="connsiteY49" fmla="*/ 554883 h 612546"/>
                  <a:gd name="connsiteX50" fmla="*/ 501623 w 895053"/>
                  <a:gd name="connsiteY50" fmla="*/ 554883 h 612546"/>
                  <a:gd name="connsiteX51" fmla="*/ 501623 w 895053"/>
                  <a:gd name="connsiteY51" fmla="*/ 555048 h 612546"/>
                  <a:gd name="connsiteX52" fmla="*/ 500260 w 895053"/>
                  <a:gd name="connsiteY52" fmla="*/ 555048 h 612546"/>
                  <a:gd name="connsiteX53" fmla="*/ 500260 w 895053"/>
                  <a:gd name="connsiteY53" fmla="*/ 594572 h 612546"/>
                  <a:gd name="connsiteX54" fmla="*/ 468836 w 895053"/>
                  <a:gd name="connsiteY54" fmla="*/ 612546 h 612546"/>
                  <a:gd name="connsiteX55" fmla="*/ 440286 w 895053"/>
                  <a:gd name="connsiteY55" fmla="*/ 612546 h 612546"/>
                  <a:gd name="connsiteX56" fmla="*/ 410468 w 895053"/>
                  <a:gd name="connsiteY56" fmla="*/ 594369 h 612546"/>
                  <a:gd name="connsiteX57" fmla="*/ 394977 w 895053"/>
                  <a:gd name="connsiteY57" fmla="*/ 594369 h 612546"/>
                  <a:gd name="connsiteX58" fmla="*/ 363995 w 895053"/>
                  <a:gd name="connsiteY58" fmla="*/ 575148 h 612546"/>
                  <a:gd name="connsiteX59" fmla="*/ 362416 w 895053"/>
                  <a:gd name="connsiteY59" fmla="*/ 575148 h 612546"/>
                  <a:gd name="connsiteX60" fmla="*/ 361463 w 895053"/>
                  <a:gd name="connsiteY60" fmla="*/ 574543 h 612546"/>
                  <a:gd name="connsiteX61" fmla="*/ 331691 w 895053"/>
                  <a:gd name="connsiteY61" fmla="*/ 574543 h 612546"/>
                  <a:gd name="connsiteX62" fmla="*/ 300704 w 895053"/>
                  <a:gd name="connsiteY62" fmla="*/ 574543 h 612546"/>
                  <a:gd name="connsiteX63" fmla="*/ 271728 w 895053"/>
                  <a:gd name="connsiteY63" fmla="*/ 594369 h 612546"/>
                  <a:gd name="connsiteX64" fmla="*/ 243022 w 895053"/>
                  <a:gd name="connsiteY64" fmla="*/ 594369 h 612546"/>
                  <a:gd name="connsiteX65" fmla="*/ 212666 w 895053"/>
                  <a:gd name="connsiteY65" fmla="*/ 575148 h 612546"/>
                  <a:gd name="connsiteX66" fmla="*/ 181684 w 895053"/>
                  <a:gd name="connsiteY66" fmla="*/ 554883 h 612546"/>
                  <a:gd name="connsiteX67" fmla="*/ 153030 w 895053"/>
                  <a:gd name="connsiteY67" fmla="*/ 554883 h 612546"/>
                  <a:gd name="connsiteX68" fmla="*/ 136465 w 895053"/>
                  <a:gd name="connsiteY68" fmla="*/ 537258 h 612546"/>
                  <a:gd name="connsiteX69" fmla="*/ 136465 w 895053"/>
                  <a:gd name="connsiteY69" fmla="*/ 497710 h 612546"/>
                  <a:gd name="connsiteX70" fmla="*/ 136465 w 895053"/>
                  <a:gd name="connsiteY70" fmla="*/ 459821 h 612546"/>
                  <a:gd name="connsiteX71" fmla="*/ 106647 w 895053"/>
                  <a:gd name="connsiteY71" fmla="*/ 440600 h 612546"/>
                  <a:gd name="connsiteX72" fmla="*/ 76202 w 895053"/>
                  <a:gd name="connsiteY72" fmla="*/ 402710 h 612546"/>
                  <a:gd name="connsiteX73" fmla="*/ 46473 w 895053"/>
                  <a:gd name="connsiteY73" fmla="*/ 420334 h 612546"/>
                  <a:gd name="connsiteX74" fmla="*/ 14327 w 895053"/>
                  <a:gd name="connsiteY74" fmla="*/ 420334 h 612546"/>
                  <a:gd name="connsiteX75" fmla="*/ 0 w 895053"/>
                  <a:gd name="connsiteY75" fmla="*/ 382383 h 612546"/>
                  <a:gd name="connsiteX76" fmla="*/ 0 w 895053"/>
                  <a:gd name="connsiteY76" fmla="*/ 344985 h 612546"/>
                  <a:gd name="connsiteX77" fmla="*/ 2328 w 895053"/>
                  <a:gd name="connsiteY77" fmla="*/ 312991 h 612546"/>
                  <a:gd name="connsiteX78" fmla="*/ 15491 w 895053"/>
                  <a:gd name="connsiteY78" fmla="*/ 271846 h 612546"/>
                  <a:gd name="connsiteX79" fmla="*/ 29241 w 895053"/>
                  <a:gd name="connsiteY79" fmla="*/ 248947 h 612546"/>
                  <a:gd name="connsiteX80" fmla="*/ 60308 w 895053"/>
                  <a:gd name="connsiteY80" fmla="*/ 231323 h 612546"/>
                  <a:gd name="connsiteX81" fmla="*/ 90656 w 895053"/>
                  <a:gd name="connsiteY81" fmla="*/ 210993 h 612546"/>
                  <a:gd name="connsiteX82" fmla="*/ 90656 w 895053"/>
                  <a:gd name="connsiteY82" fmla="*/ 173009 h 612546"/>
                  <a:gd name="connsiteX83" fmla="*/ 105544 w 895053"/>
                  <a:gd name="connsiteY83" fmla="*/ 134489 h 612546"/>
                  <a:gd name="connsiteX84" fmla="*/ 135319 w 895053"/>
                  <a:gd name="connsiteY84" fmla="*/ 134489 h 612546"/>
                  <a:gd name="connsiteX85" fmla="*/ 135319 w 895053"/>
                  <a:gd name="connsiteY85" fmla="*/ 97574 h 612546"/>
                  <a:gd name="connsiteX86" fmla="*/ 151925 w 895053"/>
                  <a:gd name="connsiteY86" fmla="*/ 56914 h 612546"/>
                  <a:gd name="connsiteX87" fmla="*/ 161524 w 895053"/>
                  <a:gd name="connsiteY87" fmla="*/ 50995 h 612546"/>
                  <a:gd name="connsiteX88" fmla="*/ 181684 w 895053"/>
                  <a:gd name="connsiteY88" fmla="*/ 39043 h 612546"/>
                  <a:gd name="connsiteX89" fmla="*/ 221579 w 895053"/>
                  <a:gd name="connsiteY89" fmla="*/ 20000 h 612546"/>
                  <a:gd name="connsiteX90" fmla="*/ 225218 w 895053"/>
                  <a:gd name="connsiteY90" fmla="*/ 20000 h 612546"/>
                  <a:gd name="connsiteX91" fmla="*/ 225754 w 895053"/>
                  <a:gd name="connsiteY91" fmla="*/ 19357 h 612546"/>
                  <a:gd name="connsiteX92" fmla="*/ 227436 w 895053"/>
                  <a:gd name="connsiteY92" fmla="*/ 19357 h 612546"/>
                  <a:gd name="connsiteX93" fmla="*/ 259562 w 895053"/>
                  <a:gd name="connsiteY93" fmla="*/ 38633 h 612546"/>
                  <a:gd name="connsiteX94" fmla="*/ 288723 w 895053"/>
                  <a:gd name="connsiteY94" fmla="*/ 38633 h 612546"/>
                  <a:gd name="connsiteX95" fmla="*/ 320256 w 895053"/>
                  <a:gd name="connsiteY95" fmla="*/ 19357 h 612546"/>
                  <a:gd name="connsiteX96" fmla="*/ 350129 w 895053"/>
                  <a:gd name="connsiteY96" fmla="*/ 0 h 612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895053" h="612546">
                    <a:moveTo>
                      <a:pt x="350129" y="0"/>
                    </a:moveTo>
                    <a:lnTo>
                      <a:pt x="380476" y="0"/>
                    </a:lnTo>
                    <a:lnTo>
                      <a:pt x="411416" y="19357"/>
                    </a:lnTo>
                    <a:lnTo>
                      <a:pt x="441289" y="19357"/>
                    </a:lnTo>
                    <a:lnTo>
                      <a:pt x="471636" y="19357"/>
                    </a:lnTo>
                    <a:lnTo>
                      <a:pt x="502576" y="38633"/>
                    </a:lnTo>
                    <a:cubicBezTo>
                      <a:pt x="512178" y="51296"/>
                      <a:pt x="521662" y="64040"/>
                      <a:pt x="531264" y="76703"/>
                    </a:cubicBezTo>
                    <a:lnTo>
                      <a:pt x="562796" y="76703"/>
                    </a:lnTo>
                    <a:lnTo>
                      <a:pt x="592551" y="56297"/>
                    </a:lnTo>
                    <a:lnTo>
                      <a:pt x="622424" y="56297"/>
                    </a:lnTo>
                    <a:lnTo>
                      <a:pt x="668774" y="76703"/>
                    </a:lnTo>
                    <a:lnTo>
                      <a:pt x="697509" y="113066"/>
                    </a:lnTo>
                    <a:lnTo>
                      <a:pt x="682770" y="152221"/>
                    </a:lnTo>
                    <a:cubicBezTo>
                      <a:pt x="687695" y="164503"/>
                      <a:pt x="692710" y="176784"/>
                      <a:pt x="697634" y="189066"/>
                    </a:cubicBezTo>
                    <a:lnTo>
                      <a:pt x="698525" y="189641"/>
                    </a:lnTo>
                    <a:lnTo>
                      <a:pt x="699240" y="191394"/>
                    </a:lnTo>
                    <a:lnTo>
                      <a:pt x="729154" y="210031"/>
                    </a:lnTo>
                    <a:lnTo>
                      <a:pt x="729154" y="246730"/>
                    </a:lnTo>
                    <a:cubicBezTo>
                      <a:pt x="724050" y="260117"/>
                      <a:pt x="718856" y="273443"/>
                      <a:pt x="713752" y="286830"/>
                    </a:cubicBezTo>
                    <a:lnTo>
                      <a:pt x="725131" y="314414"/>
                    </a:lnTo>
                    <a:lnTo>
                      <a:pt x="730180" y="326975"/>
                    </a:lnTo>
                    <a:lnTo>
                      <a:pt x="759934" y="326975"/>
                    </a:lnTo>
                    <a:lnTo>
                      <a:pt x="790874" y="326975"/>
                    </a:lnTo>
                    <a:lnTo>
                      <a:pt x="821340" y="345687"/>
                    </a:lnTo>
                    <a:lnTo>
                      <a:pt x="825418" y="356030"/>
                    </a:lnTo>
                    <a:lnTo>
                      <a:pt x="835263" y="381339"/>
                    </a:lnTo>
                    <a:lnTo>
                      <a:pt x="835370" y="381273"/>
                    </a:lnTo>
                    <a:lnTo>
                      <a:pt x="836158" y="383272"/>
                    </a:lnTo>
                    <a:lnTo>
                      <a:pt x="867690" y="363915"/>
                    </a:lnTo>
                    <a:cubicBezTo>
                      <a:pt x="872432" y="366980"/>
                      <a:pt x="877292" y="369964"/>
                      <a:pt x="882034" y="373029"/>
                    </a:cubicBezTo>
                    <a:lnTo>
                      <a:pt x="895053" y="382326"/>
                    </a:lnTo>
                    <a:lnTo>
                      <a:pt x="881109" y="418185"/>
                    </a:lnTo>
                    <a:lnTo>
                      <a:pt x="850127" y="418185"/>
                    </a:lnTo>
                    <a:lnTo>
                      <a:pt x="820309" y="437406"/>
                    </a:lnTo>
                    <a:cubicBezTo>
                      <a:pt x="825324" y="450425"/>
                      <a:pt x="830248" y="463383"/>
                      <a:pt x="835263" y="476401"/>
                    </a:cubicBezTo>
                    <a:cubicBezTo>
                      <a:pt x="830248" y="489236"/>
                      <a:pt x="825324" y="502009"/>
                      <a:pt x="820309" y="514844"/>
                    </a:cubicBezTo>
                    <a:lnTo>
                      <a:pt x="789954" y="535109"/>
                    </a:lnTo>
                    <a:lnTo>
                      <a:pt x="789954" y="537258"/>
                    </a:lnTo>
                    <a:lnTo>
                      <a:pt x="758972" y="516932"/>
                    </a:lnTo>
                    <a:lnTo>
                      <a:pt x="758076" y="517543"/>
                    </a:lnTo>
                    <a:lnTo>
                      <a:pt x="756577" y="516592"/>
                    </a:lnTo>
                    <a:lnTo>
                      <a:pt x="726804" y="536622"/>
                    </a:lnTo>
                    <a:lnTo>
                      <a:pt x="711450" y="554883"/>
                    </a:lnTo>
                    <a:lnTo>
                      <a:pt x="667816" y="554883"/>
                    </a:lnTo>
                    <a:lnTo>
                      <a:pt x="621433" y="537258"/>
                    </a:lnTo>
                    <a:lnTo>
                      <a:pt x="591615" y="516932"/>
                    </a:lnTo>
                    <a:lnTo>
                      <a:pt x="590649" y="517579"/>
                    </a:lnTo>
                    <a:lnTo>
                      <a:pt x="589150" y="516592"/>
                    </a:lnTo>
                    <a:lnTo>
                      <a:pt x="559306" y="536622"/>
                    </a:lnTo>
                    <a:lnTo>
                      <a:pt x="528668" y="554883"/>
                    </a:lnTo>
                    <a:lnTo>
                      <a:pt x="501623" y="554883"/>
                    </a:lnTo>
                    <a:lnTo>
                      <a:pt x="501623" y="555048"/>
                    </a:lnTo>
                    <a:lnTo>
                      <a:pt x="500260" y="555048"/>
                    </a:lnTo>
                    <a:lnTo>
                      <a:pt x="500260" y="594572"/>
                    </a:lnTo>
                    <a:lnTo>
                      <a:pt x="468836" y="612546"/>
                    </a:lnTo>
                    <a:lnTo>
                      <a:pt x="440286" y="612546"/>
                    </a:lnTo>
                    <a:lnTo>
                      <a:pt x="410468" y="594369"/>
                    </a:lnTo>
                    <a:lnTo>
                      <a:pt x="394977" y="594369"/>
                    </a:lnTo>
                    <a:lnTo>
                      <a:pt x="363995" y="575148"/>
                    </a:lnTo>
                    <a:lnTo>
                      <a:pt x="362416" y="575148"/>
                    </a:lnTo>
                    <a:lnTo>
                      <a:pt x="361463" y="574543"/>
                    </a:lnTo>
                    <a:lnTo>
                      <a:pt x="331691" y="574543"/>
                    </a:lnTo>
                    <a:lnTo>
                      <a:pt x="300704" y="574543"/>
                    </a:lnTo>
                    <a:lnTo>
                      <a:pt x="271728" y="594369"/>
                    </a:lnTo>
                    <a:lnTo>
                      <a:pt x="243022" y="594369"/>
                    </a:lnTo>
                    <a:lnTo>
                      <a:pt x="212666" y="575148"/>
                    </a:lnTo>
                    <a:lnTo>
                      <a:pt x="181684" y="554883"/>
                    </a:lnTo>
                    <a:lnTo>
                      <a:pt x="153030" y="554883"/>
                    </a:lnTo>
                    <a:lnTo>
                      <a:pt x="136465" y="537258"/>
                    </a:lnTo>
                    <a:lnTo>
                      <a:pt x="136465" y="497710"/>
                    </a:lnTo>
                    <a:lnTo>
                      <a:pt x="136465" y="459821"/>
                    </a:lnTo>
                    <a:lnTo>
                      <a:pt x="106647" y="440600"/>
                    </a:lnTo>
                    <a:lnTo>
                      <a:pt x="76202" y="402710"/>
                    </a:lnTo>
                    <a:lnTo>
                      <a:pt x="46473" y="420334"/>
                    </a:lnTo>
                    <a:lnTo>
                      <a:pt x="14327" y="420334"/>
                    </a:lnTo>
                    <a:cubicBezTo>
                      <a:pt x="9581" y="407684"/>
                      <a:pt x="4746" y="395034"/>
                      <a:pt x="0" y="382383"/>
                    </a:cubicBezTo>
                    <a:lnTo>
                      <a:pt x="0" y="344985"/>
                    </a:lnTo>
                    <a:cubicBezTo>
                      <a:pt x="806" y="334300"/>
                      <a:pt x="1522" y="323676"/>
                      <a:pt x="2328" y="312991"/>
                    </a:cubicBezTo>
                    <a:lnTo>
                      <a:pt x="15491" y="271846"/>
                    </a:lnTo>
                    <a:lnTo>
                      <a:pt x="29241" y="248947"/>
                    </a:lnTo>
                    <a:lnTo>
                      <a:pt x="60308" y="231323"/>
                    </a:lnTo>
                    <a:lnTo>
                      <a:pt x="90656" y="210993"/>
                    </a:lnTo>
                    <a:lnTo>
                      <a:pt x="90656" y="173009"/>
                    </a:lnTo>
                    <a:lnTo>
                      <a:pt x="105544" y="134489"/>
                    </a:lnTo>
                    <a:lnTo>
                      <a:pt x="135319" y="134489"/>
                    </a:lnTo>
                    <a:lnTo>
                      <a:pt x="135319" y="97574"/>
                    </a:lnTo>
                    <a:lnTo>
                      <a:pt x="151925" y="56914"/>
                    </a:lnTo>
                    <a:lnTo>
                      <a:pt x="161524" y="50995"/>
                    </a:lnTo>
                    <a:lnTo>
                      <a:pt x="181684" y="39043"/>
                    </a:lnTo>
                    <a:lnTo>
                      <a:pt x="221579" y="20000"/>
                    </a:lnTo>
                    <a:lnTo>
                      <a:pt x="225218" y="20000"/>
                    </a:lnTo>
                    <a:lnTo>
                      <a:pt x="225754" y="19357"/>
                    </a:lnTo>
                    <a:lnTo>
                      <a:pt x="227436" y="19357"/>
                    </a:lnTo>
                    <a:lnTo>
                      <a:pt x="259562" y="38633"/>
                    </a:lnTo>
                    <a:lnTo>
                      <a:pt x="288723" y="38633"/>
                    </a:lnTo>
                    <a:lnTo>
                      <a:pt x="320256" y="19357"/>
                    </a:lnTo>
                    <a:lnTo>
                      <a:pt x="350129" y="0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2" name="Forma livre 100">
                <a:extLst>
                  <a:ext uri="{FF2B5EF4-FFF2-40B4-BE49-F238E27FC236}">
                    <a16:creationId xmlns:a16="http://schemas.microsoft.com/office/drawing/2014/main" id="{4EBC82B5-F817-6779-02FD-BFD6DADA9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5191" y="4779249"/>
                <a:ext cx="653736" cy="441584"/>
              </a:xfrm>
              <a:custGeom>
                <a:avLst/>
                <a:gdLst>
                  <a:gd name="connsiteX0" fmla="*/ 652930 w 713975"/>
                  <a:gd name="connsiteY0" fmla="*/ 0 h 482274"/>
                  <a:gd name="connsiteX1" fmla="*/ 682989 w 713975"/>
                  <a:gd name="connsiteY1" fmla="*/ 19079 h 482274"/>
                  <a:gd name="connsiteX2" fmla="*/ 681846 w 713975"/>
                  <a:gd name="connsiteY2" fmla="*/ 21267 h 482274"/>
                  <a:gd name="connsiteX3" fmla="*/ 699053 w 713975"/>
                  <a:gd name="connsiteY3" fmla="*/ 59673 h 482274"/>
                  <a:gd name="connsiteX4" fmla="*/ 713975 w 713975"/>
                  <a:gd name="connsiteY4" fmla="*/ 97594 h 482274"/>
                  <a:gd name="connsiteX5" fmla="*/ 699053 w 713975"/>
                  <a:gd name="connsiteY5" fmla="*/ 136001 h 482274"/>
                  <a:gd name="connsiteX6" fmla="*/ 713975 w 713975"/>
                  <a:gd name="connsiteY6" fmla="*/ 174456 h 482274"/>
                  <a:gd name="connsiteX7" fmla="*/ 713975 w 713975"/>
                  <a:gd name="connsiteY7" fmla="*/ 214515 h 482274"/>
                  <a:gd name="connsiteX8" fmla="*/ 699053 w 713975"/>
                  <a:gd name="connsiteY8" fmla="*/ 252971 h 482274"/>
                  <a:gd name="connsiteX9" fmla="*/ 684131 w 713975"/>
                  <a:gd name="connsiteY9" fmla="*/ 290842 h 482274"/>
                  <a:gd name="connsiteX10" fmla="*/ 684131 w 713975"/>
                  <a:gd name="connsiteY10" fmla="*/ 330367 h 482274"/>
                  <a:gd name="connsiteX11" fmla="*/ 652645 w 713975"/>
                  <a:gd name="connsiteY11" fmla="*/ 387199 h 482274"/>
                  <a:gd name="connsiteX12" fmla="*/ 622801 w 713975"/>
                  <a:gd name="connsiteY12" fmla="*/ 407813 h 482274"/>
                  <a:gd name="connsiteX13" fmla="*/ 574036 w 713975"/>
                  <a:gd name="connsiteY13" fmla="*/ 450011 h 482274"/>
                  <a:gd name="connsiteX14" fmla="*/ 574036 w 713975"/>
                  <a:gd name="connsiteY14" fmla="*/ 454873 h 482274"/>
                  <a:gd name="connsiteX15" fmla="*/ 568584 w 713975"/>
                  <a:gd name="connsiteY15" fmla="*/ 458773 h 482274"/>
                  <a:gd name="connsiteX16" fmla="*/ 571518 w 713975"/>
                  <a:gd name="connsiteY16" fmla="*/ 451583 h 482274"/>
                  <a:gd name="connsiteX17" fmla="*/ 529388 w 713975"/>
                  <a:gd name="connsiteY17" fmla="*/ 482274 h 482274"/>
                  <a:gd name="connsiteX18" fmla="*/ 498644 w 713975"/>
                  <a:gd name="connsiteY18" fmla="*/ 482274 h 482274"/>
                  <a:gd name="connsiteX19" fmla="*/ 471565 w 713975"/>
                  <a:gd name="connsiteY19" fmla="*/ 464879 h 482274"/>
                  <a:gd name="connsiteX20" fmla="*/ 500640 w 713975"/>
                  <a:gd name="connsiteY20" fmla="*/ 446754 h 482274"/>
                  <a:gd name="connsiteX21" fmla="*/ 531626 w 713975"/>
                  <a:gd name="connsiteY21" fmla="*/ 407813 h 482274"/>
                  <a:gd name="connsiteX22" fmla="*/ 546548 w 713975"/>
                  <a:gd name="connsiteY22" fmla="*/ 368288 h 482274"/>
                  <a:gd name="connsiteX23" fmla="*/ 543928 w 713975"/>
                  <a:gd name="connsiteY23" fmla="*/ 366669 h 482274"/>
                  <a:gd name="connsiteX24" fmla="*/ 544190 w 713975"/>
                  <a:gd name="connsiteY24" fmla="*/ 365972 h 482274"/>
                  <a:gd name="connsiteX25" fmla="*/ 512877 w 713975"/>
                  <a:gd name="connsiteY25" fmla="*/ 346588 h 482274"/>
                  <a:gd name="connsiteX26" fmla="*/ 483272 w 713975"/>
                  <a:gd name="connsiteY26" fmla="*/ 365972 h 482274"/>
                  <a:gd name="connsiteX27" fmla="*/ 453667 w 713975"/>
                  <a:gd name="connsiteY27" fmla="*/ 346588 h 482274"/>
                  <a:gd name="connsiteX28" fmla="*/ 422923 w 713975"/>
                  <a:gd name="connsiteY28" fmla="*/ 309436 h 482274"/>
                  <a:gd name="connsiteX29" fmla="*/ 393887 w 713975"/>
                  <a:gd name="connsiteY29" fmla="*/ 288976 h 482274"/>
                  <a:gd name="connsiteX30" fmla="*/ 363143 w 713975"/>
                  <a:gd name="connsiteY30" fmla="*/ 270669 h 482274"/>
                  <a:gd name="connsiteX31" fmla="*/ 332968 w 713975"/>
                  <a:gd name="connsiteY31" fmla="*/ 251285 h 482274"/>
                  <a:gd name="connsiteX32" fmla="*/ 287991 w 713975"/>
                  <a:gd name="connsiteY32" fmla="*/ 231363 h 482274"/>
                  <a:gd name="connsiteX33" fmla="*/ 257247 w 713975"/>
                  <a:gd name="connsiteY33" fmla="*/ 231363 h 482274"/>
                  <a:gd name="connsiteX34" fmla="*/ 227642 w 713975"/>
                  <a:gd name="connsiteY34" fmla="*/ 213056 h 482274"/>
                  <a:gd name="connsiteX35" fmla="*/ 197467 w 713975"/>
                  <a:gd name="connsiteY35" fmla="*/ 193673 h 482274"/>
                  <a:gd name="connsiteX36" fmla="*/ 166723 w 713975"/>
                  <a:gd name="connsiteY36" fmla="*/ 173212 h 482274"/>
                  <a:gd name="connsiteX37" fmla="*/ 120607 w 713975"/>
                  <a:gd name="connsiteY37" fmla="*/ 173212 h 482274"/>
                  <a:gd name="connsiteX38" fmla="*/ 91002 w 713975"/>
                  <a:gd name="connsiteY38" fmla="*/ 173212 h 482274"/>
                  <a:gd name="connsiteX39" fmla="*/ 61397 w 713975"/>
                  <a:gd name="connsiteY39" fmla="*/ 173212 h 482274"/>
                  <a:gd name="connsiteX40" fmla="*/ 31222 w 713975"/>
                  <a:gd name="connsiteY40" fmla="*/ 154367 h 482274"/>
                  <a:gd name="connsiteX41" fmla="*/ 1617 w 713975"/>
                  <a:gd name="connsiteY41" fmla="*/ 134983 h 482274"/>
                  <a:gd name="connsiteX42" fmla="*/ 534 w 713975"/>
                  <a:gd name="connsiteY42" fmla="*/ 136350 h 482274"/>
                  <a:gd name="connsiteX43" fmla="*/ 0 w 713975"/>
                  <a:gd name="connsiteY43" fmla="*/ 136001 h 482274"/>
                  <a:gd name="connsiteX44" fmla="*/ 15494 w 713975"/>
                  <a:gd name="connsiteY44" fmla="*/ 97594 h 482274"/>
                  <a:gd name="connsiteX45" fmla="*/ 15494 w 713975"/>
                  <a:gd name="connsiteY45" fmla="*/ 59673 h 482274"/>
                  <a:gd name="connsiteX46" fmla="*/ 21776 w 713975"/>
                  <a:gd name="connsiteY46" fmla="*/ 40178 h 482274"/>
                  <a:gd name="connsiteX47" fmla="*/ 45338 w 713975"/>
                  <a:gd name="connsiteY47" fmla="*/ 37505 h 482274"/>
                  <a:gd name="connsiteX48" fmla="*/ 75110 w 713975"/>
                  <a:gd name="connsiteY48" fmla="*/ 37505 h 482274"/>
                  <a:gd name="connsiteX49" fmla="*/ 105526 w 713975"/>
                  <a:gd name="connsiteY49" fmla="*/ 57000 h 482274"/>
                  <a:gd name="connsiteX50" fmla="*/ 135370 w 713975"/>
                  <a:gd name="connsiteY50" fmla="*/ 77029 h 482274"/>
                  <a:gd name="connsiteX51" fmla="*/ 166285 w 713975"/>
                  <a:gd name="connsiteY51" fmla="*/ 77029 h 482274"/>
                  <a:gd name="connsiteX52" fmla="*/ 166582 w 713975"/>
                  <a:gd name="connsiteY52" fmla="*/ 76826 h 482274"/>
                  <a:gd name="connsiteX53" fmla="*/ 167694 w 713975"/>
                  <a:gd name="connsiteY53" fmla="*/ 76826 h 482274"/>
                  <a:gd name="connsiteX54" fmla="*/ 198676 w 713975"/>
                  <a:gd name="connsiteY54" fmla="*/ 57605 h 482274"/>
                  <a:gd name="connsiteX55" fmla="*/ 229031 w 713975"/>
                  <a:gd name="connsiteY55" fmla="*/ 57605 h 482274"/>
                  <a:gd name="connsiteX56" fmla="*/ 257270 w 713975"/>
                  <a:gd name="connsiteY56" fmla="*/ 57605 h 482274"/>
                  <a:gd name="connsiteX57" fmla="*/ 287875 w 713975"/>
                  <a:gd name="connsiteY57" fmla="*/ 77029 h 482274"/>
                  <a:gd name="connsiteX58" fmla="*/ 302797 w 713975"/>
                  <a:gd name="connsiteY58" fmla="*/ 77029 h 482274"/>
                  <a:gd name="connsiteX59" fmla="*/ 333212 w 713975"/>
                  <a:gd name="connsiteY59" fmla="*/ 95406 h 482274"/>
                  <a:gd name="connsiteX60" fmla="*/ 362985 w 713975"/>
                  <a:gd name="connsiteY60" fmla="*/ 95406 h 482274"/>
                  <a:gd name="connsiteX61" fmla="*/ 363690 w 713975"/>
                  <a:gd name="connsiteY61" fmla="*/ 95003 h 482274"/>
                  <a:gd name="connsiteX62" fmla="*/ 365495 w 713975"/>
                  <a:gd name="connsiteY62" fmla="*/ 95003 h 482274"/>
                  <a:gd name="connsiteX63" fmla="*/ 396477 w 713975"/>
                  <a:gd name="connsiteY63" fmla="*/ 76826 h 482274"/>
                  <a:gd name="connsiteX64" fmla="*/ 396477 w 713975"/>
                  <a:gd name="connsiteY64" fmla="*/ 37505 h 482274"/>
                  <a:gd name="connsiteX65" fmla="*/ 423245 w 713975"/>
                  <a:gd name="connsiteY65" fmla="*/ 37505 h 482274"/>
                  <a:gd name="connsiteX66" fmla="*/ 423522 w 713975"/>
                  <a:gd name="connsiteY66" fmla="*/ 37340 h 482274"/>
                  <a:gd name="connsiteX67" fmla="*/ 425131 w 713975"/>
                  <a:gd name="connsiteY67" fmla="*/ 37340 h 482274"/>
                  <a:gd name="connsiteX68" fmla="*/ 456114 w 713975"/>
                  <a:gd name="connsiteY68" fmla="*/ 19715 h 482274"/>
                  <a:gd name="connsiteX69" fmla="*/ 485503 w 713975"/>
                  <a:gd name="connsiteY69" fmla="*/ 36 h 482274"/>
                  <a:gd name="connsiteX70" fmla="*/ 514419 w 713975"/>
                  <a:gd name="connsiteY70" fmla="*/ 19079 h 482274"/>
                  <a:gd name="connsiteX71" fmla="*/ 560828 w 713975"/>
                  <a:gd name="connsiteY71" fmla="*/ 37505 h 482274"/>
                  <a:gd name="connsiteX72" fmla="*/ 606165 w 713975"/>
                  <a:gd name="connsiteY72" fmla="*/ 37505 h 482274"/>
                  <a:gd name="connsiteX73" fmla="*/ 606304 w 713975"/>
                  <a:gd name="connsiteY73" fmla="*/ 37340 h 482274"/>
                  <a:gd name="connsiteX74" fmla="*/ 608606 w 713975"/>
                  <a:gd name="connsiteY74" fmla="*/ 37340 h 482274"/>
                  <a:gd name="connsiteX75" fmla="*/ 624008 w 713975"/>
                  <a:gd name="connsiteY75" fmla="*/ 19715 h 482274"/>
                  <a:gd name="connsiteX76" fmla="*/ 652930 w 713975"/>
                  <a:gd name="connsiteY76" fmla="*/ 0 h 48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713975" h="482274">
                    <a:moveTo>
                      <a:pt x="652930" y="0"/>
                    </a:moveTo>
                    <a:lnTo>
                      <a:pt x="682989" y="19079"/>
                    </a:lnTo>
                    <a:cubicBezTo>
                      <a:pt x="682632" y="19808"/>
                      <a:pt x="682203" y="20538"/>
                      <a:pt x="681846" y="21267"/>
                    </a:cubicBezTo>
                    <a:lnTo>
                      <a:pt x="699053" y="59673"/>
                    </a:lnTo>
                    <a:cubicBezTo>
                      <a:pt x="704051" y="72314"/>
                      <a:pt x="708977" y="84954"/>
                      <a:pt x="713975" y="97594"/>
                    </a:cubicBezTo>
                    <a:cubicBezTo>
                      <a:pt x="708977" y="110380"/>
                      <a:pt x="704051" y="123215"/>
                      <a:pt x="699053" y="136001"/>
                    </a:cubicBezTo>
                    <a:cubicBezTo>
                      <a:pt x="704051" y="148835"/>
                      <a:pt x="708977" y="161621"/>
                      <a:pt x="713975" y="174456"/>
                    </a:cubicBezTo>
                    <a:lnTo>
                      <a:pt x="713975" y="214515"/>
                    </a:lnTo>
                    <a:cubicBezTo>
                      <a:pt x="708977" y="227350"/>
                      <a:pt x="704051" y="240136"/>
                      <a:pt x="699053" y="252971"/>
                    </a:cubicBezTo>
                    <a:cubicBezTo>
                      <a:pt x="694055" y="265611"/>
                      <a:pt x="689129" y="278202"/>
                      <a:pt x="684131" y="290842"/>
                    </a:cubicBezTo>
                    <a:lnTo>
                      <a:pt x="684131" y="330367"/>
                    </a:lnTo>
                    <a:lnTo>
                      <a:pt x="652645" y="387199"/>
                    </a:lnTo>
                    <a:lnTo>
                      <a:pt x="622801" y="407813"/>
                    </a:lnTo>
                    <a:lnTo>
                      <a:pt x="574036" y="450011"/>
                    </a:lnTo>
                    <a:lnTo>
                      <a:pt x="574036" y="454873"/>
                    </a:lnTo>
                    <a:lnTo>
                      <a:pt x="568584" y="458773"/>
                    </a:lnTo>
                    <a:lnTo>
                      <a:pt x="571518" y="451583"/>
                    </a:lnTo>
                    <a:lnTo>
                      <a:pt x="529388" y="482274"/>
                    </a:lnTo>
                    <a:lnTo>
                      <a:pt x="498644" y="482274"/>
                    </a:lnTo>
                    <a:lnTo>
                      <a:pt x="471565" y="464879"/>
                    </a:lnTo>
                    <a:lnTo>
                      <a:pt x="500640" y="446754"/>
                    </a:lnTo>
                    <a:lnTo>
                      <a:pt x="531626" y="407813"/>
                    </a:lnTo>
                    <a:cubicBezTo>
                      <a:pt x="536624" y="394638"/>
                      <a:pt x="541550" y="381463"/>
                      <a:pt x="546548" y="368288"/>
                    </a:cubicBezTo>
                    <a:lnTo>
                      <a:pt x="543928" y="366669"/>
                    </a:lnTo>
                    <a:lnTo>
                      <a:pt x="544190" y="365972"/>
                    </a:lnTo>
                    <a:lnTo>
                      <a:pt x="512877" y="346588"/>
                    </a:lnTo>
                    <a:lnTo>
                      <a:pt x="483272" y="365972"/>
                    </a:lnTo>
                    <a:lnTo>
                      <a:pt x="453667" y="346588"/>
                    </a:lnTo>
                    <a:lnTo>
                      <a:pt x="422923" y="309436"/>
                    </a:lnTo>
                    <a:lnTo>
                      <a:pt x="393887" y="288976"/>
                    </a:lnTo>
                    <a:lnTo>
                      <a:pt x="363143" y="270669"/>
                    </a:lnTo>
                    <a:lnTo>
                      <a:pt x="332968" y="251285"/>
                    </a:lnTo>
                    <a:lnTo>
                      <a:pt x="287991" y="231363"/>
                    </a:lnTo>
                    <a:lnTo>
                      <a:pt x="257247" y="231363"/>
                    </a:lnTo>
                    <a:lnTo>
                      <a:pt x="227642" y="213056"/>
                    </a:lnTo>
                    <a:lnTo>
                      <a:pt x="197467" y="193673"/>
                    </a:lnTo>
                    <a:lnTo>
                      <a:pt x="166723" y="173212"/>
                    </a:lnTo>
                    <a:lnTo>
                      <a:pt x="120607" y="173212"/>
                    </a:lnTo>
                    <a:lnTo>
                      <a:pt x="91002" y="173212"/>
                    </a:lnTo>
                    <a:lnTo>
                      <a:pt x="61397" y="173212"/>
                    </a:lnTo>
                    <a:lnTo>
                      <a:pt x="31222" y="154367"/>
                    </a:lnTo>
                    <a:lnTo>
                      <a:pt x="1617" y="134983"/>
                    </a:lnTo>
                    <a:lnTo>
                      <a:pt x="534" y="136350"/>
                    </a:lnTo>
                    <a:lnTo>
                      <a:pt x="0" y="136001"/>
                    </a:lnTo>
                    <a:cubicBezTo>
                      <a:pt x="5141" y="123215"/>
                      <a:pt x="10353" y="110380"/>
                      <a:pt x="15494" y="97594"/>
                    </a:cubicBezTo>
                    <a:lnTo>
                      <a:pt x="15494" y="59673"/>
                    </a:lnTo>
                    <a:cubicBezTo>
                      <a:pt x="17564" y="53159"/>
                      <a:pt x="19706" y="46693"/>
                      <a:pt x="21776" y="40178"/>
                    </a:cubicBezTo>
                    <a:lnTo>
                      <a:pt x="45338" y="37505"/>
                    </a:lnTo>
                    <a:lnTo>
                      <a:pt x="75110" y="37505"/>
                    </a:lnTo>
                    <a:lnTo>
                      <a:pt x="105526" y="57000"/>
                    </a:lnTo>
                    <a:lnTo>
                      <a:pt x="135370" y="77029"/>
                    </a:lnTo>
                    <a:lnTo>
                      <a:pt x="166285" y="77029"/>
                    </a:lnTo>
                    <a:lnTo>
                      <a:pt x="166582" y="76826"/>
                    </a:lnTo>
                    <a:lnTo>
                      <a:pt x="167694" y="76826"/>
                    </a:lnTo>
                    <a:lnTo>
                      <a:pt x="198676" y="57605"/>
                    </a:lnTo>
                    <a:lnTo>
                      <a:pt x="229031" y="57605"/>
                    </a:lnTo>
                    <a:lnTo>
                      <a:pt x="257270" y="57605"/>
                    </a:lnTo>
                    <a:lnTo>
                      <a:pt x="287875" y="77029"/>
                    </a:lnTo>
                    <a:lnTo>
                      <a:pt x="302797" y="77029"/>
                    </a:lnTo>
                    <a:lnTo>
                      <a:pt x="333212" y="95406"/>
                    </a:lnTo>
                    <a:lnTo>
                      <a:pt x="362985" y="95406"/>
                    </a:lnTo>
                    <a:lnTo>
                      <a:pt x="363690" y="95003"/>
                    </a:lnTo>
                    <a:lnTo>
                      <a:pt x="365495" y="95003"/>
                    </a:lnTo>
                    <a:lnTo>
                      <a:pt x="396477" y="76826"/>
                    </a:lnTo>
                    <a:lnTo>
                      <a:pt x="396477" y="37505"/>
                    </a:lnTo>
                    <a:lnTo>
                      <a:pt x="423245" y="37505"/>
                    </a:lnTo>
                    <a:lnTo>
                      <a:pt x="423522" y="37340"/>
                    </a:lnTo>
                    <a:lnTo>
                      <a:pt x="425131" y="37340"/>
                    </a:lnTo>
                    <a:lnTo>
                      <a:pt x="456114" y="19715"/>
                    </a:lnTo>
                    <a:lnTo>
                      <a:pt x="485503" y="36"/>
                    </a:lnTo>
                    <a:lnTo>
                      <a:pt x="514419" y="19079"/>
                    </a:lnTo>
                    <a:lnTo>
                      <a:pt x="560828" y="37505"/>
                    </a:lnTo>
                    <a:lnTo>
                      <a:pt x="606165" y="37505"/>
                    </a:lnTo>
                    <a:lnTo>
                      <a:pt x="606304" y="37340"/>
                    </a:lnTo>
                    <a:lnTo>
                      <a:pt x="608606" y="37340"/>
                    </a:lnTo>
                    <a:cubicBezTo>
                      <a:pt x="613710" y="31444"/>
                      <a:pt x="618904" y="25610"/>
                      <a:pt x="624008" y="19715"/>
                    </a:cubicBezTo>
                    <a:lnTo>
                      <a:pt x="652930" y="0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3" name="Forma livre 101">
                <a:extLst>
                  <a:ext uri="{FF2B5EF4-FFF2-40B4-BE49-F238E27FC236}">
                    <a16:creationId xmlns:a16="http://schemas.microsoft.com/office/drawing/2014/main" id="{62841EAD-2CA8-6E8C-8404-626447756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8166" y="4904095"/>
                <a:ext cx="947638" cy="880245"/>
              </a:xfrm>
              <a:custGeom>
                <a:avLst/>
                <a:gdLst>
                  <a:gd name="connsiteX0" fmla="*/ 466908 w 1034958"/>
                  <a:gd name="connsiteY0" fmla="*/ 0 h 961355"/>
                  <a:gd name="connsiteX1" fmla="*/ 496218 w 1034958"/>
                  <a:gd name="connsiteY1" fmla="*/ 19146 h 961355"/>
                  <a:gd name="connsiteX2" fmla="*/ 526562 w 1034958"/>
                  <a:gd name="connsiteY2" fmla="*/ 38106 h 961355"/>
                  <a:gd name="connsiteX3" fmla="*/ 556406 w 1034958"/>
                  <a:gd name="connsiteY3" fmla="*/ 38106 h 961355"/>
                  <a:gd name="connsiteX4" fmla="*/ 586251 w 1034958"/>
                  <a:gd name="connsiteY4" fmla="*/ 38106 h 961355"/>
                  <a:gd name="connsiteX5" fmla="*/ 632659 w 1034958"/>
                  <a:gd name="connsiteY5" fmla="*/ 38106 h 961355"/>
                  <a:gd name="connsiteX6" fmla="*/ 664217 w 1034958"/>
                  <a:gd name="connsiteY6" fmla="*/ 58670 h 961355"/>
                  <a:gd name="connsiteX7" fmla="*/ 694061 w 1034958"/>
                  <a:gd name="connsiteY7" fmla="*/ 78165 h 961355"/>
                  <a:gd name="connsiteX8" fmla="*/ 723834 w 1034958"/>
                  <a:gd name="connsiteY8" fmla="*/ 96591 h 961355"/>
                  <a:gd name="connsiteX9" fmla="*/ 754820 w 1034958"/>
                  <a:gd name="connsiteY9" fmla="*/ 96591 h 961355"/>
                  <a:gd name="connsiteX10" fmla="*/ 800158 w 1034958"/>
                  <a:gd name="connsiteY10" fmla="*/ 116621 h 961355"/>
                  <a:gd name="connsiteX11" fmla="*/ 830501 w 1034958"/>
                  <a:gd name="connsiteY11" fmla="*/ 136116 h 961355"/>
                  <a:gd name="connsiteX12" fmla="*/ 861488 w 1034958"/>
                  <a:gd name="connsiteY12" fmla="*/ 154492 h 961355"/>
                  <a:gd name="connsiteX13" fmla="*/ 890761 w 1034958"/>
                  <a:gd name="connsiteY13" fmla="*/ 175057 h 961355"/>
                  <a:gd name="connsiteX14" fmla="*/ 921747 w 1034958"/>
                  <a:gd name="connsiteY14" fmla="*/ 212443 h 961355"/>
                  <a:gd name="connsiteX15" fmla="*/ 951520 w 1034958"/>
                  <a:gd name="connsiteY15" fmla="*/ 231938 h 961355"/>
                  <a:gd name="connsiteX16" fmla="*/ 981364 w 1034958"/>
                  <a:gd name="connsiteY16" fmla="*/ 212443 h 961355"/>
                  <a:gd name="connsiteX17" fmla="*/ 1010302 w 1034958"/>
                  <a:gd name="connsiteY17" fmla="*/ 230319 h 961355"/>
                  <a:gd name="connsiteX18" fmla="*/ 995762 w 1034958"/>
                  <a:gd name="connsiteY18" fmla="*/ 268928 h 961355"/>
                  <a:gd name="connsiteX19" fmla="*/ 965018 w 1034958"/>
                  <a:gd name="connsiteY19" fmla="*/ 307695 h 961355"/>
                  <a:gd name="connsiteX20" fmla="*/ 934843 w 1034958"/>
                  <a:gd name="connsiteY20" fmla="*/ 326540 h 961355"/>
                  <a:gd name="connsiteX21" fmla="*/ 937939 w 1034958"/>
                  <a:gd name="connsiteY21" fmla="*/ 328529 h 961355"/>
                  <a:gd name="connsiteX22" fmla="*/ 936598 w 1034958"/>
                  <a:gd name="connsiteY22" fmla="*/ 329364 h 961355"/>
                  <a:gd name="connsiteX23" fmla="*/ 967014 w 1034958"/>
                  <a:gd name="connsiteY23" fmla="*/ 348859 h 961355"/>
                  <a:gd name="connsiteX24" fmla="*/ 998000 w 1034958"/>
                  <a:gd name="connsiteY24" fmla="*/ 348859 h 961355"/>
                  <a:gd name="connsiteX25" fmla="*/ 1034958 w 1034958"/>
                  <a:gd name="connsiteY25" fmla="*/ 322423 h 961355"/>
                  <a:gd name="connsiteX26" fmla="*/ 1025367 w 1034958"/>
                  <a:gd name="connsiteY26" fmla="*/ 345924 h 961355"/>
                  <a:gd name="connsiteX27" fmla="*/ 995762 w 1034958"/>
                  <a:gd name="connsiteY27" fmla="*/ 384691 h 961355"/>
                  <a:gd name="connsiteX28" fmla="*/ 949646 w 1034958"/>
                  <a:gd name="connsiteY28" fmla="*/ 442304 h 961355"/>
                  <a:gd name="connsiteX29" fmla="*/ 934843 w 1034958"/>
                  <a:gd name="connsiteY29" fmla="*/ 481610 h 961355"/>
                  <a:gd name="connsiteX30" fmla="*/ 920041 w 1034958"/>
                  <a:gd name="connsiteY30" fmla="*/ 538145 h 961355"/>
                  <a:gd name="connsiteX31" fmla="*/ 903530 w 1034958"/>
                  <a:gd name="connsiteY31" fmla="*/ 577989 h 961355"/>
                  <a:gd name="connsiteX32" fmla="*/ 875063 w 1034958"/>
                  <a:gd name="connsiteY32" fmla="*/ 616218 h 961355"/>
                  <a:gd name="connsiteX33" fmla="*/ 844889 w 1034958"/>
                  <a:gd name="connsiteY33" fmla="*/ 635602 h 961355"/>
                  <a:gd name="connsiteX34" fmla="*/ 814145 w 1034958"/>
                  <a:gd name="connsiteY34" fmla="*/ 673831 h 961355"/>
                  <a:gd name="connsiteX35" fmla="*/ 784540 w 1034958"/>
                  <a:gd name="connsiteY35" fmla="*/ 693215 h 961355"/>
                  <a:gd name="connsiteX36" fmla="*/ 754365 w 1034958"/>
                  <a:gd name="connsiteY36" fmla="*/ 712598 h 961355"/>
                  <a:gd name="connsiteX37" fmla="*/ 723621 w 1034958"/>
                  <a:gd name="connsiteY37" fmla="*/ 750827 h 961355"/>
                  <a:gd name="connsiteX38" fmla="*/ 694016 w 1034958"/>
                  <a:gd name="connsiteY38" fmla="*/ 769134 h 961355"/>
                  <a:gd name="connsiteX39" fmla="*/ 678644 w 1034958"/>
                  <a:gd name="connsiteY39" fmla="*/ 808978 h 961355"/>
                  <a:gd name="connsiteX40" fmla="*/ 663841 w 1034958"/>
                  <a:gd name="connsiteY40" fmla="*/ 847207 h 961355"/>
                  <a:gd name="connsiteX41" fmla="*/ 647900 w 1034958"/>
                  <a:gd name="connsiteY41" fmla="*/ 887051 h 961355"/>
                  <a:gd name="connsiteX42" fmla="*/ 618864 w 1034958"/>
                  <a:gd name="connsiteY42" fmla="*/ 924203 h 961355"/>
                  <a:gd name="connsiteX43" fmla="*/ 586981 w 1034958"/>
                  <a:gd name="connsiteY43" fmla="*/ 944664 h 961355"/>
                  <a:gd name="connsiteX44" fmla="*/ 557376 w 1034958"/>
                  <a:gd name="connsiteY44" fmla="*/ 961355 h 961355"/>
                  <a:gd name="connsiteX45" fmla="*/ 527771 w 1034958"/>
                  <a:gd name="connsiteY45" fmla="*/ 961355 h 961355"/>
                  <a:gd name="connsiteX46" fmla="*/ 527771 w 1034958"/>
                  <a:gd name="connsiteY46" fmla="*/ 924203 h 961355"/>
                  <a:gd name="connsiteX47" fmla="*/ 542573 w 1034958"/>
                  <a:gd name="connsiteY47" fmla="*/ 887051 h 961355"/>
                  <a:gd name="connsiteX48" fmla="*/ 573887 w 1034958"/>
                  <a:gd name="connsiteY48" fmla="*/ 866591 h 961355"/>
                  <a:gd name="connsiteX49" fmla="*/ 557376 w 1034958"/>
                  <a:gd name="connsiteY49" fmla="*/ 827823 h 961355"/>
                  <a:gd name="connsiteX50" fmla="*/ 527771 w 1034958"/>
                  <a:gd name="connsiteY50" fmla="*/ 789594 h 961355"/>
                  <a:gd name="connsiteX51" fmla="*/ 497596 w 1034958"/>
                  <a:gd name="connsiteY51" fmla="*/ 769134 h 961355"/>
                  <a:gd name="connsiteX52" fmla="*/ 467991 w 1034958"/>
                  <a:gd name="connsiteY52" fmla="*/ 731982 h 961355"/>
                  <a:gd name="connsiteX53" fmla="*/ 438386 w 1034958"/>
                  <a:gd name="connsiteY53" fmla="*/ 693215 h 961355"/>
                  <a:gd name="connsiteX54" fmla="*/ 408211 w 1034958"/>
                  <a:gd name="connsiteY54" fmla="*/ 673831 h 961355"/>
                  <a:gd name="connsiteX55" fmla="*/ 376329 w 1034958"/>
                  <a:gd name="connsiteY55" fmla="*/ 653909 h 961355"/>
                  <a:gd name="connsiteX56" fmla="*/ 346723 w 1034958"/>
                  <a:gd name="connsiteY56" fmla="*/ 635602 h 961355"/>
                  <a:gd name="connsiteX57" fmla="*/ 316549 w 1034958"/>
                  <a:gd name="connsiteY57" fmla="*/ 616218 h 961355"/>
                  <a:gd name="connsiteX58" fmla="*/ 286943 w 1034958"/>
                  <a:gd name="connsiteY58" fmla="*/ 596296 h 961355"/>
                  <a:gd name="connsiteX59" fmla="*/ 257338 w 1034958"/>
                  <a:gd name="connsiteY59" fmla="*/ 577989 h 961355"/>
                  <a:gd name="connsiteX60" fmla="*/ 226025 w 1034958"/>
                  <a:gd name="connsiteY60" fmla="*/ 577989 h 961355"/>
                  <a:gd name="connsiteX61" fmla="*/ 195850 w 1034958"/>
                  <a:gd name="connsiteY61" fmla="*/ 557529 h 961355"/>
                  <a:gd name="connsiteX62" fmla="*/ 166245 w 1034958"/>
                  <a:gd name="connsiteY62" fmla="*/ 500993 h 961355"/>
                  <a:gd name="connsiteX63" fmla="*/ 136071 w 1034958"/>
                  <a:gd name="connsiteY63" fmla="*/ 481610 h 961355"/>
                  <a:gd name="connsiteX64" fmla="*/ 91093 w 1034958"/>
                  <a:gd name="connsiteY64" fmla="*/ 461149 h 961355"/>
                  <a:gd name="connsiteX65" fmla="*/ 60919 w 1034958"/>
                  <a:gd name="connsiteY65" fmla="*/ 481610 h 961355"/>
                  <a:gd name="connsiteX66" fmla="*/ 31314 w 1034958"/>
                  <a:gd name="connsiteY66" fmla="*/ 500993 h 961355"/>
                  <a:gd name="connsiteX67" fmla="*/ 0 w 1034958"/>
                  <a:gd name="connsiteY67" fmla="*/ 500993 h 961355"/>
                  <a:gd name="connsiteX68" fmla="*/ 14803 w 1034958"/>
                  <a:gd name="connsiteY68" fmla="*/ 461149 h 961355"/>
                  <a:gd name="connsiteX69" fmla="*/ 44977 w 1034958"/>
                  <a:gd name="connsiteY69" fmla="*/ 422920 h 961355"/>
                  <a:gd name="connsiteX70" fmla="*/ 91093 w 1034958"/>
                  <a:gd name="connsiteY70" fmla="*/ 365308 h 961355"/>
                  <a:gd name="connsiteX71" fmla="*/ 121837 w 1034958"/>
                  <a:gd name="connsiteY71" fmla="*/ 326540 h 961355"/>
                  <a:gd name="connsiteX72" fmla="*/ 151443 w 1034958"/>
                  <a:gd name="connsiteY72" fmla="*/ 288311 h 961355"/>
                  <a:gd name="connsiteX73" fmla="*/ 181048 w 1034958"/>
                  <a:gd name="connsiteY73" fmla="*/ 248467 h 961355"/>
                  <a:gd name="connsiteX74" fmla="*/ 211222 w 1034958"/>
                  <a:gd name="connsiteY74" fmla="*/ 210238 h 961355"/>
                  <a:gd name="connsiteX75" fmla="*/ 240828 w 1034958"/>
                  <a:gd name="connsiteY75" fmla="*/ 173086 h 961355"/>
                  <a:gd name="connsiteX76" fmla="*/ 271572 w 1034958"/>
                  <a:gd name="connsiteY76" fmla="*/ 152626 h 961355"/>
                  <a:gd name="connsiteX77" fmla="*/ 301746 w 1034958"/>
                  <a:gd name="connsiteY77" fmla="*/ 114935 h 961355"/>
                  <a:gd name="connsiteX78" fmla="*/ 332490 w 1034958"/>
                  <a:gd name="connsiteY78" fmla="*/ 95013 h 961355"/>
                  <a:gd name="connsiteX79" fmla="*/ 362095 w 1034958"/>
                  <a:gd name="connsiteY79" fmla="*/ 57323 h 961355"/>
                  <a:gd name="connsiteX80" fmla="*/ 391131 w 1034958"/>
                  <a:gd name="connsiteY80" fmla="*/ 36862 h 961355"/>
                  <a:gd name="connsiteX81" fmla="*/ 423014 w 1034958"/>
                  <a:gd name="connsiteY81" fmla="*/ 36862 h 961355"/>
                  <a:gd name="connsiteX82" fmla="*/ 452619 w 1034958"/>
                  <a:gd name="connsiteY82" fmla="*/ 18017 h 961355"/>
                  <a:gd name="connsiteX83" fmla="*/ 466908 w 1034958"/>
                  <a:gd name="connsiteY83" fmla="*/ 0 h 961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034958" h="961355">
                    <a:moveTo>
                      <a:pt x="466908" y="0"/>
                    </a:moveTo>
                    <a:lnTo>
                      <a:pt x="496218" y="19146"/>
                    </a:lnTo>
                    <a:lnTo>
                      <a:pt x="526562" y="38106"/>
                    </a:lnTo>
                    <a:lnTo>
                      <a:pt x="556406" y="38106"/>
                    </a:lnTo>
                    <a:lnTo>
                      <a:pt x="586251" y="38106"/>
                    </a:lnTo>
                    <a:lnTo>
                      <a:pt x="632659" y="38106"/>
                    </a:lnTo>
                    <a:lnTo>
                      <a:pt x="664217" y="58670"/>
                    </a:lnTo>
                    <a:lnTo>
                      <a:pt x="694061" y="78165"/>
                    </a:lnTo>
                    <a:lnTo>
                      <a:pt x="723834" y="96591"/>
                    </a:lnTo>
                    <a:lnTo>
                      <a:pt x="754820" y="96591"/>
                    </a:lnTo>
                    <a:lnTo>
                      <a:pt x="800158" y="116621"/>
                    </a:lnTo>
                    <a:lnTo>
                      <a:pt x="830501" y="136116"/>
                    </a:lnTo>
                    <a:lnTo>
                      <a:pt x="861488" y="154492"/>
                    </a:lnTo>
                    <a:lnTo>
                      <a:pt x="890761" y="175057"/>
                    </a:lnTo>
                    <a:lnTo>
                      <a:pt x="921747" y="212443"/>
                    </a:lnTo>
                    <a:lnTo>
                      <a:pt x="951520" y="231938"/>
                    </a:lnTo>
                    <a:lnTo>
                      <a:pt x="981364" y="212443"/>
                    </a:lnTo>
                    <a:lnTo>
                      <a:pt x="1010302" y="230319"/>
                    </a:lnTo>
                    <a:lnTo>
                      <a:pt x="995762" y="268928"/>
                    </a:lnTo>
                    <a:lnTo>
                      <a:pt x="965018" y="307695"/>
                    </a:lnTo>
                    <a:lnTo>
                      <a:pt x="934843" y="326540"/>
                    </a:lnTo>
                    <a:lnTo>
                      <a:pt x="937939" y="328529"/>
                    </a:lnTo>
                    <a:lnTo>
                      <a:pt x="936598" y="329364"/>
                    </a:lnTo>
                    <a:lnTo>
                      <a:pt x="967014" y="348859"/>
                    </a:lnTo>
                    <a:lnTo>
                      <a:pt x="998000" y="348859"/>
                    </a:lnTo>
                    <a:lnTo>
                      <a:pt x="1034958" y="322423"/>
                    </a:lnTo>
                    <a:lnTo>
                      <a:pt x="1025367" y="345924"/>
                    </a:lnTo>
                    <a:lnTo>
                      <a:pt x="995762" y="384691"/>
                    </a:lnTo>
                    <a:lnTo>
                      <a:pt x="949646" y="442304"/>
                    </a:lnTo>
                    <a:lnTo>
                      <a:pt x="934843" y="481610"/>
                    </a:lnTo>
                    <a:lnTo>
                      <a:pt x="920041" y="538145"/>
                    </a:lnTo>
                    <a:lnTo>
                      <a:pt x="903530" y="577989"/>
                    </a:lnTo>
                    <a:lnTo>
                      <a:pt x="875063" y="616218"/>
                    </a:lnTo>
                    <a:lnTo>
                      <a:pt x="844889" y="635602"/>
                    </a:lnTo>
                    <a:lnTo>
                      <a:pt x="814145" y="673831"/>
                    </a:lnTo>
                    <a:lnTo>
                      <a:pt x="784540" y="693215"/>
                    </a:lnTo>
                    <a:lnTo>
                      <a:pt x="754365" y="712598"/>
                    </a:lnTo>
                    <a:lnTo>
                      <a:pt x="723621" y="750827"/>
                    </a:lnTo>
                    <a:lnTo>
                      <a:pt x="694016" y="769134"/>
                    </a:lnTo>
                    <a:lnTo>
                      <a:pt x="678644" y="808978"/>
                    </a:lnTo>
                    <a:lnTo>
                      <a:pt x="663841" y="847207"/>
                    </a:lnTo>
                    <a:lnTo>
                      <a:pt x="647900" y="887051"/>
                    </a:lnTo>
                    <a:lnTo>
                      <a:pt x="618864" y="924203"/>
                    </a:lnTo>
                    <a:lnTo>
                      <a:pt x="586981" y="944664"/>
                    </a:lnTo>
                    <a:lnTo>
                      <a:pt x="557376" y="961355"/>
                    </a:lnTo>
                    <a:lnTo>
                      <a:pt x="527771" y="961355"/>
                    </a:lnTo>
                    <a:lnTo>
                      <a:pt x="527771" y="924203"/>
                    </a:lnTo>
                    <a:lnTo>
                      <a:pt x="542573" y="887051"/>
                    </a:lnTo>
                    <a:lnTo>
                      <a:pt x="573887" y="866591"/>
                    </a:lnTo>
                    <a:lnTo>
                      <a:pt x="557376" y="827823"/>
                    </a:lnTo>
                    <a:lnTo>
                      <a:pt x="527771" y="789594"/>
                    </a:lnTo>
                    <a:lnTo>
                      <a:pt x="497596" y="769134"/>
                    </a:lnTo>
                    <a:lnTo>
                      <a:pt x="467991" y="731982"/>
                    </a:lnTo>
                    <a:lnTo>
                      <a:pt x="438386" y="693215"/>
                    </a:lnTo>
                    <a:lnTo>
                      <a:pt x="408211" y="673831"/>
                    </a:lnTo>
                    <a:lnTo>
                      <a:pt x="376329" y="653909"/>
                    </a:lnTo>
                    <a:lnTo>
                      <a:pt x="346723" y="635602"/>
                    </a:lnTo>
                    <a:lnTo>
                      <a:pt x="316549" y="616218"/>
                    </a:lnTo>
                    <a:lnTo>
                      <a:pt x="286943" y="596296"/>
                    </a:lnTo>
                    <a:lnTo>
                      <a:pt x="257338" y="577989"/>
                    </a:lnTo>
                    <a:lnTo>
                      <a:pt x="226025" y="577989"/>
                    </a:lnTo>
                    <a:lnTo>
                      <a:pt x="195850" y="557529"/>
                    </a:lnTo>
                    <a:lnTo>
                      <a:pt x="166245" y="500993"/>
                    </a:lnTo>
                    <a:lnTo>
                      <a:pt x="136071" y="481610"/>
                    </a:lnTo>
                    <a:lnTo>
                      <a:pt x="91093" y="461149"/>
                    </a:lnTo>
                    <a:lnTo>
                      <a:pt x="60919" y="481610"/>
                    </a:lnTo>
                    <a:lnTo>
                      <a:pt x="31314" y="500993"/>
                    </a:lnTo>
                    <a:lnTo>
                      <a:pt x="0" y="500993"/>
                    </a:lnTo>
                    <a:lnTo>
                      <a:pt x="14803" y="461149"/>
                    </a:lnTo>
                    <a:lnTo>
                      <a:pt x="44977" y="422920"/>
                    </a:lnTo>
                    <a:lnTo>
                      <a:pt x="91093" y="365308"/>
                    </a:lnTo>
                    <a:lnTo>
                      <a:pt x="121837" y="326540"/>
                    </a:lnTo>
                    <a:lnTo>
                      <a:pt x="151443" y="288311"/>
                    </a:lnTo>
                    <a:lnTo>
                      <a:pt x="181048" y="248467"/>
                    </a:lnTo>
                    <a:lnTo>
                      <a:pt x="211222" y="210238"/>
                    </a:lnTo>
                    <a:lnTo>
                      <a:pt x="240828" y="173086"/>
                    </a:lnTo>
                    <a:lnTo>
                      <a:pt x="271572" y="152626"/>
                    </a:lnTo>
                    <a:lnTo>
                      <a:pt x="301746" y="114935"/>
                    </a:lnTo>
                    <a:lnTo>
                      <a:pt x="332490" y="95013"/>
                    </a:lnTo>
                    <a:lnTo>
                      <a:pt x="362095" y="57323"/>
                    </a:lnTo>
                    <a:lnTo>
                      <a:pt x="391131" y="36862"/>
                    </a:lnTo>
                    <a:lnTo>
                      <a:pt x="423014" y="36862"/>
                    </a:lnTo>
                    <a:lnTo>
                      <a:pt x="452619" y="18017"/>
                    </a:lnTo>
                    <a:lnTo>
                      <a:pt x="466908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</p:grpSp>
        <p:grpSp>
          <p:nvGrpSpPr>
            <p:cNvPr id="24" name="Agrupar 1">
              <a:extLst>
                <a:ext uri="{FF2B5EF4-FFF2-40B4-BE49-F238E27FC236}">
                  <a16:creationId xmlns:a16="http://schemas.microsoft.com/office/drawing/2014/main" id="{17CE8054-D398-6D48-A579-621EB5948EE5}"/>
                </a:ext>
              </a:extLst>
            </p:cNvPr>
            <p:cNvGrpSpPr/>
            <p:nvPr/>
          </p:nvGrpSpPr>
          <p:grpSpPr>
            <a:xfrm>
              <a:off x="6909715" y="571500"/>
              <a:ext cx="3771149" cy="2585389"/>
              <a:chOff x="6909715" y="571500"/>
              <a:chExt cx="3771149" cy="2585389"/>
            </a:xfrm>
            <a:grpFill/>
          </p:grpSpPr>
          <p:sp>
            <p:nvSpPr>
              <p:cNvPr id="25" name="Forma livre 79">
                <a:extLst>
                  <a:ext uri="{FF2B5EF4-FFF2-40B4-BE49-F238E27FC236}">
                    <a16:creationId xmlns:a16="http://schemas.microsoft.com/office/drawing/2014/main" id="{E92FA038-A261-809A-6499-A0F59ECA3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9641" y="571500"/>
                <a:ext cx="818823" cy="896140"/>
              </a:xfrm>
              <a:custGeom>
                <a:avLst/>
                <a:gdLst>
                  <a:gd name="connsiteX0" fmla="*/ 666026 w 894273"/>
                  <a:gd name="connsiteY0" fmla="*/ 0 h 978715"/>
                  <a:gd name="connsiteX1" fmla="*/ 698083 w 894273"/>
                  <a:gd name="connsiteY1" fmla="*/ 18791 h 978715"/>
                  <a:gd name="connsiteX2" fmla="*/ 698083 w 894273"/>
                  <a:gd name="connsiteY2" fmla="*/ 57353 h 978715"/>
                  <a:gd name="connsiteX3" fmla="*/ 712320 w 894273"/>
                  <a:gd name="connsiteY3" fmla="*/ 95425 h 978715"/>
                  <a:gd name="connsiteX4" fmla="*/ 742138 w 894273"/>
                  <a:gd name="connsiteY4" fmla="*/ 95425 h 978715"/>
                  <a:gd name="connsiteX5" fmla="*/ 773568 w 894273"/>
                  <a:gd name="connsiteY5" fmla="*/ 135161 h 978715"/>
                  <a:gd name="connsiteX6" fmla="*/ 773568 w 894273"/>
                  <a:gd name="connsiteY6" fmla="*/ 172156 h 978715"/>
                  <a:gd name="connsiteX7" fmla="*/ 758704 w 894273"/>
                  <a:gd name="connsiteY7" fmla="*/ 210717 h 978715"/>
                  <a:gd name="connsiteX8" fmla="*/ 758704 w 894273"/>
                  <a:gd name="connsiteY8" fmla="*/ 249866 h 978715"/>
                  <a:gd name="connsiteX9" fmla="*/ 728349 w 894273"/>
                  <a:gd name="connsiteY9" fmla="*/ 268168 h 978715"/>
                  <a:gd name="connsiteX10" fmla="*/ 712320 w 894273"/>
                  <a:gd name="connsiteY10" fmla="*/ 307317 h 978715"/>
                  <a:gd name="connsiteX11" fmla="*/ 728349 w 894273"/>
                  <a:gd name="connsiteY11" fmla="*/ 345389 h 978715"/>
                  <a:gd name="connsiteX12" fmla="*/ 712320 w 894273"/>
                  <a:gd name="connsiteY12" fmla="*/ 383950 h 978715"/>
                  <a:gd name="connsiteX13" fmla="*/ 712320 w 894273"/>
                  <a:gd name="connsiteY13" fmla="*/ 422022 h 978715"/>
                  <a:gd name="connsiteX14" fmla="*/ 742138 w 894273"/>
                  <a:gd name="connsiteY14" fmla="*/ 460681 h 978715"/>
                  <a:gd name="connsiteX15" fmla="*/ 773568 w 894273"/>
                  <a:gd name="connsiteY15" fmla="*/ 460681 h 978715"/>
                  <a:gd name="connsiteX16" fmla="*/ 773568 w 894273"/>
                  <a:gd name="connsiteY16" fmla="*/ 499243 h 978715"/>
                  <a:gd name="connsiteX17" fmla="*/ 773568 w 894273"/>
                  <a:gd name="connsiteY17" fmla="*/ 537315 h 978715"/>
                  <a:gd name="connsiteX18" fmla="*/ 803297 w 894273"/>
                  <a:gd name="connsiteY18" fmla="*/ 575974 h 978715"/>
                  <a:gd name="connsiteX19" fmla="*/ 833115 w 894273"/>
                  <a:gd name="connsiteY19" fmla="*/ 575974 h 978715"/>
                  <a:gd name="connsiteX20" fmla="*/ 864545 w 894273"/>
                  <a:gd name="connsiteY20" fmla="*/ 594765 h 978715"/>
                  <a:gd name="connsiteX21" fmla="*/ 879409 w 894273"/>
                  <a:gd name="connsiteY21" fmla="*/ 614046 h 978715"/>
                  <a:gd name="connsiteX22" fmla="*/ 894273 w 894273"/>
                  <a:gd name="connsiteY22" fmla="*/ 653194 h 978715"/>
                  <a:gd name="connsiteX23" fmla="*/ 879409 w 894273"/>
                  <a:gd name="connsiteY23" fmla="*/ 671986 h 978715"/>
                  <a:gd name="connsiteX24" fmla="*/ 883759 w 894273"/>
                  <a:gd name="connsiteY24" fmla="*/ 683269 h 978715"/>
                  <a:gd name="connsiteX25" fmla="*/ 883753 w 894273"/>
                  <a:gd name="connsiteY25" fmla="*/ 684167 h 978715"/>
                  <a:gd name="connsiteX26" fmla="*/ 887710 w 894273"/>
                  <a:gd name="connsiteY26" fmla="*/ 726918 h 978715"/>
                  <a:gd name="connsiteX27" fmla="*/ 881500 w 894273"/>
                  <a:gd name="connsiteY27" fmla="*/ 730248 h 978715"/>
                  <a:gd name="connsiteX28" fmla="*/ 881500 w 894273"/>
                  <a:gd name="connsiteY28" fmla="*/ 747017 h 978715"/>
                  <a:gd name="connsiteX29" fmla="*/ 880573 w 894273"/>
                  <a:gd name="connsiteY29" fmla="*/ 748619 h 978715"/>
                  <a:gd name="connsiteX30" fmla="*/ 850845 w 894273"/>
                  <a:gd name="connsiteY30" fmla="*/ 748619 h 978715"/>
                  <a:gd name="connsiteX31" fmla="*/ 819952 w 894273"/>
                  <a:gd name="connsiteY31" fmla="*/ 748619 h 978715"/>
                  <a:gd name="connsiteX32" fmla="*/ 789597 w 894273"/>
                  <a:gd name="connsiteY32" fmla="*/ 748619 h 978715"/>
                  <a:gd name="connsiteX33" fmla="*/ 758704 w 894273"/>
                  <a:gd name="connsiteY33" fmla="*/ 748619 h 978715"/>
                  <a:gd name="connsiteX34" fmla="*/ 758264 w 894273"/>
                  <a:gd name="connsiteY34" fmla="*/ 748895 h 978715"/>
                  <a:gd name="connsiteX35" fmla="*/ 758254 w 894273"/>
                  <a:gd name="connsiteY35" fmla="*/ 748895 h 978715"/>
                  <a:gd name="connsiteX36" fmla="*/ 757639 w 894273"/>
                  <a:gd name="connsiteY36" fmla="*/ 749287 h 978715"/>
                  <a:gd name="connsiteX37" fmla="*/ 729513 w 894273"/>
                  <a:gd name="connsiteY37" fmla="*/ 766921 h 978715"/>
                  <a:gd name="connsiteX38" fmla="*/ 729358 w 894273"/>
                  <a:gd name="connsiteY38" fmla="*/ 767301 h 978715"/>
                  <a:gd name="connsiteX39" fmla="*/ 727872 w 894273"/>
                  <a:gd name="connsiteY39" fmla="*/ 768247 h 978715"/>
                  <a:gd name="connsiteX40" fmla="*/ 711821 w 894273"/>
                  <a:gd name="connsiteY40" fmla="*/ 806413 h 978715"/>
                  <a:gd name="connsiteX41" fmla="*/ 698043 w 894273"/>
                  <a:gd name="connsiteY41" fmla="*/ 844656 h 978715"/>
                  <a:gd name="connsiteX42" fmla="*/ 667101 w 894273"/>
                  <a:gd name="connsiteY42" fmla="*/ 863912 h 978715"/>
                  <a:gd name="connsiteX43" fmla="*/ 667297 w 894273"/>
                  <a:gd name="connsiteY43" fmla="*/ 864393 h 978715"/>
                  <a:gd name="connsiteX44" fmla="*/ 665389 w 894273"/>
                  <a:gd name="connsiteY44" fmla="*/ 865543 h 978715"/>
                  <a:gd name="connsiteX45" fmla="*/ 681551 w 894273"/>
                  <a:gd name="connsiteY45" fmla="*/ 902649 h 978715"/>
                  <a:gd name="connsiteX46" fmla="*/ 652237 w 894273"/>
                  <a:gd name="connsiteY46" fmla="*/ 921362 h 978715"/>
                  <a:gd name="connsiteX47" fmla="*/ 623672 w 894273"/>
                  <a:gd name="connsiteY47" fmla="*/ 921362 h 978715"/>
                  <a:gd name="connsiteX48" fmla="*/ 592780 w 894273"/>
                  <a:gd name="connsiteY48" fmla="*/ 882703 h 978715"/>
                  <a:gd name="connsiteX49" fmla="*/ 562424 w 894273"/>
                  <a:gd name="connsiteY49" fmla="*/ 882703 h 978715"/>
                  <a:gd name="connsiteX50" fmla="*/ 531532 w 894273"/>
                  <a:gd name="connsiteY50" fmla="*/ 882703 h 978715"/>
                  <a:gd name="connsiteX51" fmla="*/ 501176 w 894273"/>
                  <a:gd name="connsiteY51" fmla="*/ 901984 h 978715"/>
                  <a:gd name="connsiteX52" fmla="*/ 500954 w 894273"/>
                  <a:gd name="connsiteY52" fmla="*/ 902601 h 978715"/>
                  <a:gd name="connsiteX53" fmla="*/ 499149 w 894273"/>
                  <a:gd name="connsiteY53" fmla="*/ 903709 h 978715"/>
                  <a:gd name="connsiteX54" fmla="*/ 485391 w 894273"/>
                  <a:gd name="connsiteY54" fmla="*/ 941875 h 978715"/>
                  <a:gd name="connsiteX55" fmla="*/ 470798 w 894273"/>
                  <a:gd name="connsiteY55" fmla="*/ 978715 h 978715"/>
                  <a:gd name="connsiteX56" fmla="*/ 455420 w 894273"/>
                  <a:gd name="connsiteY56" fmla="*/ 978715 h 978715"/>
                  <a:gd name="connsiteX57" fmla="*/ 426228 w 894273"/>
                  <a:gd name="connsiteY57" fmla="*/ 958358 h 978715"/>
                  <a:gd name="connsiteX58" fmla="*/ 395336 w 894273"/>
                  <a:gd name="connsiteY58" fmla="*/ 940056 h 978715"/>
                  <a:gd name="connsiteX59" fmla="*/ 365607 w 894273"/>
                  <a:gd name="connsiteY59" fmla="*/ 901984 h 978715"/>
                  <a:gd name="connsiteX60" fmla="*/ 365607 w 894273"/>
                  <a:gd name="connsiteY60" fmla="*/ 863912 h 978715"/>
                  <a:gd name="connsiteX61" fmla="*/ 379934 w 894273"/>
                  <a:gd name="connsiteY61" fmla="*/ 825350 h 978715"/>
                  <a:gd name="connsiteX62" fmla="*/ 365607 w 894273"/>
                  <a:gd name="connsiteY62" fmla="*/ 786202 h 978715"/>
                  <a:gd name="connsiteX63" fmla="*/ 365607 w 894273"/>
                  <a:gd name="connsiteY63" fmla="*/ 748619 h 978715"/>
                  <a:gd name="connsiteX64" fmla="*/ 365607 w 894273"/>
                  <a:gd name="connsiteY64" fmla="*/ 709471 h 978715"/>
                  <a:gd name="connsiteX65" fmla="*/ 349042 w 894273"/>
                  <a:gd name="connsiteY65" fmla="*/ 671986 h 978715"/>
                  <a:gd name="connsiteX66" fmla="*/ 319224 w 894273"/>
                  <a:gd name="connsiteY66" fmla="*/ 653194 h 978715"/>
                  <a:gd name="connsiteX67" fmla="*/ 289495 w 894273"/>
                  <a:gd name="connsiteY67" fmla="*/ 613459 h 978715"/>
                  <a:gd name="connsiteX68" fmla="*/ 289495 w 894273"/>
                  <a:gd name="connsiteY68" fmla="*/ 575387 h 978715"/>
                  <a:gd name="connsiteX69" fmla="*/ 275795 w 894273"/>
                  <a:gd name="connsiteY69" fmla="*/ 536825 h 978715"/>
                  <a:gd name="connsiteX70" fmla="*/ 259229 w 894273"/>
                  <a:gd name="connsiteY70" fmla="*/ 499243 h 978715"/>
                  <a:gd name="connsiteX71" fmla="*/ 259229 w 894273"/>
                  <a:gd name="connsiteY71" fmla="*/ 460094 h 978715"/>
                  <a:gd name="connsiteX72" fmla="*/ 228337 w 894273"/>
                  <a:gd name="connsiteY72" fmla="*/ 460094 h 978715"/>
                  <a:gd name="connsiteX73" fmla="*/ 228337 w 894273"/>
                  <a:gd name="connsiteY73" fmla="*/ 460681 h 978715"/>
                  <a:gd name="connsiteX74" fmla="*/ 212846 w 894273"/>
                  <a:gd name="connsiteY74" fmla="*/ 442966 h 978715"/>
                  <a:gd name="connsiteX75" fmla="*/ 145867 w 894273"/>
                  <a:gd name="connsiteY75" fmla="*/ 442966 h 978715"/>
                  <a:gd name="connsiteX76" fmla="*/ 116765 w 894273"/>
                  <a:gd name="connsiteY76" fmla="*/ 439737 h 978715"/>
                  <a:gd name="connsiteX77" fmla="*/ 79515 w 894273"/>
                  <a:gd name="connsiteY77" fmla="*/ 430635 h 978715"/>
                  <a:gd name="connsiteX78" fmla="*/ 62323 w 894273"/>
                  <a:gd name="connsiteY78" fmla="*/ 402741 h 978715"/>
                  <a:gd name="connsiteX79" fmla="*/ 61248 w 894273"/>
                  <a:gd name="connsiteY79" fmla="*/ 365256 h 978715"/>
                  <a:gd name="connsiteX80" fmla="*/ 75486 w 894273"/>
                  <a:gd name="connsiteY80" fmla="*/ 326597 h 978715"/>
                  <a:gd name="connsiteX81" fmla="*/ 90977 w 894273"/>
                  <a:gd name="connsiteY81" fmla="*/ 288525 h 978715"/>
                  <a:gd name="connsiteX82" fmla="*/ 75486 w 894273"/>
                  <a:gd name="connsiteY82" fmla="*/ 255836 h 978715"/>
                  <a:gd name="connsiteX83" fmla="*/ 37161 w 894273"/>
                  <a:gd name="connsiteY83" fmla="*/ 225790 h 978715"/>
                  <a:gd name="connsiteX84" fmla="*/ 3403 w 894273"/>
                  <a:gd name="connsiteY84" fmla="*/ 216688 h 978715"/>
                  <a:gd name="connsiteX85" fmla="*/ 0 w 894273"/>
                  <a:gd name="connsiteY85" fmla="*/ 185564 h 978715"/>
                  <a:gd name="connsiteX86" fmla="*/ 57756 w 894273"/>
                  <a:gd name="connsiteY86" fmla="*/ 182824 h 978715"/>
                  <a:gd name="connsiteX87" fmla="*/ 90977 w 894273"/>
                  <a:gd name="connsiteY87" fmla="*/ 191437 h 978715"/>
                  <a:gd name="connsiteX88" fmla="*/ 121869 w 894273"/>
                  <a:gd name="connsiteY88" fmla="*/ 210717 h 978715"/>
                  <a:gd name="connsiteX89" fmla="*/ 152225 w 894273"/>
                  <a:gd name="connsiteY89" fmla="*/ 210717 h 978715"/>
                  <a:gd name="connsiteX90" fmla="*/ 183117 w 894273"/>
                  <a:gd name="connsiteY90" fmla="*/ 231173 h 978715"/>
                  <a:gd name="connsiteX91" fmla="*/ 212846 w 894273"/>
                  <a:gd name="connsiteY91" fmla="*/ 231173 h 978715"/>
                  <a:gd name="connsiteX92" fmla="*/ 243201 w 894273"/>
                  <a:gd name="connsiteY92" fmla="*/ 231173 h 978715"/>
                  <a:gd name="connsiteX93" fmla="*/ 274094 w 894273"/>
                  <a:gd name="connsiteY93" fmla="*/ 249866 h 978715"/>
                  <a:gd name="connsiteX94" fmla="*/ 302658 w 894273"/>
                  <a:gd name="connsiteY94" fmla="*/ 249866 h 978715"/>
                  <a:gd name="connsiteX95" fmla="*/ 334715 w 894273"/>
                  <a:gd name="connsiteY95" fmla="*/ 210717 h 978715"/>
                  <a:gd name="connsiteX96" fmla="*/ 363369 w 894273"/>
                  <a:gd name="connsiteY96" fmla="*/ 191437 h 978715"/>
                  <a:gd name="connsiteX97" fmla="*/ 379307 w 894273"/>
                  <a:gd name="connsiteY97" fmla="*/ 191437 h 978715"/>
                  <a:gd name="connsiteX98" fmla="*/ 410200 w 894273"/>
                  <a:gd name="connsiteY98" fmla="*/ 191437 h 978715"/>
                  <a:gd name="connsiteX99" fmla="*/ 440018 w 894273"/>
                  <a:gd name="connsiteY99" fmla="*/ 172156 h 978715"/>
                  <a:gd name="connsiteX100" fmla="*/ 470911 w 894273"/>
                  <a:gd name="connsiteY100" fmla="*/ 172156 h 978715"/>
                  <a:gd name="connsiteX101" fmla="*/ 500102 w 894273"/>
                  <a:gd name="connsiteY101" fmla="*/ 153365 h 978715"/>
                  <a:gd name="connsiteX102" fmla="*/ 531532 w 894273"/>
                  <a:gd name="connsiteY102" fmla="*/ 135161 h 978715"/>
                  <a:gd name="connsiteX103" fmla="*/ 561260 w 894273"/>
                  <a:gd name="connsiteY103" fmla="*/ 95425 h 978715"/>
                  <a:gd name="connsiteX104" fmla="*/ 591615 w 894273"/>
                  <a:gd name="connsiteY104" fmla="*/ 77808 h 978715"/>
                  <a:gd name="connsiteX105" fmla="*/ 622508 w 894273"/>
                  <a:gd name="connsiteY105" fmla="*/ 57353 h 978715"/>
                  <a:gd name="connsiteX106" fmla="*/ 637372 w 894273"/>
                  <a:gd name="connsiteY106" fmla="*/ 18791 h 978715"/>
                  <a:gd name="connsiteX107" fmla="*/ 666026 w 894273"/>
                  <a:gd name="connsiteY107" fmla="*/ 0 h 978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894273" h="978715">
                    <a:moveTo>
                      <a:pt x="666026" y="0"/>
                    </a:moveTo>
                    <a:lnTo>
                      <a:pt x="698083" y="18791"/>
                    </a:lnTo>
                    <a:lnTo>
                      <a:pt x="698083" y="57353"/>
                    </a:lnTo>
                    <a:lnTo>
                      <a:pt x="712320" y="95425"/>
                    </a:lnTo>
                    <a:lnTo>
                      <a:pt x="742138" y="95425"/>
                    </a:lnTo>
                    <a:lnTo>
                      <a:pt x="773568" y="135161"/>
                    </a:lnTo>
                    <a:lnTo>
                      <a:pt x="773568" y="172156"/>
                    </a:lnTo>
                    <a:lnTo>
                      <a:pt x="758704" y="210717"/>
                    </a:lnTo>
                    <a:lnTo>
                      <a:pt x="758704" y="249866"/>
                    </a:lnTo>
                    <a:lnTo>
                      <a:pt x="728349" y="268168"/>
                    </a:lnTo>
                    <a:cubicBezTo>
                      <a:pt x="722976" y="281185"/>
                      <a:pt x="717693" y="294300"/>
                      <a:pt x="712320" y="307317"/>
                    </a:cubicBezTo>
                    <a:lnTo>
                      <a:pt x="728349" y="345389"/>
                    </a:lnTo>
                    <a:cubicBezTo>
                      <a:pt x="722976" y="358210"/>
                      <a:pt x="717693" y="371129"/>
                      <a:pt x="712320" y="383950"/>
                    </a:cubicBezTo>
                    <a:lnTo>
                      <a:pt x="712320" y="422022"/>
                    </a:lnTo>
                    <a:lnTo>
                      <a:pt x="742138" y="460681"/>
                    </a:lnTo>
                    <a:lnTo>
                      <a:pt x="773568" y="460681"/>
                    </a:lnTo>
                    <a:lnTo>
                      <a:pt x="773568" y="499243"/>
                    </a:lnTo>
                    <a:lnTo>
                      <a:pt x="773568" y="537315"/>
                    </a:lnTo>
                    <a:lnTo>
                      <a:pt x="803297" y="575974"/>
                    </a:lnTo>
                    <a:lnTo>
                      <a:pt x="833115" y="575974"/>
                    </a:lnTo>
                    <a:lnTo>
                      <a:pt x="864545" y="594765"/>
                    </a:lnTo>
                    <a:cubicBezTo>
                      <a:pt x="869470" y="601225"/>
                      <a:pt x="874484" y="607586"/>
                      <a:pt x="879409" y="614046"/>
                    </a:cubicBezTo>
                    <a:lnTo>
                      <a:pt x="894273" y="653194"/>
                    </a:lnTo>
                    <a:lnTo>
                      <a:pt x="879409" y="671986"/>
                    </a:lnTo>
                    <a:lnTo>
                      <a:pt x="883759" y="683269"/>
                    </a:lnTo>
                    <a:lnTo>
                      <a:pt x="883753" y="684167"/>
                    </a:lnTo>
                    <a:cubicBezTo>
                      <a:pt x="884690" y="699198"/>
                      <a:pt x="888001" y="719563"/>
                      <a:pt x="887710" y="726918"/>
                    </a:cubicBezTo>
                    <a:cubicBezTo>
                      <a:pt x="885575" y="728028"/>
                      <a:pt x="883634" y="729138"/>
                      <a:pt x="881500" y="730248"/>
                    </a:cubicBezTo>
                    <a:lnTo>
                      <a:pt x="881500" y="747017"/>
                    </a:lnTo>
                    <a:lnTo>
                      <a:pt x="880573" y="748619"/>
                    </a:lnTo>
                    <a:lnTo>
                      <a:pt x="850845" y="748619"/>
                    </a:lnTo>
                    <a:lnTo>
                      <a:pt x="819952" y="748619"/>
                    </a:lnTo>
                    <a:lnTo>
                      <a:pt x="789597" y="748619"/>
                    </a:lnTo>
                    <a:lnTo>
                      <a:pt x="758704" y="748619"/>
                    </a:lnTo>
                    <a:lnTo>
                      <a:pt x="758264" y="748895"/>
                    </a:lnTo>
                    <a:lnTo>
                      <a:pt x="758254" y="748895"/>
                    </a:lnTo>
                    <a:lnTo>
                      <a:pt x="757639" y="749287"/>
                    </a:lnTo>
                    <a:lnTo>
                      <a:pt x="729513" y="766921"/>
                    </a:lnTo>
                    <a:lnTo>
                      <a:pt x="729358" y="767301"/>
                    </a:lnTo>
                    <a:lnTo>
                      <a:pt x="727872" y="768247"/>
                    </a:lnTo>
                    <a:lnTo>
                      <a:pt x="711821" y="806413"/>
                    </a:lnTo>
                    <a:lnTo>
                      <a:pt x="698043" y="844656"/>
                    </a:lnTo>
                    <a:lnTo>
                      <a:pt x="667101" y="863912"/>
                    </a:lnTo>
                    <a:lnTo>
                      <a:pt x="667297" y="864393"/>
                    </a:lnTo>
                    <a:lnTo>
                      <a:pt x="665389" y="865543"/>
                    </a:lnTo>
                    <a:lnTo>
                      <a:pt x="681551" y="902649"/>
                    </a:lnTo>
                    <a:lnTo>
                      <a:pt x="652237" y="921362"/>
                    </a:lnTo>
                    <a:lnTo>
                      <a:pt x="623672" y="921362"/>
                    </a:lnTo>
                    <a:lnTo>
                      <a:pt x="592780" y="882703"/>
                    </a:lnTo>
                    <a:lnTo>
                      <a:pt x="562424" y="882703"/>
                    </a:lnTo>
                    <a:lnTo>
                      <a:pt x="531532" y="882703"/>
                    </a:lnTo>
                    <a:lnTo>
                      <a:pt x="501176" y="901984"/>
                    </a:lnTo>
                    <a:lnTo>
                      <a:pt x="500954" y="902601"/>
                    </a:lnTo>
                    <a:lnTo>
                      <a:pt x="499149" y="903709"/>
                    </a:lnTo>
                    <a:lnTo>
                      <a:pt x="485391" y="941875"/>
                    </a:lnTo>
                    <a:lnTo>
                      <a:pt x="470798" y="978715"/>
                    </a:lnTo>
                    <a:lnTo>
                      <a:pt x="455420" y="978715"/>
                    </a:lnTo>
                    <a:lnTo>
                      <a:pt x="426228" y="958358"/>
                    </a:lnTo>
                    <a:lnTo>
                      <a:pt x="395336" y="940056"/>
                    </a:lnTo>
                    <a:lnTo>
                      <a:pt x="365607" y="901984"/>
                    </a:lnTo>
                    <a:lnTo>
                      <a:pt x="365607" y="863912"/>
                    </a:lnTo>
                    <a:lnTo>
                      <a:pt x="379934" y="825350"/>
                    </a:lnTo>
                    <a:lnTo>
                      <a:pt x="365607" y="786202"/>
                    </a:lnTo>
                    <a:lnTo>
                      <a:pt x="365607" y="748619"/>
                    </a:lnTo>
                    <a:lnTo>
                      <a:pt x="365607" y="709471"/>
                    </a:lnTo>
                    <a:lnTo>
                      <a:pt x="349042" y="671986"/>
                    </a:lnTo>
                    <a:lnTo>
                      <a:pt x="319224" y="653194"/>
                    </a:lnTo>
                    <a:lnTo>
                      <a:pt x="289495" y="613459"/>
                    </a:lnTo>
                    <a:lnTo>
                      <a:pt x="289495" y="575387"/>
                    </a:lnTo>
                    <a:lnTo>
                      <a:pt x="275795" y="536825"/>
                    </a:lnTo>
                    <a:cubicBezTo>
                      <a:pt x="270243" y="524298"/>
                      <a:pt x="264781" y="511770"/>
                      <a:pt x="259229" y="499243"/>
                    </a:cubicBezTo>
                    <a:lnTo>
                      <a:pt x="259229" y="460094"/>
                    </a:lnTo>
                    <a:lnTo>
                      <a:pt x="228337" y="460094"/>
                    </a:lnTo>
                    <a:lnTo>
                      <a:pt x="228337" y="460681"/>
                    </a:lnTo>
                    <a:cubicBezTo>
                      <a:pt x="223143" y="454809"/>
                      <a:pt x="218039" y="448839"/>
                      <a:pt x="212846" y="442966"/>
                    </a:cubicBezTo>
                    <a:lnTo>
                      <a:pt x="145867" y="442966"/>
                    </a:lnTo>
                    <a:lnTo>
                      <a:pt x="116765" y="439737"/>
                    </a:lnTo>
                    <a:lnTo>
                      <a:pt x="79515" y="430635"/>
                    </a:lnTo>
                    <a:lnTo>
                      <a:pt x="62323" y="402741"/>
                    </a:lnTo>
                    <a:cubicBezTo>
                      <a:pt x="61964" y="390214"/>
                      <a:pt x="61606" y="377784"/>
                      <a:pt x="61248" y="365256"/>
                    </a:cubicBezTo>
                    <a:lnTo>
                      <a:pt x="75486" y="326597"/>
                    </a:lnTo>
                    <a:lnTo>
                      <a:pt x="90977" y="288525"/>
                    </a:lnTo>
                    <a:cubicBezTo>
                      <a:pt x="85783" y="277661"/>
                      <a:pt x="80679" y="266700"/>
                      <a:pt x="75486" y="255836"/>
                    </a:cubicBezTo>
                    <a:lnTo>
                      <a:pt x="37161" y="225790"/>
                    </a:lnTo>
                    <a:lnTo>
                      <a:pt x="3403" y="216688"/>
                    </a:lnTo>
                    <a:cubicBezTo>
                      <a:pt x="2239" y="206313"/>
                      <a:pt x="1164" y="195939"/>
                      <a:pt x="0" y="185564"/>
                    </a:cubicBezTo>
                    <a:lnTo>
                      <a:pt x="57756" y="182824"/>
                    </a:lnTo>
                    <a:lnTo>
                      <a:pt x="90977" y="191437"/>
                    </a:lnTo>
                    <a:lnTo>
                      <a:pt x="121869" y="210717"/>
                    </a:lnTo>
                    <a:lnTo>
                      <a:pt x="152225" y="210717"/>
                    </a:lnTo>
                    <a:lnTo>
                      <a:pt x="183117" y="231173"/>
                    </a:lnTo>
                    <a:lnTo>
                      <a:pt x="212846" y="231173"/>
                    </a:lnTo>
                    <a:lnTo>
                      <a:pt x="243201" y="231173"/>
                    </a:lnTo>
                    <a:lnTo>
                      <a:pt x="274094" y="249866"/>
                    </a:lnTo>
                    <a:lnTo>
                      <a:pt x="302658" y="249866"/>
                    </a:lnTo>
                    <a:lnTo>
                      <a:pt x="334715" y="210717"/>
                    </a:lnTo>
                    <a:lnTo>
                      <a:pt x="363369" y="191437"/>
                    </a:lnTo>
                    <a:lnTo>
                      <a:pt x="379307" y="191437"/>
                    </a:lnTo>
                    <a:lnTo>
                      <a:pt x="410200" y="191437"/>
                    </a:lnTo>
                    <a:lnTo>
                      <a:pt x="440018" y="172156"/>
                    </a:lnTo>
                    <a:lnTo>
                      <a:pt x="470911" y="172156"/>
                    </a:lnTo>
                    <a:lnTo>
                      <a:pt x="500102" y="153365"/>
                    </a:lnTo>
                    <a:lnTo>
                      <a:pt x="531532" y="135161"/>
                    </a:lnTo>
                    <a:lnTo>
                      <a:pt x="561260" y="95425"/>
                    </a:lnTo>
                    <a:lnTo>
                      <a:pt x="591615" y="77808"/>
                    </a:lnTo>
                    <a:lnTo>
                      <a:pt x="622508" y="57353"/>
                    </a:lnTo>
                    <a:lnTo>
                      <a:pt x="637372" y="18791"/>
                    </a:lnTo>
                    <a:lnTo>
                      <a:pt x="66602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6" name="Forma livre 80">
                <a:extLst>
                  <a:ext uri="{FF2B5EF4-FFF2-40B4-BE49-F238E27FC236}">
                    <a16:creationId xmlns:a16="http://schemas.microsoft.com/office/drawing/2014/main" id="{C44DF8AC-08B5-6250-C93A-7AE8CE49A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6449" y="703286"/>
                <a:ext cx="656699" cy="714569"/>
              </a:xfrm>
              <a:custGeom>
                <a:avLst/>
                <a:gdLst>
                  <a:gd name="connsiteX0" fmla="*/ 483670 w 717211"/>
                  <a:gd name="connsiteY0" fmla="*/ 0 h 780413"/>
                  <a:gd name="connsiteX1" fmla="*/ 520848 w 717211"/>
                  <a:gd name="connsiteY1" fmla="*/ 13345 h 780413"/>
                  <a:gd name="connsiteX2" fmla="*/ 536344 w 717211"/>
                  <a:gd name="connsiteY2" fmla="*/ 51351 h 780413"/>
                  <a:gd name="connsiteX3" fmla="*/ 550604 w 717211"/>
                  <a:gd name="connsiteY3" fmla="*/ 90996 h 780413"/>
                  <a:gd name="connsiteX4" fmla="*/ 564937 w 717211"/>
                  <a:gd name="connsiteY4" fmla="*/ 127910 h 780413"/>
                  <a:gd name="connsiteX5" fmla="*/ 564937 w 717211"/>
                  <a:gd name="connsiteY5" fmla="*/ 167008 h 780413"/>
                  <a:gd name="connsiteX6" fmla="*/ 564937 w 717211"/>
                  <a:gd name="connsiteY6" fmla="*/ 204468 h 780413"/>
                  <a:gd name="connsiteX7" fmla="*/ 579851 w 717211"/>
                  <a:gd name="connsiteY7" fmla="*/ 243567 h 780413"/>
                  <a:gd name="connsiteX8" fmla="*/ 595857 w 717211"/>
                  <a:gd name="connsiteY8" fmla="*/ 281027 h 780413"/>
                  <a:gd name="connsiteX9" fmla="*/ 611281 w 717211"/>
                  <a:gd name="connsiteY9" fmla="*/ 320125 h 780413"/>
                  <a:gd name="connsiteX10" fmla="*/ 641110 w 717211"/>
                  <a:gd name="connsiteY10" fmla="*/ 358600 h 780413"/>
                  <a:gd name="connsiteX11" fmla="*/ 672540 w 717211"/>
                  <a:gd name="connsiteY11" fmla="*/ 358600 h 780413"/>
                  <a:gd name="connsiteX12" fmla="*/ 702297 w 717211"/>
                  <a:gd name="connsiteY12" fmla="*/ 377330 h 780413"/>
                  <a:gd name="connsiteX13" fmla="*/ 717211 w 717211"/>
                  <a:gd name="connsiteY13" fmla="*/ 415882 h 780413"/>
                  <a:gd name="connsiteX14" fmla="*/ 702297 w 717211"/>
                  <a:gd name="connsiteY14" fmla="*/ 453888 h 780413"/>
                  <a:gd name="connsiteX15" fmla="*/ 702297 w 717211"/>
                  <a:gd name="connsiteY15" fmla="*/ 493533 h 780413"/>
                  <a:gd name="connsiteX16" fmla="*/ 672540 w 717211"/>
                  <a:gd name="connsiteY16" fmla="*/ 511717 h 780413"/>
                  <a:gd name="connsiteX17" fmla="*/ 641110 w 717211"/>
                  <a:gd name="connsiteY17" fmla="*/ 530447 h 780413"/>
                  <a:gd name="connsiteX18" fmla="*/ 611281 w 717211"/>
                  <a:gd name="connsiteY18" fmla="*/ 568999 h 780413"/>
                  <a:gd name="connsiteX19" fmla="*/ 579851 w 717211"/>
                  <a:gd name="connsiteY19" fmla="*/ 607005 h 780413"/>
                  <a:gd name="connsiteX20" fmla="*/ 550604 w 717211"/>
                  <a:gd name="connsiteY20" fmla="*/ 626282 h 780413"/>
                  <a:gd name="connsiteX21" fmla="*/ 536344 w 717211"/>
                  <a:gd name="connsiteY21" fmla="*/ 664288 h 780413"/>
                  <a:gd name="connsiteX22" fmla="*/ 504842 w 717211"/>
                  <a:gd name="connsiteY22" fmla="*/ 684578 h 780413"/>
                  <a:gd name="connsiteX23" fmla="*/ 475085 w 717211"/>
                  <a:gd name="connsiteY23" fmla="*/ 703855 h 780413"/>
                  <a:gd name="connsiteX24" fmla="*/ 475085 w 717211"/>
                  <a:gd name="connsiteY24" fmla="*/ 712157 h 780413"/>
                  <a:gd name="connsiteX25" fmla="*/ 443962 w 717211"/>
                  <a:gd name="connsiteY25" fmla="*/ 761171 h 780413"/>
                  <a:gd name="connsiteX26" fmla="*/ 412526 w 717211"/>
                  <a:gd name="connsiteY26" fmla="*/ 780413 h 780413"/>
                  <a:gd name="connsiteX27" fmla="*/ 384070 w 717211"/>
                  <a:gd name="connsiteY27" fmla="*/ 780413 h 780413"/>
                  <a:gd name="connsiteX28" fmla="*/ 354313 w 717211"/>
                  <a:gd name="connsiteY28" fmla="*/ 741861 h 780413"/>
                  <a:gd name="connsiteX29" fmla="*/ 338817 w 717211"/>
                  <a:gd name="connsiteY29" fmla="*/ 703855 h 780413"/>
                  <a:gd name="connsiteX30" fmla="*/ 322811 w 717211"/>
                  <a:gd name="connsiteY30" fmla="*/ 664288 h 780413"/>
                  <a:gd name="connsiteX31" fmla="*/ 293636 w 717211"/>
                  <a:gd name="connsiteY31" fmla="*/ 645558 h 780413"/>
                  <a:gd name="connsiteX32" fmla="*/ 262157 w 717211"/>
                  <a:gd name="connsiteY32" fmla="*/ 607732 h 780413"/>
                  <a:gd name="connsiteX33" fmla="*/ 261552 w 717211"/>
                  <a:gd name="connsiteY33" fmla="*/ 606940 h 780413"/>
                  <a:gd name="connsiteX34" fmla="*/ 261552 w 717211"/>
                  <a:gd name="connsiteY34" fmla="*/ 568999 h 780413"/>
                  <a:gd name="connsiteX35" fmla="*/ 261552 w 717211"/>
                  <a:gd name="connsiteY35" fmla="*/ 530447 h 780413"/>
                  <a:gd name="connsiteX36" fmla="*/ 261347 w 717211"/>
                  <a:gd name="connsiteY36" fmla="*/ 530318 h 780413"/>
                  <a:gd name="connsiteX37" fmla="*/ 261347 w 717211"/>
                  <a:gd name="connsiteY37" fmla="*/ 529886 h 780413"/>
                  <a:gd name="connsiteX38" fmla="*/ 237058 w 717211"/>
                  <a:gd name="connsiteY38" fmla="*/ 515029 h 780413"/>
                  <a:gd name="connsiteX39" fmla="*/ 231795 w 717211"/>
                  <a:gd name="connsiteY39" fmla="*/ 511717 h 780413"/>
                  <a:gd name="connsiteX40" fmla="*/ 201457 w 717211"/>
                  <a:gd name="connsiteY40" fmla="*/ 473164 h 780413"/>
                  <a:gd name="connsiteX41" fmla="*/ 187706 w 717211"/>
                  <a:gd name="connsiteY41" fmla="*/ 435158 h 780413"/>
                  <a:gd name="connsiteX42" fmla="*/ 186795 w 717211"/>
                  <a:gd name="connsiteY42" fmla="*/ 435158 h 780413"/>
                  <a:gd name="connsiteX43" fmla="*/ 186244 w 717211"/>
                  <a:gd name="connsiteY43" fmla="*/ 433486 h 780413"/>
                  <a:gd name="connsiteX44" fmla="*/ 156358 w 717211"/>
                  <a:gd name="connsiteY44" fmla="*/ 433486 h 780413"/>
                  <a:gd name="connsiteX45" fmla="*/ 154360 w 717211"/>
                  <a:gd name="connsiteY45" fmla="*/ 428855 h 780413"/>
                  <a:gd name="connsiteX46" fmla="*/ 141944 w 717211"/>
                  <a:gd name="connsiteY46" fmla="*/ 396606 h 780413"/>
                  <a:gd name="connsiteX47" fmla="*/ 140442 w 717211"/>
                  <a:gd name="connsiteY47" fmla="*/ 396606 h 780413"/>
                  <a:gd name="connsiteX48" fmla="*/ 139669 w 717211"/>
                  <a:gd name="connsiteY48" fmla="*/ 394815 h 780413"/>
                  <a:gd name="connsiteX49" fmla="*/ 108841 w 717211"/>
                  <a:gd name="connsiteY49" fmla="*/ 394815 h 780413"/>
                  <a:gd name="connsiteX50" fmla="*/ 108478 w 717211"/>
                  <a:gd name="connsiteY50" fmla="*/ 394580 h 780413"/>
                  <a:gd name="connsiteX51" fmla="*/ 80285 w 717211"/>
                  <a:gd name="connsiteY51" fmla="*/ 374832 h 780413"/>
                  <a:gd name="connsiteX52" fmla="*/ 49235 w 717211"/>
                  <a:gd name="connsiteY52" fmla="*/ 356699 h 780413"/>
                  <a:gd name="connsiteX53" fmla="*/ 19426 w 717211"/>
                  <a:gd name="connsiteY53" fmla="*/ 356699 h 780413"/>
                  <a:gd name="connsiteX54" fmla="*/ 19426 w 717211"/>
                  <a:gd name="connsiteY54" fmla="*/ 320125 h 780413"/>
                  <a:gd name="connsiteX55" fmla="*/ 18961 w 717211"/>
                  <a:gd name="connsiteY55" fmla="*/ 319215 h 780413"/>
                  <a:gd name="connsiteX56" fmla="*/ 18961 w 717211"/>
                  <a:gd name="connsiteY56" fmla="*/ 317843 h 780413"/>
                  <a:gd name="connsiteX57" fmla="*/ 16235 w 717211"/>
                  <a:gd name="connsiteY57" fmla="*/ 313881 h 780413"/>
                  <a:gd name="connsiteX58" fmla="*/ 0 w 717211"/>
                  <a:gd name="connsiteY58" fmla="*/ 282119 h 780413"/>
                  <a:gd name="connsiteX59" fmla="*/ 5675 w 717211"/>
                  <a:gd name="connsiteY59" fmla="*/ 281027 h 780413"/>
                  <a:gd name="connsiteX60" fmla="*/ 35432 w 717211"/>
                  <a:gd name="connsiteY60" fmla="*/ 281027 h 780413"/>
                  <a:gd name="connsiteX61" fmla="*/ 64679 w 717211"/>
                  <a:gd name="connsiteY61" fmla="*/ 302410 h 780413"/>
                  <a:gd name="connsiteX62" fmla="*/ 96691 w 717211"/>
                  <a:gd name="connsiteY62" fmla="*/ 302410 h 780413"/>
                  <a:gd name="connsiteX63" fmla="*/ 127029 w 717211"/>
                  <a:gd name="connsiteY63" fmla="*/ 302410 h 780413"/>
                  <a:gd name="connsiteX64" fmla="*/ 156786 w 717211"/>
                  <a:gd name="connsiteY64" fmla="*/ 281027 h 780413"/>
                  <a:gd name="connsiteX65" fmla="*/ 187706 w 717211"/>
                  <a:gd name="connsiteY65" fmla="*/ 281027 h 780413"/>
                  <a:gd name="connsiteX66" fmla="*/ 216953 w 717211"/>
                  <a:gd name="connsiteY66" fmla="*/ 281027 h 780413"/>
                  <a:gd name="connsiteX67" fmla="*/ 247801 w 717211"/>
                  <a:gd name="connsiteY67" fmla="*/ 302410 h 780413"/>
                  <a:gd name="connsiteX68" fmla="*/ 278140 w 717211"/>
                  <a:gd name="connsiteY68" fmla="*/ 302410 h 780413"/>
                  <a:gd name="connsiteX69" fmla="*/ 307969 w 717211"/>
                  <a:gd name="connsiteY69" fmla="*/ 281027 h 780413"/>
                  <a:gd name="connsiteX70" fmla="*/ 338817 w 717211"/>
                  <a:gd name="connsiteY70" fmla="*/ 281027 h 780413"/>
                  <a:gd name="connsiteX71" fmla="*/ 354313 w 717211"/>
                  <a:gd name="connsiteY71" fmla="*/ 243567 h 780413"/>
                  <a:gd name="connsiteX72" fmla="*/ 369155 w 717211"/>
                  <a:gd name="connsiteY72" fmla="*/ 204468 h 780413"/>
                  <a:gd name="connsiteX73" fmla="*/ 384070 w 717211"/>
                  <a:gd name="connsiteY73" fmla="*/ 167008 h 780413"/>
                  <a:gd name="connsiteX74" fmla="*/ 398912 w 717211"/>
                  <a:gd name="connsiteY74" fmla="*/ 127910 h 780413"/>
                  <a:gd name="connsiteX75" fmla="*/ 398912 w 717211"/>
                  <a:gd name="connsiteY75" fmla="*/ 90996 h 780413"/>
                  <a:gd name="connsiteX76" fmla="*/ 429832 w 717211"/>
                  <a:gd name="connsiteY76" fmla="*/ 51351 h 780413"/>
                  <a:gd name="connsiteX77" fmla="*/ 459589 w 717211"/>
                  <a:gd name="connsiteY77" fmla="*/ 51351 h 780413"/>
                  <a:gd name="connsiteX78" fmla="*/ 459589 w 717211"/>
                  <a:gd name="connsiteY78" fmla="*/ 13345 h 780413"/>
                  <a:gd name="connsiteX79" fmla="*/ 483670 w 717211"/>
                  <a:gd name="connsiteY79" fmla="*/ 0 h 78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717211" h="780413">
                    <a:moveTo>
                      <a:pt x="483670" y="0"/>
                    </a:moveTo>
                    <a:lnTo>
                      <a:pt x="520848" y="13345"/>
                    </a:lnTo>
                    <a:lnTo>
                      <a:pt x="536344" y="51351"/>
                    </a:lnTo>
                    <a:lnTo>
                      <a:pt x="550604" y="90996"/>
                    </a:lnTo>
                    <a:lnTo>
                      <a:pt x="564937" y="127910"/>
                    </a:lnTo>
                    <a:lnTo>
                      <a:pt x="564937" y="167008"/>
                    </a:lnTo>
                    <a:lnTo>
                      <a:pt x="564937" y="204468"/>
                    </a:lnTo>
                    <a:cubicBezTo>
                      <a:pt x="569884" y="217501"/>
                      <a:pt x="574904" y="230534"/>
                      <a:pt x="579851" y="243567"/>
                    </a:cubicBezTo>
                    <a:lnTo>
                      <a:pt x="595857" y="281027"/>
                    </a:lnTo>
                    <a:cubicBezTo>
                      <a:pt x="601023" y="294060"/>
                      <a:pt x="606116" y="307093"/>
                      <a:pt x="611281" y="320125"/>
                    </a:cubicBezTo>
                    <a:lnTo>
                      <a:pt x="641110" y="358600"/>
                    </a:lnTo>
                    <a:lnTo>
                      <a:pt x="672540" y="358600"/>
                    </a:lnTo>
                    <a:lnTo>
                      <a:pt x="702297" y="377330"/>
                    </a:lnTo>
                    <a:cubicBezTo>
                      <a:pt x="707244" y="390207"/>
                      <a:pt x="712264" y="403005"/>
                      <a:pt x="717211" y="415882"/>
                    </a:cubicBezTo>
                    <a:lnTo>
                      <a:pt x="702297" y="453888"/>
                    </a:lnTo>
                    <a:lnTo>
                      <a:pt x="702297" y="493533"/>
                    </a:lnTo>
                    <a:lnTo>
                      <a:pt x="672540" y="511717"/>
                    </a:lnTo>
                    <a:lnTo>
                      <a:pt x="641110" y="530447"/>
                    </a:lnTo>
                    <a:lnTo>
                      <a:pt x="611281" y="568999"/>
                    </a:lnTo>
                    <a:lnTo>
                      <a:pt x="579851" y="607005"/>
                    </a:lnTo>
                    <a:lnTo>
                      <a:pt x="550604" y="626282"/>
                    </a:lnTo>
                    <a:lnTo>
                      <a:pt x="536344" y="664288"/>
                    </a:lnTo>
                    <a:lnTo>
                      <a:pt x="504842" y="684578"/>
                    </a:lnTo>
                    <a:lnTo>
                      <a:pt x="475085" y="703855"/>
                    </a:lnTo>
                    <a:lnTo>
                      <a:pt x="475085" y="712157"/>
                    </a:lnTo>
                    <a:lnTo>
                      <a:pt x="443962" y="761171"/>
                    </a:lnTo>
                    <a:lnTo>
                      <a:pt x="412526" y="780413"/>
                    </a:lnTo>
                    <a:lnTo>
                      <a:pt x="384070" y="780413"/>
                    </a:lnTo>
                    <a:lnTo>
                      <a:pt x="354313" y="741861"/>
                    </a:lnTo>
                    <a:lnTo>
                      <a:pt x="338817" y="703855"/>
                    </a:lnTo>
                    <a:cubicBezTo>
                      <a:pt x="333506" y="690666"/>
                      <a:pt x="328122" y="677477"/>
                      <a:pt x="322811" y="664288"/>
                    </a:cubicBezTo>
                    <a:lnTo>
                      <a:pt x="293636" y="645558"/>
                    </a:lnTo>
                    <a:lnTo>
                      <a:pt x="262157" y="607732"/>
                    </a:lnTo>
                    <a:lnTo>
                      <a:pt x="261552" y="606940"/>
                    </a:lnTo>
                    <a:lnTo>
                      <a:pt x="261552" y="568999"/>
                    </a:lnTo>
                    <a:lnTo>
                      <a:pt x="261552" y="530447"/>
                    </a:lnTo>
                    <a:lnTo>
                      <a:pt x="261347" y="530318"/>
                    </a:lnTo>
                    <a:lnTo>
                      <a:pt x="261347" y="529886"/>
                    </a:lnTo>
                    <a:lnTo>
                      <a:pt x="237058" y="515029"/>
                    </a:lnTo>
                    <a:lnTo>
                      <a:pt x="231795" y="511717"/>
                    </a:lnTo>
                    <a:lnTo>
                      <a:pt x="201457" y="473164"/>
                    </a:lnTo>
                    <a:lnTo>
                      <a:pt x="187706" y="435158"/>
                    </a:lnTo>
                    <a:lnTo>
                      <a:pt x="186795" y="435158"/>
                    </a:lnTo>
                    <a:lnTo>
                      <a:pt x="186244" y="433486"/>
                    </a:lnTo>
                    <a:lnTo>
                      <a:pt x="156358" y="433486"/>
                    </a:lnTo>
                    <a:lnTo>
                      <a:pt x="154360" y="428855"/>
                    </a:lnTo>
                    <a:lnTo>
                      <a:pt x="141944" y="396606"/>
                    </a:lnTo>
                    <a:lnTo>
                      <a:pt x="140442" y="396606"/>
                    </a:lnTo>
                    <a:lnTo>
                      <a:pt x="139669" y="394815"/>
                    </a:lnTo>
                    <a:lnTo>
                      <a:pt x="108841" y="394815"/>
                    </a:lnTo>
                    <a:lnTo>
                      <a:pt x="108478" y="394580"/>
                    </a:lnTo>
                    <a:lnTo>
                      <a:pt x="80285" y="374832"/>
                    </a:lnTo>
                    <a:cubicBezTo>
                      <a:pt x="70000" y="368726"/>
                      <a:pt x="59520" y="362805"/>
                      <a:pt x="49235" y="356699"/>
                    </a:cubicBezTo>
                    <a:lnTo>
                      <a:pt x="19426" y="356699"/>
                    </a:lnTo>
                    <a:lnTo>
                      <a:pt x="19426" y="320125"/>
                    </a:lnTo>
                    <a:lnTo>
                      <a:pt x="18961" y="319215"/>
                    </a:lnTo>
                    <a:lnTo>
                      <a:pt x="18961" y="317843"/>
                    </a:lnTo>
                    <a:lnTo>
                      <a:pt x="16235" y="313881"/>
                    </a:lnTo>
                    <a:lnTo>
                      <a:pt x="0" y="282119"/>
                    </a:lnTo>
                    <a:cubicBezTo>
                      <a:pt x="1892" y="281729"/>
                      <a:pt x="3783" y="281417"/>
                      <a:pt x="5675" y="281027"/>
                    </a:cubicBezTo>
                    <a:lnTo>
                      <a:pt x="35432" y="281027"/>
                    </a:lnTo>
                    <a:lnTo>
                      <a:pt x="64679" y="302410"/>
                    </a:lnTo>
                    <a:lnTo>
                      <a:pt x="96691" y="302410"/>
                    </a:lnTo>
                    <a:lnTo>
                      <a:pt x="127029" y="302410"/>
                    </a:lnTo>
                    <a:lnTo>
                      <a:pt x="156786" y="281027"/>
                    </a:lnTo>
                    <a:lnTo>
                      <a:pt x="187706" y="281027"/>
                    </a:lnTo>
                    <a:lnTo>
                      <a:pt x="216953" y="281027"/>
                    </a:lnTo>
                    <a:lnTo>
                      <a:pt x="247801" y="302410"/>
                    </a:lnTo>
                    <a:lnTo>
                      <a:pt x="278140" y="302410"/>
                    </a:lnTo>
                    <a:lnTo>
                      <a:pt x="307969" y="281027"/>
                    </a:lnTo>
                    <a:lnTo>
                      <a:pt x="338817" y="281027"/>
                    </a:lnTo>
                    <a:lnTo>
                      <a:pt x="354313" y="243567"/>
                    </a:lnTo>
                    <a:lnTo>
                      <a:pt x="369155" y="204468"/>
                    </a:lnTo>
                    <a:cubicBezTo>
                      <a:pt x="374102" y="191982"/>
                      <a:pt x="379122" y="179495"/>
                      <a:pt x="384070" y="167008"/>
                    </a:cubicBezTo>
                    <a:lnTo>
                      <a:pt x="398912" y="127910"/>
                    </a:lnTo>
                    <a:lnTo>
                      <a:pt x="398912" y="90996"/>
                    </a:lnTo>
                    <a:lnTo>
                      <a:pt x="429832" y="51351"/>
                    </a:lnTo>
                    <a:lnTo>
                      <a:pt x="459589" y="51351"/>
                    </a:lnTo>
                    <a:lnTo>
                      <a:pt x="459589" y="13345"/>
                    </a:lnTo>
                    <a:lnTo>
                      <a:pt x="483670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7" name="Forma livre 81">
                <a:extLst>
                  <a:ext uri="{FF2B5EF4-FFF2-40B4-BE49-F238E27FC236}">
                    <a16:creationId xmlns:a16="http://schemas.microsoft.com/office/drawing/2014/main" id="{EFF3CE81-4ACD-7D24-C769-B1E576573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4685" y="921463"/>
                <a:ext cx="1775593" cy="1691562"/>
              </a:xfrm>
              <a:custGeom>
                <a:avLst/>
                <a:gdLst>
                  <a:gd name="connsiteX0" fmla="*/ 576372 w 1939205"/>
                  <a:gd name="connsiteY0" fmla="*/ 0 h 1847431"/>
                  <a:gd name="connsiteX1" fmla="*/ 606258 w 1939205"/>
                  <a:gd name="connsiteY1" fmla="*/ 18318 h 1847431"/>
                  <a:gd name="connsiteX2" fmla="*/ 637114 w 1939205"/>
                  <a:gd name="connsiteY2" fmla="*/ 38671 h 1847431"/>
                  <a:gd name="connsiteX3" fmla="*/ 662528 w 1939205"/>
                  <a:gd name="connsiteY3" fmla="*/ 75600 h 1847431"/>
                  <a:gd name="connsiteX4" fmla="*/ 665254 w 1939205"/>
                  <a:gd name="connsiteY4" fmla="*/ 80934 h 1847431"/>
                  <a:gd name="connsiteX5" fmla="*/ 665254 w 1939205"/>
                  <a:gd name="connsiteY5" fmla="*/ 118418 h 1847431"/>
                  <a:gd name="connsiteX6" fmla="*/ 665719 w 1939205"/>
                  <a:gd name="connsiteY6" fmla="*/ 118418 h 1847431"/>
                  <a:gd name="connsiteX7" fmla="*/ 665719 w 1939205"/>
                  <a:gd name="connsiteY7" fmla="*/ 120319 h 1847431"/>
                  <a:gd name="connsiteX8" fmla="*/ 696057 w 1939205"/>
                  <a:gd name="connsiteY8" fmla="*/ 120319 h 1847431"/>
                  <a:gd name="connsiteX9" fmla="*/ 728142 w 1939205"/>
                  <a:gd name="connsiteY9" fmla="*/ 139049 h 1847431"/>
                  <a:gd name="connsiteX10" fmla="*/ 754771 w 1939205"/>
                  <a:gd name="connsiteY10" fmla="*/ 156299 h 1847431"/>
                  <a:gd name="connsiteX11" fmla="*/ 755106 w 1939205"/>
                  <a:gd name="connsiteY11" fmla="*/ 156534 h 1847431"/>
                  <a:gd name="connsiteX12" fmla="*/ 755134 w 1939205"/>
                  <a:gd name="connsiteY12" fmla="*/ 156534 h 1847431"/>
                  <a:gd name="connsiteX13" fmla="*/ 757898 w 1939205"/>
                  <a:gd name="connsiteY13" fmla="*/ 158325 h 1847431"/>
                  <a:gd name="connsiteX14" fmla="*/ 786735 w 1939205"/>
                  <a:gd name="connsiteY14" fmla="*/ 158325 h 1847431"/>
                  <a:gd name="connsiteX15" fmla="*/ 800653 w 1939205"/>
                  <a:gd name="connsiteY15" fmla="*/ 190574 h 1847431"/>
                  <a:gd name="connsiteX16" fmla="*/ 803079 w 1939205"/>
                  <a:gd name="connsiteY16" fmla="*/ 196877 h 1847431"/>
                  <a:gd name="connsiteX17" fmla="*/ 833088 w 1939205"/>
                  <a:gd name="connsiteY17" fmla="*/ 196877 h 1847431"/>
                  <a:gd name="connsiteX18" fmla="*/ 845152 w 1939205"/>
                  <a:gd name="connsiteY18" fmla="*/ 233506 h 1847431"/>
                  <a:gd name="connsiteX19" fmla="*/ 876784 w 1939205"/>
                  <a:gd name="connsiteY19" fmla="*/ 272732 h 1847431"/>
                  <a:gd name="connsiteX20" fmla="*/ 883351 w 1939205"/>
                  <a:gd name="connsiteY20" fmla="*/ 276748 h 1847431"/>
                  <a:gd name="connsiteX21" fmla="*/ 907640 w 1939205"/>
                  <a:gd name="connsiteY21" fmla="*/ 292037 h 1847431"/>
                  <a:gd name="connsiteX22" fmla="*/ 907640 w 1939205"/>
                  <a:gd name="connsiteY22" fmla="*/ 330275 h 1847431"/>
                  <a:gd name="connsiteX23" fmla="*/ 907640 w 1939205"/>
                  <a:gd name="connsiteY23" fmla="*/ 368391 h 1847431"/>
                  <a:gd name="connsiteX24" fmla="*/ 907845 w 1939205"/>
                  <a:gd name="connsiteY24" fmla="*/ 368659 h 1847431"/>
                  <a:gd name="connsiteX25" fmla="*/ 907845 w 1939205"/>
                  <a:gd name="connsiteY25" fmla="*/ 368724 h 1847431"/>
                  <a:gd name="connsiteX26" fmla="*/ 908450 w 1939205"/>
                  <a:gd name="connsiteY26" fmla="*/ 369451 h 1847431"/>
                  <a:gd name="connsiteX27" fmla="*/ 937332 w 1939205"/>
                  <a:gd name="connsiteY27" fmla="*/ 407247 h 1847431"/>
                  <a:gd name="connsiteX28" fmla="*/ 967218 w 1939205"/>
                  <a:gd name="connsiteY28" fmla="*/ 425935 h 1847431"/>
                  <a:gd name="connsiteX29" fmla="*/ 982549 w 1939205"/>
                  <a:gd name="connsiteY29" fmla="*/ 465346 h 1847431"/>
                  <a:gd name="connsiteX30" fmla="*/ 998657 w 1939205"/>
                  <a:gd name="connsiteY30" fmla="*/ 503462 h 1847431"/>
                  <a:gd name="connsiteX31" fmla="*/ 1030095 w 1939205"/>
                  <a:gd name="connsiteY31" fmla="*/ 542133 h 1847431"/>
                  <a:gd name="connsiteX32" fmla="*/ 1058817 w 1939205"/>
                  <a:gd name="connsiteY32" fmla="*/ 542133 h 1847431"/>
                  <a:gd name="connsiteX33" fmla="*/ 1058819 w 1939205"/>
                  <a:gd name="connsiteY33" fmla="*/ 542132 h 1847431"/>
                  <a:gd name="connsiteX34" fmla="*/ 1060701 w 1939205"/>
                  <a:gd name="connsiteY34" fmla="*/ 542132 h 1847431"/>
                  <a:gd name="connsiteX35" fmla="*/ 1091622 w 1939205"/>
                  <a:gd name="connsiteY35" fmla="*/ 522856 h 1847431"/>
                  <a:gd name="connsiteX36" fmla="*/ 1121378 w 1939205"/>
                  <a:gd name="connsiteY36" fmla="*/ 503580 h 1847431"/>
                  <a:gd name="connsiteX37" fmla="*/ 1121378 w 1939205"/>
                  <a:gd name="connsiteY37" fmla="*/ 473876 h 1847431"/>
                  <a:gd name="connsiteX38" fmla="*/ 1129262 w 1939205"/>
                  <a:gd name="connsiteY38" fmla="*/ 461460 h 1847431"/>
                  <a:gd name="connsiteX39" fmla="*/ 1167299 w 1939205"/>
                  <a:gd name="connsiteY39" fmla="*/ 445363 h 1847431"/>
                  <a:gd name="connsiteX40" fmla="*/ 1196991 w 1939205"/>
                  <a:gd name="connsiteY40" fmla="*/ 425010 h 1847431"/>
                  <a:gd name="connsiteX41" fmla="*/ 1226294 w 1939205"/>
                  <a:gd name="connsiteY41" fmla="*/ 386709 h 1847431"/>
                  <a:gd name="connsiteX42" fmla="*/ 1257733 w 1939205"/>
                  <a:gd name="connsiteY42" fmla="*/ 386709 h 1847431"/>
                  <a:gd name="connsiteX43" fmla="*/ 1272094 w 1939205"/>
                  <a:gd name="connsiteY43" fmla="*/ 425010 h 1847431"/>
                  <a:gd name="connsiteX44" fmla="*/ 1302368 w 1939205"/>
                  <a:gd name="connsiteY44" fmla="*/ 425010 h 1847431"/>
                  <a:gd name="connsiteX45" fmla="*/ 1333224 w 1939205"/>
                  <a:gd name="connsiteY45" fmla="*/ 406137 h 1847431"/>
                  <a:gd name="connsiteX46" fmla="*/ 1363110 w 1939205"/>
                  <a:gd name="connsiteY46" fmla="*/ 406137 h 1847431"/>
                  <a:gd name="connsiteX47" fmla="*/ 1394548 w 1939205"/>
                  <a:gd name="connsiteY47" fmla="*/ 425010 h 1847431"/>
                  <a:gd name="connsiteX48" fmla="*/ 1424240 w 1939205"/>
                  <a:gd name="connsiteY48" fmla="*/ 445363 h 1847431"/>
                  <a:gd name="connsiteX49" fmla="*/ 1454709 w 1939205"/>
                  <a:gd name="connsiteY49" fmla="*/ 425010 h 1847431"/>
                  <a:gd name="connsiteX50" fmla="*/ 1486341 w 1939205"/>
                  <a:gd name="connsiteY50" fmla="*/ 406137 h 1847431"/>
                  <a:gd name="connsiteX51" fmla="*/ 1516227 w 1939205"/>
                  <a:gd name="connsiteY51" fmla="*/ 425010 h 1847431"/>
                  <a:gd name="connsiteX52" fmla="*/ 1547083 w 1939205"/>
                  <a:gd name="connsiteY52" fmla="*/ 425010 h 1847431"/>
                  <a:gd name="connsiteX53" fmla="*/ 1576193 w 1939205"/>
                  <a:gd name="connsiteY53" fmla="*/ 425010 h 1847431"/>
                  <a:gd name="connsiteX54" fmla="*/ 1590554 w 1939205"/>
                  <a:gd name="connsiteY54" fmla="*/ 464791 h 1847431"/>
                  <a:gd name="connsiteX55" fmla="*/ 1562026 w 1939205"/>
                  <a:gd name="connsiteY55" fmla="*/ 502907 h 1847431"/>
                  <a:gd name="connsiteX56" fmla="*/ 1547083 w 1939205"/>
                  <a:gd name="connsiteY56" fmla="*/ 541578 h 1847431"/>
                  <a:gd name="connsiteX57" fmla="*/ 1530976 w 1939205"/>
                  <a:gd name="connsiteY57" fmla="*/ 578768 h 1847431"/>
                  <a:gd name="connsiteX58" fmla="*/ 1530976 w 1939205"/>
                  <a:gd name="connsiteY58" fmla="*/ 618549 h 1847431"/>
                  <a:gd name="connsiteX59" fmla="*/ 1562026 w 1939205"/>
                  <a:gd name="connsiteY59" fmla="*/ 618549 h 1847431"/>
                  <a:gd name="connsiteX60" fmla="*/ 1590554 w 1939205"/>
                  <a:gd name="connsiteY60" fmla="*/ 598196 h 1847431"/>
                  <a:gd name="connsiteX61" fmla="*/ 1607243 w 1939205"/>
                  <a:gd name="connsiteY61" fmla="*/ 560451 h 1847431"/>
                  <a:gd name="connsiteX62" fmla="*/ 1621604 w 1939205"/>
                  <a:gd name="connsiteY62" fmla="*/ 522335 h 1847431"/>
                  <a:gd name="connsiteX63" fmla="*/ 1651878 w 1939205"/>
                  <a:gd name="connsiteY63" fmla="*/ 502907 h 1847431"/>
                  <a:gd name="connsiteX64" fmla="*/ 1682152 w 1939205"/>
                  <a:gd name="connsiteY64" fmla="*/ 484034 h 1847431"/>
                  <a:gd name="connsiteX65" fmla="*/ 1727951 w 1939205"/>
                  <a:gd name="connsiteY65" fmla="*/ 484034 h 1847431"/>
                  <a:gd name="connsiteX66" fmla="*/ 1759002 w 1939205"/>
                  <a:gd name="connsiteY66" fmla="*/ 502907 h 1847431"/>
                  <a:gd name="connsiteX67" fmla="*/ 1789470 w 1939205"/>
                  <a:gd name="connsiteY67" fmla="*/ 522335 h 1847431"/>
                  <a:gd name="connsiteX68" fmla="*/ 1819356 w 1939205"/>
                  <a:gd name="connsiteY68" fmla="*/ 522335 h 1847431"/>
                  <a:gd name="connsiteX69" fmla="*/ 1850212 w 1939205"/>
                  <a:gd name="connsiteY69" fmla="*/ 541578 h 1847431"/>
                  <a:gd name="connsiteX70" fmla="*/ 1880486 w 1939205"/>
                  <a:gd name="connsiteY70" fmla="*/ 541578 h 1847431"/>
                  <a:gd name="connsiteX71" fmla="*/ 1910954 w 1939205"/>
                  <a:gd name="connsiteY71" fmla="*/ 541578 h 1847431"/>
                  <a:gd name="connsiteX72" fmla="*/ 1939205 w 1939205"/>
                  <a:gd name="connsiteY72" fmla="*/ 559535 h 1847431"/>
                  <a:gd name="connsiteX73" fmla="*/ 1935881 w 1939205"/>
                  <a:gd name="connsiteY73" fmla="*/ 559151 h 1847431"/>
                  <a:gd name="connsiteX74" fmla="*/ 1923379 w 1939205"/>
                  <a:gd name="connsiteY74" fmla="*/ 620034 h 1847431"/>
                  <a:gd name="connsiteX75" fmla="*/ 1923379 w 1939205"/>
                  <a:gd name="connsiteY75" fmla="*/ 677239 h 1847431"/>
                  <a:gd name="connsiteX76" fmla="*/ 1909723 w 1939205"/>
                  <a:gd name="connsiteY76" fmla="*/ 715103 h 1847431"/>
                  <a:gd name="connsiteX77" fmla="*/ 1893759 w 1939205"/>
                  <a:gd name="connsiteY77" fmla="*/ 753648 h 1847431"/>
                  <a:gd name="connsiteX78" fmla="*/ 1864812 w 1939205"/>
                  <a:gd name="connsiteY78" fmla="*/ 772308 h 1847431"/>
                  <a:gd name="connsiteX79" fmla="*/ 1848848 w 1939205"/>
                  <a:gd name="connsiteY79" fmla="*/ 811943 h 1847431"/>
                  <a:gd name="connsiteX80" fmla="*/ 1848848 w 1939205"/>
                  <a:gd name="connsiteY80" fmla="*/ 848717 h 1847431"/>
                  <a:gd name="connsiteX81" fmla="*/ 1834135 w 1939205"/>
                  <a:gd name="connsiteY81" fmla="*/ 887263 h 1847431"/>
                  <a:gd name="connsiteX82" fmla="*/ 1818171 w 1939205"/>
                  <a:gd name="connsiteY82" fmla="*/ 926080 h 1847431"/>
                  <a:gd name="connsiteX83" fmla="*/ 1788070 w 1939205"/>
                  <a:gd name="connsiteY83" fmla="*/ 964626 h 1847431"/>
                  <a:gd name="connsiteX84" fmla="*/ 1759700 w 1939205"/>
                  <a:gd name="connsiteY84" fmla="*/ 983830 h 1847431"/>
                  <a:gd name="connsiteX85" fmla="*/ 1759326 w 1939205"/>
                  <a:gd name="connsiteY85" fmla="*/ 984699 h 1847431"/>
                  <a:gd name="connsiteX86" fmla="*/ 1759002 w 1939205"/>
                  <a:gd name="connsiteY86" fmla="*/ 984905 h 1847431"/>
                  <a:gd name="connsiteX87" fmla="*/ 1750352 w 1939205"/>
                  <a:gd name="connsiteY87" fmla="*/ 1005525 h 1847431"/>
                  <a:gd name="connsiteX88" fmla="*/ 1743736 w 1939205"/>
                  <a:gd name="connsiteY88" fmla="*/ 1020877 h 1847431"/>
                  <a:gd name="connsiteX89" fmla="*/ 1727868 w 1939205"/>
                  <a:gd name="connsiteY89" fmla="*/ 1059695 h 1847431"/>
                  <a:gd name="connsiteX90" fmla="*/ 1697671 w 1939205"/>
                  <a:gd name="connsiteY90" fmla="*/ 1059695 h 1847431"/>
                  <a:gd name="connsiteX91" fmla="*/ 1668148 w 1939205"/>
                  <a:gd name="connsiteY91" fmla="*/ 1077946 h 1847431"/>
                  <a:gd name="connsiteX92" fmla="*/ 1637470 w 1939205"/>
                  <a:gd name="connsiteY92" fmla="*/ 1077946 h 1847431"/>
                  <a:gd name="connsiteX93" fmla="*/ 1608427 w 1939205"/>
                  <a:gd name="connsiteY93" fmla="*/ 1118534 h 1847431"/>
                  <a:gd name="connsiteX94" fmla="*/ 1595585 w 1939205"/>
                  <a:gd name="connsiteY94" fmla="*/ 1132754 h 1847431"/>
                  <a:gd name="connsiteX95" fmla="*/ 1590554 w 1939205"/>
                  <a:gd name="connsiteY95" fmla="*/ 1138109 h 1847431"/>
                  <a:gd name="connsiteX96" fmla="*/ 1547083 w 1939205"/>
                  <a:gd name="connsiteY96" fmla="*/ 1138109 h 1847431"/>
                  <a:gd name="connsiteX97" fmla="*/ 1547083 w 1939205"/>
                  <a:gd name="connsiteY97" fmla="*/ 1167817 h 1847431"/>
                  <a:gd name="connsiteX98" fmla="*/ 1544936 w 1939205"/>
                  <a:gd name="connsiteY98" fmla="*/ 1170015 h 1847431"/>
                  <a:gd name="connsiteX99" fmla="*/ 1547083 w 1939205"/>
                  <a:gd name="connsiteY99" fmla="*/ 1170015 h 1847431"/>
                  <a:gd name="connsiteX100" fmla="*/ 1547083 w 1939205"/>
                  <a:gd name="connsiteY100" fmla="*/ 1176780 h 1847431"/>
                  <a:gd name="connsiteX101" fmla="*/ 1576193 w 1939205"/>
                  <a:gd name="connsiteY101" fmla="*/ 1196208 h 1847431"/>
                  <a:gd name="connsiteX102" fmla="*/ 1607243 w 1939205"/>
                  <a:gd name="connsiteY102" fmla="*/ 1196208 h 1847431"/>
                  <a:gd name="connsiteX103" fmla="*/ 1636935 w 1939205"/>
                  <a:gd name="connsiteY103" fmla="*/ 1215080 h 1847431"/>
                  <a:gd name="connsiteX104" fmla="*/ 1626767 w 1939205"/>
                  <a:gd name="connsiteY104" fmla="*/ 1228323 h 1847431"/>
                  <a:gd name="connsiteX105" fmla="*/ 1625751 w 1939205"/>
                  <a:gd name="connsiteY105" fmla="*/ 1228323 h 1847431"/>
                  <a:gd name="connsiteX106" fmla="*/ 1624426 w 1939205"/>
                  <a:gd name="connsiteY106" fmla="*/ 1228323 h 1847431"/>
                  <a:gd name="connsiteX107" fmla="*/ 1622137 w 1939205"/>
                  <a:gd name="connsiteY107" fmla="*/ 1228323 h 1847431"/>
                  <a:gd name="connsiteX108" fmla="*/ 1613920 w 1939205"/>
                  <a:gd name="connsiteY108" fmla="*/ 1239171 h 1847431"/>
                  <a:gd name="connsiteX109" fmla="*/ 1615152 w 1939205"/>
                  <a:gd name="connsiteY109" fmla="*/ 1239171 h 1847431"/>
                  <a:gd name="connsiteX110" fmla="*/ 1615152 w 1939205"/>
                  <a:gd name="connsiteY110" fmla="*/ 1240527 h 1847431"/>
                  <a:gd name="connsiteX111" fmla="*/ 1615152 w 1939205"/>
                  <a:gd name="connsiteY111" fmla="*/ 1243239 h 1847431"/>
                  <a:gd name="connsiteX112" fmla="*/ 1615243 w 1939205"/>
                  <a:gd name="connsiteY112" fmla="*/ 1243332 h 1847431"/>
                  <a:gd name="connsiteX113" fmla="*/ 1607243 w 1939205"/>
                  <a:gd name="connsiteY113" fmla="*/ 1253751 h 1847431"/>
                  <a:gd name="connsiteX114" fmla="*/ 1607243 w 1939205"/>
                  <a:gd name="connsiteY114" fmla="*/ 1275701 h 1847431"/>
                  <a:gd name="connsiteX115" fmla="*/ 1607203 w 1939205"/>
                  <a:gd name="connsiteY115" fmla="*/ 1275783 h 1847431"/>
                  <a:gd name="connsiteX116" fmla="*/ 1607243 w 1939205"/>
                  <a:gd name="connsiteY116" fmla="*/ 1275804 h 1847431"/>
                  <a:gd name="connsiteX117" fmla="*/ 1607243 w 1939205"/>
                  <a:gd name="connsiteY117" fmla="*/ 1292977 h 1847431"/>
                  <a:gd name="connsiteX118" fmla="*/ 1602217 w 1939205"/>
                  <a:gd name="connsiteY118" fmla="*/ 1296122 h 1847431"/>
                  <a:gd name="connsiteX119" fmla="*/ 1599264 w 1939205"/>
                  <a:gd name="connsiteY119" fmla="*/ 1296122 h 1847431"/>
                  <a:gd name="connsiteX120" fmla="*/ 1597345 w 1939205"/>
                  <a:gd name="connsiteY120" fmla="*/ 1297319 h 1847431"/>
                  <a:gd name="connsiteX121" fmla="*/ 1596605 w 1939205"/>
                  <a:gd name="connsiteY121" fmla="*/ 1298834 h 1847431"/>
                  <a:gd name="connsiteX122" fmla="*/ 1594914 w 1939205"/>
                  <a:gd name="connsiteY122" fmla="*/ 1298834 h 1847431"/>
                  <a:gd name="connsiteX123" fmla="*/ 1593955 w 1939205"/>
                  <a:gd name="connsiteY123" fmla="*/ 1299432 h 1847431"/>
                  <a:gd name="connsiteX124" fmla="*/ 1593955 w 1939205"/>
                  <a:gd name="connsiteY124" fmla="*/ 1301291 h 1847431"/>
                  <a:gd name="connsiteX125" fmla="*/ 1591721 w 1939205"/>
                  <a:gd name="connsiteY125" fmla="*/ 1302689 h 1847431"/>
                  <a:gd name="connsiteX126" fmla="*/ 1591305 w 1939205"/>
                  <a:gd name="connsiteY126" fmla="*/ 1302902 h 1847431"/>
                  <a:gd name="connsiteX127" fmla="*/ 1591305 w 1939205"/>
                  <a:gd name="connsiteY127" fmla="*/ 1302950 h 1847431"/>
                  <a:gd name="connsiteX128" fmla="*/ 1576193 w 1939205"/>
                  <a:gd name="connsiteY128" fmla="*/ 1312405 h 1847431"/>
                  <a:gd name="connsiteX129" fmla="*/ 1565109 w 1939205"/>
                  <a:gd name="connsiteY129" fmla="*/ 1342226 h 1847431"/>
                  <a:gd name="connsiteX130" fmla="*/ 1563483 w 1939205"/>
                  <a:gd name="connsiteY130" fmla="*/ 1342226 h 1847431"/>
                  <a:gd name="connsiteX131" fmla="*/ 1560834 w 1939205"/>
                  <a:gd name="connsiteY131" fmla="*/ 1343582 h 1847431"/>
                  <a:gd name="connsiteX132" fmla="*/ 1559509 w 1939205"/>
                  <a:gd name="connsiteY132" fmla="*/ 1347650 h 1847431"/>
                  <a:gd name="connsiteX133" fmla="*/ 1559509 w 1939205"/>
                  <a:gd name="connsiteY133" fmla="*/ 1350362 h 1847431"/>
                  <a:gd name="connsiteX134" fmla="*/ 1554420 w 1939205"/>
                  <a:gd name="connsiteY134" fmla="*/ 1354269 h 1847431"/>
                  <a:gd name="connsiteX135" fmla="*/ 1551241 w 1939205"/>
                  <a:gd name="connsiteY135" fmla="*/ 1358123 h 1847431"/>
                  <a:gd name="connsiteX136" fmla="*/ 1550235 w 1939205"/>
                  <a:gd name="connsiteY136" fmla="*/ 1361210 h 1847431"/>
                  <a:gd name="connsiteX137" fmla="*/ 1550811 w 1939205"/>
                  <a:gd name="connsiteY137" fmla="*/ 1364155 h 1847431"/>
                  <a:gd name="connsiteX138" fmla="*/ 1534271 w 1939205"/>
                  <a:gd name="connsiteY138" fmla="*/ 1384262 h 1847431"/>
                  <a:gd name="connsiteX139" fmla="*/ 1533012 w 1939205"/>
                  <a:gd name="connsiteY139" fmla="*/ 1384262 h 1847431"/>
                  <a:gd name="connsiteX140" fmla="*/ 1529038 w 1939205"/>
                  <a:gd name="connsiteY140" fmla="*/ 1386974 h 1847431"/>
                  <a:gd name="connsiteX141" fmla="*/ 1526512 w 1939205"/>
                  <a:gd name="connsiteY141" fmla="*/ 1388267 h 1847431"/>
                  <a:gd name="connsiteX142" fmla="*/ 1500702 w 1939205"/>
                  <a:gd name="connsiteY142" fmla="*/ 1388267 h 1847431"/>
                  <a:gd name="connsiteX143" fmla="*/ 1471010 w 1939205"/>
                  <a:gd name="connsiteY143" fmla="*/ 1388267 h 1847431"/>
                  <a:gd name="connsiteX144" fmla="*/ 1454709 w 1939205"/>
                  <a:gd name="connsiteY144" fmla="*/ 1426383 h 1847431"/>
                  <a:gd name="connsiteX145" fmla="*/ 1456171 w 1939205"/>
                  <a:gd name="connsiteY145" fmla="*/ 1429868 h 1847431"/>
                  <a:gd name="connsiteX146" fmla="*/ 1456171 w 1939205"/>
                  <a:gd name="connsiteY146" fmla="*/ 1430366 h 1847431"/>
                  <a:gd name="connsiteX147" fmla="*/ 1457650 w 1939205"/>
                  <a:gd name="connsiteY147" fmla="*/ 1433393 h 1847431"/>
                  <a:gd name="connsiteX148" fmla="*/ 1458821 w 1939205"/>
                  <a:gd name="connsiteY148" fmla="*/ 1436185 h 1847431"/>
                  <a:gd name="connsiteX149" fmla="*/ 1458821 w 1939205"/>
                  <a:gd name="connsiteY149" fmla="*/ 1441214 h 1847431"/>
                  <a:gd name="connsiteX150" fmla="*/ 1461471 w 1939205"/>
                  <a:gd name="connsiteY150" fmla="*/ 1446638 h 1847431"/>
                  <a:gd name="connsiteX151" fmla="*/ 1461471 w 1939205"/>
                  <a:gd name="connsiteY151" fmla="*/ 1449350 h 1847431"/>
                  <a:gd name="connsiteX152" fmla="*/ 1461471 w 1939205"/>
                  <a:gd name="connsiteY152" fmla="*/ 1453418 h 1847431"/>
                  <a:gd name="connsiteX153" fmla="*/ 1461471 w 1939205"/>
                  <a:gd name="connsiteY153" fmla="*/ 1456130 h 1847431"/>
                  <a:gd name="connsiteX154" fmla="*/ 1461471 w 1939205"/>
                  <a:gd name="connsiteY154" fmla="*/ 1457486 h 1847431"/>
                  <a:gd name="connsiteX155" fmla="*/ 1461471 w 1939205"/>
                  <a:gd name="connsiteY155" fmla="*/ 1460345 h 1847431"/>
                  <a:gd name="connsiteX156" fmla="*/ 1463794 w 1939205"/>
                  <a:gd name="connsiteY156" fmla="*/ 1466427 h 1847431"/>
                  <a:gd name="connsiteX157" fmla="*/ 1461471 w 1939205"/>
                  <a:gd name="connsiteY157" fmla="*/ 1472770 h 1847431"/>
                  <a:gd name="connsiteX158" fmla="*/ 1461471 w 1939205"/>
                  <a:gd name="connsiteY158" fmla="*/ 1475114 h 1847431"/>
                  <a:gd name="connsiteX159" fmla="*/ 1461471 w 1939205"/>
                  <a:gd name="connsiteY159" fmla="*/ 1476470 h 1847431"/>
                  <a:gd name="connsiteX160" fmla="*/ 1459304 w 1939205"/>
                  <a:gd name="connsiteY160" fmla="*/ 1478688 h 1847431"/>
                  <a:gd name="connsiteX161" fmla="*/ 1449449 w 1939205"/>
                  <a:gd name="connsiteY161" fmla="*/ 1505598 h 1847431"/>
                  <a:gd name="connsiteX162" fmla="*/ 1449449 w 1939205"/>
                  <a:gd name="connsiteY162" fmla="*/ 1544232 h 1847431"/>
                  <a:gd name="connsiteX163" fmla="*/ 1449449 w 1939205"/>
                  <a:gd name="connsiteY163" fmla="*/ 1546228 h 1847431"/>
                  <a:gd name="connsiteX164" fmla="*/ 1452197 w 1939205"/>
                  <a:gd name="connsiteY164" fmla="*/ 1548337 h 1847431"/>
                  <a:gd name="connsiteX165" fmla="*/ 1454709 w 1939205"/>
                  <a:gd name="connsiteY165" fmla="*/ 1549194 h 1847431"/>
                  <a:gd name="connsiteX166" fmla="*/ 1454709 w 1939205"/>
                  <a:gd name="connsiteY166" fmla="*/ 1581436 h 1847431"/>
                  <a:gd name="connsiteX167" fmla="*/ 1439766 w 1939205"/>
                  <a:gd name="connsiteY167" fmla="*/ 1620107 h 1847431"/>
                  <a:gd name="connsiteX168" fmla="*/ 1424240 w 1939205"/>
                  <a:gd name="connsiteY168" fmla="*/ 1658223 h 1847431"/>
                  <a:gd name="connsiteX169" fmla="*/ 1409491 w 1939205"/>
                  <a:gd name="connsiteY169" fmla="*/ 1695414 h 1847431"/>
                  <a:gd name="connsiteX170" fmla="*/ 1378441 w 1939205"/>
                  <a:gd name="connsiteY170" fmla="*/ 1715767 h 1847431"/>
                  <a:gd name="connsiteX171" fmla="*/ 1348749 w 1939205"/>
                  <a:gd name="connsiteY171" fmla="*/ 1754623 h 1847431"/>
                  <a:gd name="connsiteX172" fmla="*/ 1340268 w 1939205"/>
                  <a:gd name="connsiteY172" fmla="*/ 1775446 h 1847431"/>
                  <a:gd name="connsiteX173" fmla="*/ 1339585 w 1939205"/>
                  <a:gd name="connsiteY173" fmla="*/ 1776144 h 1847431"/>
                  <a:gd name="connsiteX174" fmla="*/ 1338260 w 1939205"/>
                  <a:gd name="connsiteY174" fmla="*/ 1780212 h 1847431"/>
                  <a:gd name="connsiteX175" fmla="*/ 1332961 w 1939205"/>
                  <a:gd name="connsiteY175" fmla="*/ 1781568 h 1847431"/>
                  <a:gd name="connsiteX176" fmla="*/ 1330311 w 1939205"/>
                  <a:gd name="connsiteY176" fmla="*/ 1786992 h 1847431"/>
                  <a:gd name="connsiteX177" fmla="*/ 1330074 w 1939205"/>
                  <a:gd name="connsiteY177" fmla="*/ 1787073 h 1847431"/>
                  <a:gd name="connsiteX178" fmla="*/ 1327223 w 1939205"/>
                  <a:gd name="connsiteY178" fmla="*/ 1794281 h 1847431"/>
                  <a:gd name="connsiteX179" fmla="*/ 1314119 w 1939205"/>
                  <a:gd name="connsiteY179" fmla="*/ 1828592 h 1847431"/>
                  <a:gd name="connsiteX180" fmla="*/ 1302805 w 1939205"/>
                  <a:gd name="connsiteY180" fmla="*/ 1828592 h 1847431"/>
                  <a:gd name="connsiteX181" fmla="*/ 1288360 w 1939205"/>
                  <a:gd name="connsiteY181" fmla="*/ 1828592 h 1847431"/>
                  <a:gd name="connsiteX182" fmla="*/ 1243200 w 1939205"/>
                  <a:gd name="connsiteY182" fmla="*/ 1828592 h 1847431"/>
                  <a:gd name="connsiteX183" fmla="*/ 1198373 w 1939205"/>
                  <a:gd name="connsiteY183" fmla="*/ 1847431 h 1847431"/>
                  <a:gd name="connsiteX184" fmla="*/ 1151885 w 1939205"/>
                  <a:gd name="connsiteY184" fmla="*/ 1847431 h 1847431"/>
                  <a:gd name="connsiteX185" fmla="*/ 1106559 w 1939205"/>
                  <a:gd name="connsiteY185" fmla="*/ 1847431 h 1847431"/>
                  <a:gd name="connsiteX186" fmla="*/ 1060735 w 1939205"/>
                  <a:gd name="connsiteY186" fmla="*/ 1847431 h 1847431"/>
                  <a:gd name="connsiteX187" fmla="*/ 1015409 w 1939205"/>
                  <a:gd name="connsiteY187" fmla="*/ 1828592 h 1847431"/>
                  <a:gd name="connsiteX188" fmla="*/ 968921 w 1939205"/>
                  <a:gd name="connsiteY188" fmla="*/ 1828592 h 1847431"/>
                  <a:gd name="connsiteX189" fmla="*/ 907657 w 1939205"/>
                  <a:gd name="connsiteY189" fmla="*/ 1828592 h 1847431"/>
                  <a:gd name="connsiteX190" fmla="*/ 863991 w 1939205"/>
                  <a:gd name="connsiteY190" fmla="*/ 1828592 h 1847431"/>
                  <a:gd name="connsiteX191" fmla="*/ 817669 w 1939205"/>
                  <a:gd name="connsiteY191" fmla="*/ 1828592 h 1847431"/>
                  <a:gd name="connsiteX192" fmla="*/ 786622 w 1939205"/>
                  <a:gd name="connsiteY192" fmla="*/ 1828592 h 1847431"/>
                  <a:gd name="connsiteX193" fmla="*/ 741296 w 1939205"/>
                  <a:gd name="connsiteY193" fmla="*/ 1828592 h 1847431"/>
                  <a:gd name="connsiteX194" fmla="*/ 695472 w 1939205"/>
                  <a:gd name="connsiteY194" fmla="*/ 1828592 h 1847431"/>
                  <a:gd name="connsiteX195" fmla="*/ 635204 w 1939205"/>
                  <a:gd name="connsiteY195" fmla="*/ 1828592 h 1847431"/>
                  <a:gd name="connsiteX196" fmla="*/ 589380 w 1939205"/>
                  <a:gd name="connsiteY196" fmla="*/ 1828592 h 1847431"/>
                  <a:gd name="connsiteX197" fmla="*/ 544552 w 1939205"/>
                  <a:gd name="connsiteY197" fmla="*/ 1828592 h 1847431"/>
                  <a:gd name="connsiteX198" fmla="*/ 499227 w 1939205"/>
                  <a:gd name="connsiteY198" fmla="*/ 1828592 h 1847431"/>
                  <a:gd name="connsiteX199" fmla="*/ 452905 w 1939205"/>
                  <a:gd name="connsiteY199" fmla="*/ 1809753 h 1847431"/>
                  <a:gd name="connsiteX200" fmla="*/ 423518 w 1939205"/>
                  <a:gd name="connsiteY200" fmla="*/ 1809753 h 1847431"/>
                  <a:gd name="connsiteX201" fmla="*/ 392636 w 1939205"/>
                  <a:gd name="connsiteY201" fmla="*/ 1828592 h 1847431"/>
                  <a:gd name="connsiteX202" fmla="*/ 362751 w 1939205"/>
                  <a:gd name="connsiteY202" fmla="*/ 1809753 h 1847431"/>
                  <a:gd name="connsiteX203" fmla="*/ 347975 w 1939205"/>
                  <a:gd name="connsiteY203" fmla="*/ 1770101 h 1847431"/>
                  <a:gd name="connsiteX204" fmla="*/ 316927 w 1939205"/>
                  <a:gd name="connsiteY204" fmla="*/ 1770101 h 1847431"/>
                  <a:gd name="connsiteX205" fmla="*/ 301487 w 1939205"/>
                  <a:gd name="connsiteY205" fmla="*/ 1733032 h 1847431"/>
                  <a:gd name="connsiteX206" fmla="*/ 271602 w 1939205"/>
                  <a:gd name="connsiteY206" fmla="*/ 1692772 h 1847431"/>
                  <a:gd name="connsiteX207" fmla="*/ 240056 w 1939205"/>
                  <a:gd name="connsiteY207" fmla="*/ 1692772 h 1847431"/>
                  <a:gd name="connsiteX208" fmla="*/ 225309 w 1939205"/>
                  <a:gd name="connsiteY208" fmla="*/ 1655736 h 1847431"/>
                  <a:gd name="connsiteX209" fmla="*/ 225309 w 1939205"/>
                  <a:gd name="connsiteY209" fmla="*/ 1620107 h 1847431"/>
                  <a:gd name="connsiteX210" fmla="*/ 225114 w 1939205"/>
                  <a:gd name="connsiteY210" fmla="*/ 1619602 h 1847431"/>
                  <a:gd name="connsiteX211" fmla="*/ 225114 w 1939205"/>
                  <a:gd name="connsiteY211" fmla="*/ 1617114 h 1847431"/>
                  <a:gd name="connsiteX212" fmla="*/ 210337 w 1939205"/>
                  <a:gd name="connsiteY212" fmla="*/ 1578373 h 1847431"/>
                  <a:gd name="connsiteX213" fmla="*/ 194730 w 1939205"/>
                  <a:gd name="connsiteY213" fmla="*/ 1540240 h 1847431"/>
                  <a:gd name="connsiteX214" fmla="*/ 179510 w 1939205"/>
                  <a:gd name="connsiteY214" fmla="*/ 1521220 h 1847431"/>
                  <a:gd name="connsiteX215" fmla="*/ 179510 w 1939205"/>
                  <a:gd name="connsiteY215" fmla="*/ 1504464 h 1847431"/>
                  <a:gd name="connsiteX216" fmla="*/ 179510 w 1939205"/>
                  <a:gd name="connsiteY216" fmla="*/ 1485037 h 1847431"/>
                  <a:gd name="connsiteX217" fmla="*/ 164567 w 1939205"/>
                  <a:gd name="connsiteY217" fmla="*/ 1445811 h 1847431"/>
                  <a:gd name="connsiteX218" fmla="*/ 133905 w 1939205"/>
                  <a:gd name="connsiteY218" fmla="*/ 1407140 h 1847431"/>
                  <a:gd name="connsiteX219" fmla="*/ 133905 w 1939205"/>
                  <a:gd name="connsiteY219" fmla="*/ 1369949 h 1847431"/>
                  <a:gd name="connsiteX220" fmla="*/ 149430 w 1939205"/>
                  <a:gd name="connsiteY220" fmla="*/ 1330723 h 1847431"/>
                  <a:gd name="connsiteX221" fmla="*/ 164567 w 1939205"/>
                  <a:gd name="connsiteY221" fmla="*/ 1292977 h 1847431"/>
                  <a:gd name="connsiteX222" fmla="*/ 174786 w 1939205"/>
                  <a:gd name="connsiteY222" fmla="*/ 1267181 h 1847431"/>
                  <a:gd name="connsiteX223" fmla="*/ 279400 w 1939205"/>
                  <a:gd name="connsiteY223" fmla="*/ 1016479 h 1847431"/>
                  <a:gd name="connsiteX224" fmla="*/ 286440 w 1939205"/>
                  <a:gd name="connsiteY224" fmla="*/ 1003593 h 1847431"/>
                  <a:gd name="connsiteX225" fmla="*/ 316326 w 1939205"/>
                  <a:gd name="connsiteY225" fmla="*/ 945124 h 1847431"/>
                  <a:gd name="connsiteX226" fmla="*/ 347764 w 1939205"/>
                  <a:gd name="connsiteY226" fmla="*/ 868152 h 1847431"/>
                  <a:gd name="connsiteX227" fmla="*/ 361543 w 1939205"/>
                  <a:gd name="connsiteY227" fmla="*/ 829852 h 1847431"/>
                  <a:gd name="connsiteX228" fmla="*/ 370716 w 1939205"/>
                  <a:gd name="connsiteY228" fmla="*/ 797646 h 1847431"/>
                  <a:gd name="connsiteX229" fmla="*/ 395597 w 1939205"/>
                  <a:gd name="connsiteY229" fmla="*/ 738021 h 1847431"/>
                  <a:gd name="connsiteX230" fmla="*/ 407924 w 1939205"/>
                  <a:gd name="connsiteY230" fmla="*/ 714209 h 1847431"/>
                  <a:gd name="connsiteX231" fmla="*/ 407924 w 1939205"/>
                  <a:gd name="connsiteY231" fmla="*/ 676093 h 1847431"/>
                  <a:gd name="connsiteX232" fmla="*/ 405869 w 1939205"/>
                  <a:gd name="connsiteY232" fmla="*/ 676954 h 1847431"/>
                  <a:gd name="connsiteX233" fmla="*/ 405869 w 1939205"/>
                  <a:gd name="connsiteY233" fmla="*/ 675238 h 1847431"/>
                  <a:gd name="connsiteX234" fmla="*/ 360010 w 1939205"/>
                  <a:gd name="connsiteY234" fmla="*/ 694589 h 1847431"/>
                  <a:gd name="connsiteX235" fmla="*/ 314893 w 1939205"/>
                  <a:gd name="connsiteY235" fmla="*/ 694589 h 1847431"/>
                  <a:gd name="connsiteX236" fmla="*/ 286440 w 1939205"/>
                  <a:gd name="connsiteY236" fmla="*/ 676093 h 1847431"/>
                  <a:gd name="connsiteX237" fmla="*/ 271691 w 1939205"/>
                  <a:gd name="connsiteY237" fmla="*/ 636312 h 1847431"/>
                  <a:gd name="connsiteX238" fmla="*/ 255001 w 1939205"/>
                  <a:gd name="connsiteY238" fmla="*/ 618549 h 1847431"/>
                  <a:gd name="connsiteX239" fmla="*/ 254141 w 1939205"/>
                  <a:gd name="connsiteY239" fmla="*/ 618549 h 1847431"/>
                  <a:gd name="connsiteX240" fmla="*/ 253387 w 1939205"/>
                  <a:gd name="connsiteY240" fmla="*/ 617720 h 1847431"/>
                  <a:gd name="connsiteX241" fmla="*/ 223578 w 1939205"/>
                  <a:gd name="connsiteY241" fmla="*/ 617720 h 1847431"/>
                  <a:gd name="connsiteX242" fmla="*/ 193196 w 1939205"/>
                  <a:gd name="connsiteY242" fmla="*/ 617720 h 1847431"/>
                  <a:gd name="connsiteX243" fmla="*/ 162718 w 1939205"/>
                  <a:gd name="connsiteY243" fmla="*/ 617720 h 1847431"/>
                  <a:gd name="connsiteX244" fmla="*/ 137564 w 1939205"/>
                  <a:gd name="connsiteY244" fmla="*/ 606446 h 1847431"/>
                  <a:gd name="connsiteX245" fmla="*/ 118275 w 1939205"/>
                  <a:gd name="connsiteY245" fmla="*/ 597634 h 1847431"/>
                  <a:gd name="connsiteX246" fmla="*/ 88688 w 1939205"/>
                  <a:gd name="connsiteY246" fmla="*/ 578768 h 1847431"/>
                  <a:gd name="connsiteX247" fmla="*/ 88688 w 1939205"/>
                  <a:gd name="connsiteY247" fmla="*/ 541578 h 1847431"/>
                  <a:gd name="connsiteX248" fmla="*/ 58996 w 1939205"/>
                  <a:gd name="connsiteY248" fmla="*/ 502907 h 1847431"/>
                  <a:gd name="connsiteX249" fmla="*/ 42889 w 1939205"/>
                  <a:gd name="connsiteY249" fmla="*/ 464791 h 1847431"/>
                  <a:gd name="connsiteX250" fmla="*/ 28140 w 1939205"/>
                  <a:gd name="connsiteY250" fmla="*/ 425010 h 1847431"/>
                  <a:gd name="connsiteX251" fmla="*/ 13197 w 1939205"/>
                  <a:gd name="connsiteY251" fmla="*/ 386709 h 1847431"/>
                  <a:gd name="connsiteX252" fmla="*/ 13197 w 1939205"/>
                  <a:gd name="connsiteY252" fmla="*/ 364807 h 1847431"/>
                  <a:gd name="connsiteX253" fmla="*/ 21907 w 1939205"/>
                  <a:gd name="connsiteY253" fmla="*/ 349759 h 1847431"/>
                  <a:gd name="connsiteX254" fmla="*/ 25970 w 1939205"/>
                  <a:gd name="connsiteY254" fmla="*/ 328337 h 1847431"/>
                  <a:gd name="connsiteX255" fmla="*/ 15456 w 1939205"/>
                  <a:gd name="connsiteY255" fmla="*/ 301059 h 1847431"/>
                  <a:gd name="connsiteX256" fmla="*/ 15525 w 1939205"/>
                  <a:gd name="connsiteY256" fmla="*/ 289384 h 1847431"/>
                  <a:gd name="connsiteX257" fmla="*/ 29692 w 1939205"/>
                  <a:gd name="connsiteY257" fmla="*/ 268846 h 1847431"/>
                  <a:gd name="connsiteX258" fmla="*/ 15525 w 1939205"/>
                  <a:gd name="connsiteY258" fmla="*/ 230730 h 1847431"/>
                  <a:gd name="connsiteX259" fmla="*/ 0 w 1939205"/>
                  <a:gd name="connsiteY259" fmla="*/ 211302 h 1847431"/>
                  <a:gd name="connsiteX260" fmla="*/ 15525 w 1939205"/>
                  <a:gd name="connsiteY260" fmla="*/ 211302 h 1847431"/>
                  <a:gd name="connsiteX261" fmla="*/ 45217 w 1939205"/>
                  <a:gd name="connsiteY261" fmla="*/ 211302 h 1847431"/>
                  <a:gd name="connsiteX262" fmla="*/ 76074 w 1939205"/>
                  <a:gd name="connsiteY262" fmla="*/ 211302 h 1847431"/>
                  <a:gd name="connsiteX263" fmla="*/ 105960 w 1939205"/>
                  <a:gd name="connsiteY263" fmla="*/ 192614 h 1847431"/>
                  <a:gd name="connsiteX264" fmla="*/ 136234 w 1939205"/>
                  <a:gd name="connsiteY264" fmla="*/ 153759 h 1847431"/>
                  <a:gd name="connsiteX265" fmla="*/ 166314 w 1939205"/>
                  <a:gd name="connsiteY265" fmla="*/ 134516 h 1847431"/>
                  <a:gd name="connsiteX266" fmla="*/ 197170 w 1939205"/>
                  <a:gd name="connsiteY266" fmla="*/ 134516 h 1847431"/>
                  <a:gd name="connsiteX267" fmla="*/ 227444 w 1939205"/>
                  <a:gd name="connsiteY267" fmla="*/ 134516 h 1847431"/>
                  <a:gd name="connsiteX268" fmla="*/ 257330 w 1939205"/>
                  <a:gd name="connsiteY268" fmla="*/ 96215 h 1847431"/>
                  <a:gd name="connsiteX269" fmla="*/ 288186 w 1939205"/>
                  <a:gd name="connsiteY269" fmla="*/ 96215 h 1847431"/>
                  <a:gd name="connsiteX270" fmla="*/ 319237 w 1939205"/>
                  <a:gd name="connsiteY270" fmla="*/ 96215 h 1847431"/>
                  <a:gd name="connsiteX271" fmla="*/ 350093 w 1939205"/>
                  <a:gd name="connsiteY271" fmla="*/ 115643 h 1847431"/>
                  <a:gd name="connsiteX272" fmla="*/ 379785 w 1939205"/>
                  <a:gd name="connsiteY272" fmla="*/ 115643 h 1847431"/>
                  <a:gd name="connsiteX273" fmla="*/ 410253 w 1939205"/>
                  <a:gd name="connsiteY273" fmla="*/ 115643 h 1847431"/>
                  <a:gd name="connsiteX274" fmla="*/ 439945 w 1939205"/>
                  <a:gd name="connsiteY274" fmla="*/ 115643 h 1847431"/>
                  <a:gd name="connsiteX275" fmla="*/ 469831 w 1939205"/>
                  <a:gd name="connsiteY275" fmla="*/ 96215 h 1847431"/>
                  <a:gd name="connsiteX276" fmla="*/ 454888 w 1939205"/>
                  <a:gd name="connsiteY276" fmla="*/ 59209 h 1847431"/>
                  <a:gd name="connsiteX277" fmla="*/ 454888 w 1939205"/>
                  <a:gd name="connsiteY277" fmla="*/ 18318 h 1847431"/>
                  <a:gd name="connsiteX278" fmla="*/ 484580 w 1939205"/>
                  <a:gd name="connsiteY278" fmla="*/ 18318 h 1847431"/>
                  <a:gd name="connsiteX279" fmla="*/ 515824 w 1939205"/>
                  <a:gd name="connsiteY279" fmla="*/ 18318 h 1847431"/>
                  <a:gd name="connsiteX280" fmla="*/ 546680 w 1939205"/>
                  <a:gd name="connsiteY280" fmla="*/ 18318 h 1847431"/>
                  <a:gd name="connsiteX281" fmla="*/ 576372 w 1939205"/>
                  <a:gd name="connsiteY281" fmla="*/ 0 h 1847431"/>
                  <a:gd name="connsiteX0" fmla="*/ 576372 w 1939205"/>
                  <a:gd name="connsiteY0" fmla="*/ 0 h 1847431"/>
                  <a:gd name="connsiteX1" fmla="*/ 606258 w 1939205"/>
                  <a:gd name="connsiteY1" fmla="*/ 18318 h 1847431"/>
                  <a:gd name="connsiteX2" fmla="*/ 637114 w 1939205"/>
                  <a:gd name="connsiteY2" fmla="*/ 38671 h 1847431"/>
                  <a:gd name="connsiteX3" fmla="*/ 662528 w 1939205"/>
                  <a:gd name="connsiteY3" fmla="*/ 75600 h 1847431"/>
                  <a:gd name="connsiteX4" fmla="*/ 665254 w 1939205"/>
                  <a:gd name="connsiteY4" fmla="*/ 80934 h 1847431"/>
                  <a:gd name="connsiteX5" fmla="*/ 665254 w 1939205"/>
                  <a:gd name="connsiteY5" fmla="*/ 118418 h 1847431"/>
                  <a:gd name="connsiteX6" fmla="*/ 665719 w 1939205"/>
                  <a:gd name="connsiteY6" fmla="*/ 118418 h 1847431"/>
                  <a:gd name="connsiteX7" fmla="*/ 665719 w 1939205"/>
                  <a:gd name="connsiteY7" fmla="*/ 120319 h 1847431"/>
                  <a:gd name="connsiteX8" fmla="*/ 696057 w 1939205"/>
                  <a:gd name="connsiteY8" fmla="*/ 120319 h 1847431"/>
                  <a:gd name="connsiteX9" fmla="*/ 728142 w 1939205"/>
                  <a:gd name="connsiteY9" fmla="*/ 139049 h 1847431"/>
                  <a:gd name="connsiteX10" fmla="*/ 754771 w 1939205"/>
                  <a:gd name="connsiteY10" fmla="*/ 156299 h 1847431"/>
                  <a:gd name="connsiteX11" fmla="*/ 755106 w 1939205"/>
                  <a:gd name="connsiteY11" fmla="*/ 156534 h 1847431"/>
                  <a:gd name="connsiteX12" fmla="*/ 755134 w 1939205"/>
                  <a:gd name="connsiteY12" fmla="*/ 156534 h 1847431"/>
                  <a:gd name="connsiteX13" fmla="*/ 757898 w 1939205"/>
                  <a:gd name="connsiteY13" fmla="*/ 158325 h 1847431"/>
                  <a:gd name="connsiteX14" fmla="*/ 786735 w 1939205"/>
                  <a:gd name="connsiteY14" fmla="*/ 158325 h 1847431"/>
                  <a:gd name="connsiteX15" fmla="*/ 800653 w 1939205"/>
                  <a:gd name="connsiteY15" fmla="*/ 190574 h 1847431"/>
                  <a:gd name="connsiteX16" fmla="*/ 803079 w 1939205"/>
                  <a:gd name="connsiteY16" fmla="*/ 196877 h 1847431"/>
                  <a:gd name="connsiteX17" fmla="*/ 833088 w 1939205"/>
                  <a:gd name="connsiteY17" fmla="*/ 196877 h 1847431"/>
                  <a:gd name="connsiteX18" fmla="*/ 845152 w 1939205"/>
                  <a:gd name="connsiteY18" fmla="*/ 233506 h 1847431"/>
                  <a:gd name="connsiteX19" fmla="*/ 876784 w 1939205"/>
                  <a:gd name="connsiteY19" fmla="*/ 272732 h 1847431"/>
                  <a:gd name="connsiteX20" fmla="*/ 883351 w 1939205"/>
                  <a:gd name="connsiteY20" fmla="*/ 276748 h 1847431"/>
                  <a:gd name="connsiteX21" fmla="*/ 907640 w 1939205"/>
                  <a:gd name="connsiteY21" fmla="*/ 292037 h 1847431"/>
                  <a:gd name="connsiteX22" fmla="*/ 907640 w 1939205"/>
                  <a:gd name="connsiteY22" fmla="*/ 330275 h 1847431"/>
                  <a:gd name="connsiteX23" fmla="*/ 907640 w 1939205"/>
                  <a:gd name="connsiteY23" fmla="*/ 368391 h 1847431"/>
                  <a:gd name="connsiteX24" fmla="*/ 907845 w 1939205"/>
                  <a:gd name="connsiteY24" fmla="*/ 368659 h 1847431"/>
                  <a:gd name="connsiteX25" fmla="*/ 907845 w 1939205"/>
                  <a:gd name="connsiteY25" fmla="*/ 368724 h 1847431"/>
                  <a:gd name="connsiteX26" fmla="*/ 908450 w 1939205"/>
                  <a:gd name="connsiteY26" fmla="*/ 369451 h 1847431"/>
                  <a:gd name="connsiteX27" fmla="*/ 937332 w 1939205"/>
                  <a:gd name="connsiteY27" fmla="*/ 407247 h 1847431"/>
                  <a:gd name="connsiteX28" fmla="*/ 967218 w 1939205"/>
                  <a:gd name="connsiteY28" fmla="*/ 425935 h 1847431"/>
                  <a:gd name="connsiteX29" fmla="*/ 982549 w 1939205"/>
                  <a:gd name="connsiteY29" fmla="*/ 465346 h 1847431"/>
                  <a:gd name="connsiteX30" fmla="*/ 998657 w 1939205"/>
                  <a:gd name="connsiteY30" fmla="*/ 503462 h 1847431"/>
                  <a:gd name="connsiteX31" fmla="*/ 1030095 w 1939205"/>
                  <a:gd name="connsiteY31" fmla="*/ 542133 h 1847431"/>
                  <a:gd name="connsiteX32" fmla="*/ 1058817 w 1939205"/>
                  <a:gd name="connsiteY32" fmla="*/ 542133 h 1847431"/>
                  <a:gd name="connsiteX33" fmla="*/ 1058819 w 1939205"/>
                  <a:gd name="connsiteY33" fmla="*/ 542132 h 1847431"/>
                  <a:gd name="connsiteX34" fmla="*/ 1060701 w 1939205"/>
                  <a:gd name="connsiteY34" fmla="*/ 542132 h 1847431"/>
                  <a:gd name="connsiteX35" fmla="*/ 1091622 w 1939205"/>
                  <a:gd name="connsiteY35" fmla="*/ 522856 h 1847431"/>
                  <a:gd name="connsiteX36" fmla="*/ 1121378 w 1939205"/>
                  <a:gd name="connsiteY36" fmla="*/ 503580 h 1847431"/>
                  <a:gd name="connsiteX37" fmla="*/ 1121378 w 1939205"/>
                  <a:gd name="connsiteY37" fmla="*/ 473876 h 1847431"/>
                  <a:gd name="connsiteX38" fmla="*/ 1129262 w 1939205"/>
                  <a:gd name="connsiteY38" fmla="*/ 461460 h 1847431"/>
                  <a:gd name="connsiteX39" fmla="*/ 1167299 w 1939205"/>
                  <a:gd name="connsiteY39" fmla="*/ 445363 h 1847431"/>
                  <a:gd name="connsiteX40" fmla="*/ 1196991 w 1939205"/>
                  <a:gd name="connsiteY40" fmla="*/ 425010 h 1847431"/>
                  <a:gd name="connsiteX41" fmla="*/ 1226294 w 1939205"/>
                  <a:gd name="connsiteY41" fmla="*/ 386709 h 1847431"/>
                  <a:gd name="connsiteX42" fmla="*/ 1257733 w 1939205"/>
                  <a:gd name="connsiteY42" fmla="*/ 386709 h 1847431"/>
                  <a:gd name="connsiteX43" fmla="*/ 1272094 w 1939205"/>
                  <a:gd name="connsiteY43" fmla="*/ 425010 h 1847431"/>
                  <a:gd name="connsiteX44" fmla="*/ 1302368 w 1939205"/>
                  <a:gd name="connsiteY44" fmla="*/ 425010 h 1847431"/>
                  <a:gd name="connsiteX45" fmla="*/ 1333224 w 1939205"/>
                  <a:gd name="connsiteY45" fmla="*/ 406137 h 1847431"/>
                  <a:gd name="connsiteX46" fmla="*/ 1363110 w 1939205"/>
                  <a:gd name="connsiteY46" fmla="*/ 406137 h 1847431"/>
                  <a:gd name="connsiteX47" fmla="*/ 1394548 w 1939205"/>
                  <a:gd name="connsiteY47" fmla="*/ 425010 h 1847431"/>
                  <a:gd name="connsiteX48" fmla="*/ 1424240 w 1939205"/>
                  <a:gd name="connsiteY48" fmla="*/ 445363 h 1847431"/>
                  <a:gd name="connsiteX49" fmla="*/ 1454709 w 1939205"/>
                  <a:gd name="connsiteY49" fmla="*/ 425010 h 1847431"/>
                  <a:gd name="connsiteX50" fmla="*/ 1486341 w 1939205"/>
                  <a:gd name="connsiteY50" fmla="*/ 406137 h 1847431"/>
                  <a:gd name="connsiteX51" fmla="*/ 1516227 w 1939205"/>
                  <a:gd name="connsiteY51" fmla="*/ 425010 h 1847431"/>
                  <a:gd name="connsiteX52" fmla="*/ 1547083 w 1939205"/>
                  <a:gd name="connsiteY52" fmla="*/ 425010 h 1847431"/>
                  <a:gd name="connsiteX53" fmla="*/ 1576193 w 1939205"/>
                  <a:gd name="connsiteY53" fmla="*/ 425010 h 1847431"/>
                  <a:gd name="connsiteX54" fmla="*/ 1590554 w 1939205"/>
                  <a:gd name="connsiteY54" fmla="*/ 464791 h 1847431"/>
                  <a:gd name="connsiteX55" fmla="*/ 1562026 w 1939205"/>
                  <a:gd name="connsiteY55" fmla="*/ 502907 h 1847431"/>
                  <a:gd name="connsiteX56" fmla="*/ 1547083 w 1939205"/>
                  <a:gd name="connsiteY56" fmla="*/ 541578 h 1847431"/>
                  <a:gd name="connsiteX57" fmla="*/ 1530976 w 1939205"/>
                  <a:gd name="connsiteY57" fmla="*/ 578768 h 1847431"/>
                  <a:gd name="connsiteX58" fmla="*/ 1530976 w 1939205"/>
                  <a:gd name="connsiteY58" fmla="*/ 618549 h 1847431"/>
                  <a:gd name="connsiteX59" fmla="*/ 1562026 w 1939205"/>
                  <a:gd name="connsiteY59" fmla="*/ 618549 h 1847431"/>
                  <a:gd name="connsiteX60" fmla="*/ 1590554 w 1939205"/>
                  <a:gd name="connsiteY60" fmla="*/ 598196 h 1847431"/>
                  <a:gd name="connsiteX61" fmla="*/ 1607243 w 1939205"/>
                  <a:gd name="connsiteY61" fmla="*/ 560451 h 1847431"/>
                  <a:gd name="connsiteX62" fmla="*/ 1621604 w 1939205"/>
                  <a:gd name="connsiteY62" fmla="*/ 522335 h 1847431"/>
                  <a:gd name="connsiteX63" fmla="*/ 1651878 w 1939205"/>
                  <a:gd name="connsiteY63" fmla="*/ 502907 h 1847431"/>
                  <a:gd name="connsiteX64" fmla="*/ 1682152 w 1939205"/>
                  <a:gd name="connsiteY64" fmla="*/ 484034 h 1847431"/>
                  <a:gd name="connsiteX65" fmla="*/ 1727951 w 1939205"/>
                  <a:gd name="connsiteY65" fmla="*/ 484034 h 1847431"/>
                  <a:gd name="connsiteX66" fmla="*/ 1759002 w 1939205"/>
                  <a:gd name="connsiteY66" fmla="*/ 502907 h 1847431"/>
                  <a:gd name="connsiteX67" fmla="*/ 1789470 w 1939205"/>
                  <a:gd name="connsiteY67" fmla="*/ 522335 h 1847431"/>
                  <a:gd name="connsiteX68" fmla="*/ 1819356 w 1939205"/>
                  <a:gd name="connsiteY68" fmla="*/ 522335 h 1847431"/>
                  <a:gd name="connsiteX69" fmla="*/ 1850212 w 1939205"/>
                  <a:gd name="connsiteY69" fmla="*/ 541578 h 1847431"/>
                  <a:gd name="connsiteX70" fmla="*/ 1880486 w 1939205"/>
                  <a:gd name="connsiteY70" fmla="*/ 541578 h 1847431"/>
                  <a:gd name="connsiteX71" fmla="*/ 1910954 w 1939205"/>
                  <a:gd name="connsiteY71" fmla="*/ 541578 h 1847431"/>
                  <a:gd name="connsiteX72" fmla="*/ 1939205 w 1939205"/>
                  <a:gd name="connsiteY72" fmla="*/ 559535 h 1847431"/>
                  <a:gd name="connsiteX73" fmla="*/ 1935881 w 1939205"/>
                  <a:gd name="connsiteY73" fmla="*/ 559151 h 1847431"/>
                  <a:gd name="connsiteX74" fmla="*/ 1923379 w 1939205"/>
                  <a:gd name="connsiteY74" fmla="*/ 620034 h 1847431"/>
                  <a:gd name="connsiteX75" fmla="*/ 1923379 w 1939205"/>
                  <a:gd name="connsiteY75" fmla="*/ 677239 h 1847431"/>
                  <a:gd name="connsiteX76" fmla="*/ 1909723 w 1939205"/>
                  <a:gd name="connsiteY76" fmla="*/ 715103 h 1847431"/>
                  <a:gd name="connsiteX77" fmla="*/ 1893759 w 1939205"/>
                  <a:gd name="connsiteY77" fmla="*/ 753648 h 1847431"/>
                  <a:gd name="connsiteX78" fmla="*/ 1864812 w 1939205"/>
                  <a:gd name="connsiteY78" fmla="*/ 772308 h 1847431"/>
                  <a:gd name="connsiteX79" fmla="*/ 1848848 w 1939205"/>
                  <a:gd name="connsiteY79" fmla="*/ 811943 h 1847431"/>
                  <a:gd name="connsiteX80" fmla="*/ 1848848 w 1939205"/>
                  <a:gd name="connsiteY80" fmla="*/ 848717 h 1847431"/>
                  <a:gd name="connsiteX81" fmla="*/ 1834135 w 1939205"/>
                  <a:gd name="connsiteY81" fmla="*/ 887263 h 1847431"/>
                  <a:gd name="connsiteX82" fmla="*/ 1818171 w 1939205"/>
                  <a:gd name="connsiteY82" fmla="*/ 926080 h 1847431"/>
                  <a:gd name="connsiteX83" fmla="*/ 1788070 w 1939205"/>
                  <a:gd name="connsiteY83" fmla="*/ 964626 h 1847431"/>
                  <a:gd name="connsiteX84" fmla="*/ 1759700 w 1939205"/>
                  <a:gd name="connsiteY84" fmla="*/ 983830 h 1847431"/>
                  <a:gd name="connsiteX85" fmla="*/ 1759326 w 1939205"/>
                  <a:gd name="connsiteY85" fmla="*/ 984699 h 1847431"/>
                  <a:gd name="connsiteX86" fmla="*/ 1759002 w 1939205"/>
                  <a:gd name="connsiteY86" fmla="*/ 984905 h 1847431"/>
                  <a:gd name="connsiteX87" fmla="*/ 1750352 w 1939205"/>
                  <a:gd name="connsiteY87" fmla="*/ 1005525 h 1847431"/>
                  <a:gd name="connsiteX88" fmla="*/ 1743736 w 1939205"/>
                  <a:gd name="connsiteY88" fmla="*/ 1020877 h 1847431"/>
                  <a:gd name="connsiteX89" fmla="*/ 1727868 w 1939205"/>
                  <a:gd name="connsiteY89" fmla="*/ 1059695 h 1847431"/>
                  <a:gd name="connsiteX90" fmla="*/ 1697671 w 1939205"/>
                  <a:gd name="connsiteY90" fmla="*/ 1059695 h 1847431"/>
                  <a:gd name="connsiteX91" fmla="*/ 1668148 w 1939205"/>
                  <a:gd name="connsiteY91" fmla="*/ 1077946 h 1847431"/>
                  <a:gd name="connsiteX92" fmla="*/ 1637470 w 1939205"/>
                  <a:gd name="connsiteY92" fmla="*/ 1077946 h 1847431"/>
                  <a:gd name="connsiteX93" fmla="*/ 1608427 w 1939205"/>
                  <a:gd name="connsiteY93" fmla="*/ 1118534 h 1847431"/>
                  <a:gd name="connsiteX94" fmla="*/ 1595585 w 1939205"/>
                  <a:gd name="connsiteY94" fmla="*/ 1132754 h 1847431"/>
                  <a:gd name="connsiteX95" fmla="*/ 1590554 w 1939205"/>
                  <a:gd name="connsiteY95" fmla="*/ 1138109 h 1847431"/>
                  <a:gd name="connsiteX96" fmla="*/ 1547083 w 1939205"/>
                  <a:gd name="connsiteY96" fmla="*/ 1138109 h 1847431"/>
                  <a:gd name="connsiteX97" fmla="*/ 1547083 w 1939205"/>
                  <a:gd name="connsiteY97" fmla="*/ 1167817 h 1847431"/>
                  <a:gd name="connsiteX98" fmla="*/ 1544936 w 1939205"/>
                  <a:gd name="connsiteY98" fmla="*/ 1170015 h 1847431"/>
                  <a:gd name="connsiteX99" fmla="*/ 1547083 w 1939205"/>
                  <a:gd name="connsiteY99" fmla="*/ 1170015 h 1847431"/>
                  <a:gd name="connsiteX100" fmla="*/ 1547083 w 1939205"/>
                  <a:gd name="connsiteY100" fmla="*/ 1176780 h 1847431"/>
                  <a:gd name="connsiteX101" fmla="*/ 1590480 w 1939205"/>
                  <a:gd name="connsiteY101" fmla="*/ 1184302 h 1847431"/>
                  <a:gd name="connsiteX102" fmla="*/ 1607243 w 1939205"/>
                  <a:gd name="connsiteY102" fmla="*/ 1196208 h 1847431"/>
                  <a:gd name="connsiteX103" fmla="*/ 1636935 w 1939205"/>
                  <a:gd name="connsiteY103" fmla="*/ 1215080 h 1847431"/>
                  <a:gd name="connsiteX104" fmla="*/ 1626767 w 1939205"/>
                  <a:gd name="connsiteY104" fmla="*/ 1228323 h 1847431"/>
                  <a:gd name="connsiteX105" fmla="*/ 1625751 w 1939205"/>
                  <a:gd name="connsiteY105" fmla="*/ 1228323 h 1847431"/>
                  <a:gd name="connsiteX106" fmla="*/ 1624426 w 1939205"/>
                  <a:gd name="connsiteY106" fmla="*/ 1228323 h 1847431"/>
                  <a:gd name="connsiteX107" fmla="*/ 1622137 w 1939205"/>
                  <a:gd name="connsiteY107" fmla="*/ 1228323 h 1847431"/>
                  <a:gd name="connsiteX108" fmla="*/ 1613920 w 1939205"/>
                  <a:gd name="connsiteY108" fmla="*/ 1239171 h 1847431"/>
                  <a:gd name="connsiteX109" fmla="*/ 1615152 w 1939205"/>
                  <a:gd name="connsiteY109" fmla="*/ 1239171 h 1847431"/>
                  <a:gd name="connsiteX110" fmla="*/ 1615152 w 1939205"/>
                  <a:gd name="connsiteY110" fmla="*/ 1240527 h 1847431"/>
                  <a:gd name="connsiteX111" fmla="*/ 1615152 w 1939205"/>
                  <a:gd name="connsiteY111" fmla="*/ 1243239 h 1847431"/>
                  <a:gd name="connsiteX112" fmla="*/ 1615243 w 1939205"/>
                  <a:gd name="connsiteY112" fmla="*/ 1243332 h 1847431"/>
                  <a:gd name="connsiteX113" fmla="*/ 1607243 w 1939205"/>
                  <a:gd name="connsiteY113" fmla="*/ 1253751 h 1847431"/>
                  <a:gd name="connsiteX114" fmla="*/ 1607243 w 1939205"/>
                  <a:gd name="connsiteY114" fmla="*/ 1275701 h 1847431"/>
                  <a:gd name="connsiteX115" fmla="*/ 1607203 w 1939205"/>
                  <a:gd name="connsiteY115" fmla="*/ 1275783 h 1847431"/>
                  <a:gd name="connsiteX116" fmla="*/ 1607243 w 1939205"/>
                  <a:gd name="connsiteY116" fmla="*/ 1275804 h 1847431"/>
                  <a:gd name="connsiteX117" fmla="*/ 1607243 w 1939205"/>
                  <a:gd name="connsiteY117" fmla="*/ 1292977 h 1847431"/>
                  <a:gd name="connsiteX118" fmla="*/ 1602217 w 1939205"/>
                  <a:gd name="connsiteY118" fmla="*/ 1296122 h 1847431"/>
                  <a:gd name="connsiteX119" fmla="*/ 1599264 w 1939205"/>
                  <a:gd name="connsiteY119" fmla="*/ 1296122 h 1847431"/>
                  <a:gd name="connsiteX120" fmla="*/ 1597345 w 1939205"/>
                  <a:gd name="connsiteY120" fmla="*/ 1297319 h 1847431"/>
                  <a:gd name="connsiteX121" fmla="*/ 1596605 w 1939205"/>
                  <a:gd name="connsiteY121" fmla="*/ 1298834 h 1847431"/>
                  <a:gd name="connsiteX122" fmla="*/ 1594914 w 1939205"/>
                  <a:gd name="connsiteY122" fmla="*/ 1298834 h 1847431"/>
                  <a:gd name="connsiteX123" fmla="*/ 1593955 w 1939205"/>
                  <a:gd name="connsiteY123" fmla="*/ 1299432 h 1847431"/>
                  <a:gd name="connsiteX124" fmla="*/ 1593955 w 1939205"/>
                  <a:gd name="connsiteY124" fmla="*/ 1301291 h 1847431"/>
                  <a:gd name="connsiteX125" fmla="*/ 1591721 w 1939205"/>
                  <a:gd name="connsiteY125" fmla="*/ 1302689 h 1847431"/>
                  <a:gd name="connsiteX126" fmla="*/ 1591305 w 1939205"/>
                  <a:gd name="connsiteY126" fmla="*/ 1302902 h 1847431"/>
                  <a:gd name="connsiteX127" fmla="*/ 1591305 w 1939205"/>
                  <a:gd name="connsiteY127" fmla="*/ 1302950 h 1847431"/>
                  <a:gd name="connsiteX128" fmla="*/ 1576193 w 1939205"/>
                  <a:gd name="connsiteY128" fmla="*/ 1312405 h 1847431"/>
                  <a:gd name="connsiteX129" fmla="*/ 1565109 w 1939205"/>
                  <a:gd name="connsiteY129" fmla="*/ 1342226 h 1847431"/>
                  <a:gd name="connsiteX130" fmla="*/ 1563483 w 1939205"/>
                  <a:gd name="connsiteY130" fmla="*/ 1342226 h 1847431"/>
                  <a:gd name="connsiteX131" fmla="*/ 1560834 w 1939205"/>
                  <a:gd name="connsiteY131" fmla="*/ 1343582 h 1847431"/>
                  <a:gd name="connsiteX132" fmla="*/ 1559509 w 1939205"/>
                  <a:gd name="connsiteY132" fmla="*/ 1347650 h 1847431"/>
                  <a:gd name="connsiteX133" fmla="*/ 1559509 w 1939205"/>
                  <a:gd name="connsiteY133" fmla="*/ 1350362 h 1847431"/>
                  <a:gd name="connsiteX134" fmla="*/ 1554420 w 1939205"/>
                  <a:gd name="connsiteY134" fmla="*/ 1354269 h 1847431"/>
                  <a:gd name="connsiteX135" fmla="*/ 1551241 w 1939205"/>
                  <a:gd name="connsiteY135" fmla="*/ 1358123 h 1847431"/>
                  <a:gd name="connsiteX136" fmla="*/ 1550235 w 1939205"/>
                  <a:gd name="connsiteY136" fmla="*/ 1361210 h 1847431"/>
                  <a:gd name="connsiteX137" fmla="*/ 1550811 w 1939205"/>
                  <a:gd name="connsiteY137" fmla="*/ 1364155 h 1847431"/>
                  <a:gd name="connsiteX138" fmla="*/ 1534271 w 1939205"/>
                  <a:gd name="connsiteY138" fmla="*/ 1384262 h 1847431"/>
                  <a:gd name="connsiteX139" fmla="*/ 1533012 w 1939205"/>
                  <a:gd name="connsiteY139" fmla="*/ 1384262 h 1847431"/>
                  <a:gd name="connsiteX140" fmla="*/ 1529038 w 1939205"/>
                  <a:gd name="connsiteY140" fmla="*/ 1386974 h 1847431"/>
                  <a:gd name="connsiteX141" fmla="*/ 1526512 w 1939205"/>
                  <a:gd name="connsiteY141" fmla="*/ 1388267 h 1847431"/>
                  <a:gd name="connsiteX142" fmla="*/ 1500702 w 1939205"/>
                  <a:gd name="connsiteY142" fmla="*/ 1388267 h 1847431"/>
                  <a:gd name="connsiteX143" fmla="*/ 1471010 w 1939205"/>
                  <a:gd name="connsiteY143" fmla="*/ 1388267 h 1847431"/>
                  <a:gd name="connsiteX144" fmla="*/ 1454709 w 1939205"/>
                  <a:gd name="connsiteY144" fmla="*/ 1426383 h 1847431"/>
                  <a:gd name="connsiteX145" fmla="*/ 1456171 w 1939205"/>
                  <a:gd name="connsiteY145" fmla="*/ 1429868 h 1847431"/>
                  <a:gd name="connsiteX146" fmla="*/ 1456171 w 1939205"/>
                  <a:gd name="connsiteY146" fmla="*/ 1430366 h 1847431"/>
                  <a:gd name="connsiteX147" fmla="*/ 1457650 w 1939205"/>
                  <a:gd name="connsiteY147" fmla="*/ 1433393 h 1847431"/>
                  <a:gd name="connsiteX148" fmla="*/ 1458821 w 1939205"/>
                  <a:gd name="connsiteY148" fmla="*/ 1436185 h 1847431"/>
                  <a:gd name="connsiteX149" fmla="*/ 1458821 w 1939205"/>
                  <a:gd name="connsiteY149" fmla="*/ 1441214 h 1847431"/>
                  <a:gd name="connsiteX150" fmla="*/ 1461471 w 1939205"/>
                  <a:gd name="connsiteY150" fmla="*/ 1446638 h 1847431"/>
                  <a:gd name="connsiteX151" fmla="*/ 1461471 w 1939205"/>
                  <a:gd name="connsiteY151" fmla="*/ 1449350 h 1847431"/>
                  <a:gd name="connsiteX152" fmla="*/ 1461471 w 1939205"/>
                  <a:gd name="connsiteY152" fmla="*/ 1453418 h 1847431"/>
                  <a:gd name="connsiteX153" fmla="*/ 1461471 w 1939205"/>
                  <a:gd name="connsiteY153" fmla="*/ 1456130 h 1847431"/>
                  <a:gd name="connsiteX154" fmla="*/ 1461471 w 1939205"/>
                  <a:gd name="connsiteY154" fmla="*/ 1457486 h 1847431"/>
                  <a:gd name="connsiteX155" fmla="*/ 1461471 w 1939205"/>
                  <a:gd name="connsiteY155" fmla="*/ 1460345 h 1847431"/>
                  <a:gd name="connsiteX156" fmla="*/ 1463794 w 1939205"/>
                  <a:gd name="connsiteY156" fmla="*/ 1466427 h 1847431"/>
                  <a:gd name="connsiteX157" fmla="*/ 1461471 w 1939205"/>
                  <a:gd name="connsiteY157" fmla="*/ 1472770 h 1847431"/>
                  <a:gd name="connsiteX158" fmla="*/ 1461471 w 1939205"/>
                  <a:gd name="connsiteY158" fmla="*/ 1475114 h 1847431"/>
                  <a:gd name="connsiteX159" fmla="*/ 1461471 w 1939205"/>
                  <a:gd name="connsiteY159" fmla="*/ 1476470 h 1847431"/>
                  <a:gd name="connsiteX160" fmla="*/ 1459304 w 1939205"/>
                  <a:gd name="connsiteY160" fmla="*/ 1478688 h 1847431"/>
                  <a:gd name="connsiteX161" fmla="*/ 1449449 w 1939205"/>
                  <a:gd name="connsiteY161" fmla="*/ 1505598 h 1847431"/>
                  <a:gd name="connsiteX162" fmla="*/ 1449449 w 1939205"/>
                  <a:gd name="connsiteY162" fmla="*/ 1544232 h 1847431"/>
                  <a:gd name="connsiteX163" fmla="*/ 1449449 w 1939205"/>
                  <a:gd name="connsiteY163" fmla="*/ 1546228 h 1847431"/>
                  <a:gd name="connsiteX164" fmla="*/ 1452197 w 1939205"/>
                  <a:gd name="connsiteY164" fmla="*/ 1548337 h 1847431"/>
                  <a:gd name="connsiteX165" fmla="*/ 1454709 w 1939205"/>
                  <a:gd name="connsiteY165" fmla="*/ 1549194 h 1847431"/>
                  <a:gd name="connsiteX166" fmla="*/ 1454709 w 1939205"/>
                  <a:gd name="connsiteY166" fmla="*/ 1581436 h 1847431"/>
                  <a:gd name="connsiteX167" fmla="*/ 1439766 w 1939205"/>
                  <a:gd name="connsiteY167" fmla="*/ 1620107 h 1847431"/>
                  <a:gd name="connsiteX168" fmla="*/ 1424240 w 1939205"/>
                  <a:gd name="connsiteY168" fmla="*/ 1658223 h 1847431"/>
                  <a:gd name="connsiteX169" fmla="*/ 1409491 w 1939205"/>
                  <a:gd name="connsiteY169" fmla="*/ 1695414 h 1847431"/>
                  <a:gd name="connsiteX170" fmla="*/ 1378441 w 1939205"/>
                  <a:gd name="connsiteY170" fmla="*/ 1715767 h 1847431"/>
                  <a:gd name="connsiteX171" fmla="*/ 1348749 w 1939205"/>
                  <a:gd name="connsiteY171" fmla="*/ 1754623 h 1847431"/>
                  <a:gd name="connsiteX172" fmla="*/ 1340268 w 1939205"/>
                  <a:gd name="connsiteY172" fmla="*/ 1775446 h 1847431"/>
                  <a:gd name="connsiteX173" fmla="*/ 1339585 w 1939205"/>
                  <a:gd name="connsiteY173" fmla="*/ 1776144 h 1847431"/>
                  <a:gd name="connsiteX174" fmla="*/ 1338260 w 1939205"/>
                  <a:gd name="connsiteY174" fmla="*/ 1780212 h 1847431"/>
                  <a:gd name="connsiteX175" fmla="*/ 1332961 w 1939205"/>
                  <a:gd name="connsiteY175" fmla="*/ 1781568 h 1847431"/>
                  <a:gd name="connsiteX176" fmla="*/ 1330311 w 1939205"/>
                  <a:gd name="connsiteY176" fmla="*/ 1786992 h 1847431"/>
                  <a:gd name="connsiteX177" fmla="*/ 1330074 w 1939205"/>
                  <a:gd name="connsiteY177" fmla="*/ 1787073 h 1847431"/>
                  <a:gd name="connsiteX178" fmla="*/ 1327223 w 1939205"/>
                  <a:gd name="connsiteY178" fmla="*/ 1794281 h 1847431"/>
                  <a:gd name="connsiteX179" fmla="*/ 1314119 w 1939205"/>
                  <a:gd name="connsiteY179" fmla="*/ 1828592 h 1847431"/>
                  <a:gd name="connsiteX180" fmla="*/ 1302805 w 1939205"/>
                  <a:gd name="connsiteY180" fmla="*/ 1828592 h 1847431"/>
                  <a:gd name="connsiteX181" fmla="*/ 1288360 w 1939205"/>
                  <a:gd name="connsiteY181" fmla="*/ 1828592 h 1847431"/>
                  <a:gd name="connsiteX182" fmla="*/ 1243200 w 1939205"/>
                  <a:gd name="connsiteY182" fmla="*/ 1828592 h 1847431"/>
                  <a:gd name="connsiteX183" fmla="*/ 1198373 w 1939205"/>
                  <a:gd name="connsiteY183" fmla="*/ 1847431 h 1847431"/>
                  <a:gd name="connsiteX184" fmla="*/ 1151885 w 1939205"/>
                  <a:gd name="connsiteY184" fmla="*/ 1847431 h 1847431"/>
                  <a:gd name="connsiteX185" fmla="*/ 1106559 w 1939205"/>
                  <a:gd name="connsiteY185" fmla="*/ 1847431 h 1847431"/>
                  <a:gd name="connsiteX186" fmla="*/ 1060735 w 1939205"/>
                  <a:gd name="connsiteY186" fmla="*/ 1847431 h 1847431"/>
                  <a:gd name="connsiteX187" fmla="*/ 1015409 w 1939205"/>
                  <a:gd name="connsiteY187" fmla="*/ 1828592 h 1847431"/>
                  <a:gd name="connsiteX188" fmla="*/ 968921 w 1939205"/>
                  <a:gd name="connsiteY188" fmla="*/ 1828592 h 1847431"/>
                  <a:gd name="connsiteX189" fmla="*/ 907657 w 1939205"/>
                  <a:gd name="connsiteY189" fmla="*/ 1828592 h 1847431"/>
                  <a:gd name="connsiteX190" fmla="*/ 863991 w 1939205"/>
                  <a:gd name="connsiteY190" fmla="*/ 1828592 h 1847431"/>
                  <a:gd name="connsiteX191" fmla="*/ 817669 w 1939205"/>
                  <a:gd name="connsiteY191" fmla="*/ 1828592 h 1847431"/>
                  <a:gd name="connsiteX192" fmla="*/ 786622 w 1939205"/>
                  <a:gd name="connsiteY192" fmla="*/ 1828592 h 1847431"/>
                  <a:gd name="connsiteX193" fmla="*/ 741296 w 1939205"/>
                  <a:gd name="connsiteY193" fmla="*/ 1828592 h 1847431"/>
                  <a:gd name="connsiteX194" fmla="*/ 695472 w 1939205"/>
                  <a:gd name="connsiteY194" fmla="*/ 1828592 h 1847431"/>
                  <a:gd name="connsiteX195" fmla="*/ 635204 w 1939205"/>
                  <a:gd name="connsiteY195" fmla="*/ 1828592 h 1847431"/>
                  <a:gd name="connsiteX196" fmla="*/ 589380 w 1939205"/>
                  <a:gd name="connsiteY196" fmla="*/ 1828592 h 1847431"/>
                  <a:gd name="connsiteX197" fmla="*/ 544552 w 1939205"/>
                  <a:gd name="connsiteY197" fmla="*/ 1828592 h 1847431"/>
                  <a:gd name="connsiteX198" fmla="*/ 499227 w 1939205"/>
                  <a:gd name="connsiteY198" fmla="*/ 1828592 h 1847431"/>
                  <a:gd name="connsiteX199" fmla="*/ 452905 w 1939205"/>
                  <a:gd name="connsiteY199" fmla="*/ 1809753 h 1847431"/>
                  <a:gd name="connsiteX200" fmla="*/ 423518 w 1939205"/>
                  <a:gd name="connsiteY200" fmla="*/ 1809753 h 1847431"/>
                  <a:gd name="connsiteX201" fmla="*/ 392636 w 1939205"/>
                  <a:gd name="connsiteY201" fmla="*/ 1828592 h 1847431"/>
                  <a:gd name="connsiteX202" fmla="*/ 362751 w 1939205"/>
                  <a:gd name="connsiteY202" fmla="*/ 1809753 h 1847431"/>
                  <a:gd name="connsiteX203" fmla="*/ 347975 w 1939205"/>
                  <a:gd name="connsiteY203" fmla="*/ 1770101 h 1847431"/>
                  <a:gd name="connsiteX204" fmla="*/ 316927 w 1939205"/>
                  <a:gd name="connsiteY204" fmla="*/ 1770101 h 1847431"/>
                  <a:gd name="connsiteX205" fmla="*/ 301487 w 1939205"/>
                  <a:gd name="connsiteY205" fmla="*/ 1733032 h 1847431"/>
                  <a:gd name="connsiteX206" fmla="*/ 271602 w 1939205"/>
                  <a:gd name="connsiteY206" fmla="*/ 1692772 h 1847431"/>
                  <a:gd name="connsiteX207" fmla="*/ 240056 w 1939205"/>
                  <a:gd name="connsiteY207" fmla="*/ 1692772 h 1847431"/>
                  <a:gd name="connsiteX208" fmla="*/ 225309 w 1939205"/>
                  <a:gd name="connsiteY208" fmla="*/ 1655736 h 1847431"/>
                  <a:gd name="connsiteX209" fmla="*/ 225309 w 1939205"/>
                  <a:gd name="connsiteY209" fmla="*/ 1620107 h 1847431"/>
                  <a:gd name="connsiteX210" fmla="*/ 225114 w 1939205"/>
                  <a:gd name="connsiteY210" fmla="*/ 1619602 h 1847431"/>
                  <a:gd name="connsiteX211" fmla="*/ 225114 w 1939205"/>
                  <a:gd name="connsiteY211" fmla="*/ 1617114 h 1847431"/>
                  <a:gd name="connsiteX212" fmla="*/ 210337 w 1939205"/>
                  <a:gd name="connsiteY212" fmla="*/ 1578373 h 1847431"/>
                  <a:gd name="connsiteX213" fmla="*/ 194730 w 1939205"/>
                  <a:gd name="connsiteY213" fmla="*/ 1540240 h 1847431"/>
                  <a:gd name="connsiteX214" fmla="*/ 179510 w 1939205"/>
                  <a:gd name="connsiteY214" fmla="*/ 1521220 h 1847431"/>
                  <a:gd name="connsiteX215" fmla="*/ 179510 w 1939205"/>
                  <a:gd name="connsiteY215" fmla="*/ 1504464 h 1847431"/>
                  <a:gd name="connsiteX216" fmla="*/ 179510 w 1939205"/>
                  <a:gd name="connsiteY216" fmla="*/ 1485037 h 1847431"/>
                  <a:gd name="connsiteX217" fmla="*/ 164567 w 1939205"/>
                  <a:gd name="connsiteY217" fmla="*/ 1445811 h 1847431"/>
                  <a:gd name="connsiteX218" fmla="*/ 133905 w 1939205"/>
                  <a:gd name="connsiteY218" fmla="*/ 1407140 h 1847431"/>
                  <a:gd name="connsiteX219" fmla="*/ 133905 w 1939205"/>
                  <a:gd name="connsiteY219" fmla="*/ 1369949 h 1847431"/>
                  <a:gd name="connsiteX220" fmla="*/ 149430 w 1939205"/>
                  <a:gd name="connsiteY220" fmla="*/ 1330723 h 1847431"/>
                  <a:gd name="connsiteX221" fmla="*/ 164567 w 1939205"/>
                  <a:gd name="connsiteY221" fmla="*/ 1292977 h 1847431"/>
                  <a:gd name="connsiteX222" fmla="*/ 174786 w 1939205"/>
                  <a:gd name="connsiteY222" fmla="*/ 1267181 h 1847431"/>
                  <a:gd name="connsiteX223" fmla="*/ 279400 w 1939205"/>
                  <a:gd name="connsiteY223" fmla="*/ 1016479 h 1847431"/>
                  <a:gd name="connsiteX224" fmla="*/ 286440 w 1939205"/>
                  <a:gd name="connsiteY224" fmla="*/ 1003593 h 1847431"/>
                  <a:gd name="connsiteX225" fmla="*/ 316326 w 1939205"/>
                  <a:gd name="connsiteY225" fmla="*/ 945124 h 1847431"/>
                  <a:gd name="connsiteX226" fmla="*/ 347764 w 1939205"/>
                  <a:gd name="connsiteY226" fmla="*/ 868152 h 1847431"/>
                  <a:gd name="connsiteX227" fmla="*/ 361543 w 1939205"/>
                  <a:gd name="connsiteY227" fmla="*/ 829852 h 1847431"/>
                  <a:gd name="connsiteX228" fmla="*/ 370716 w 1939205"/>
                  <a:gd name="connsiteY228" fmla="*/ 797646 h 1847431"/>
                  <a:gd name="connsiteX229" fmla="*/ 395597 w 1939205"/>
                  <a:gd name="connsiteY229" fmla="*/ 738021 h 1847431"/>
                  <a:gd name="connsiteX230" fmla="*/ 407924 w 1939205"/>
                  <a:gd name="connsiteY230" fmla="*/ 714209 h 1847431"/>
                  <a:gd name="connsiteX231" fmla="*/ 407924 w 1939205"/>
                  <a:gd name="connsiteY231" fmla="*/ 676093 h 1847431"/>
                  <a:gd name="connsiteX232" fmla="*/ 405869 w 1939205"/>
                  <a:gd name="connsiteY232" fmla="*/ 676954 h 1847431"/>
                  <a:gd name="connsiteX233" fmla="*/ 405869 w 1939205"/>
                  <a:gd name="connsiteY233" fmla="*/ 675238 h 1847431"/>
                  <a:gd name="connsiteX234" fmla="*/ 360010 w 1939205"/>
                  <a:gd name="connsiteY234" fmla="*/ 694589 h 1847431"/>
                  <a:gd name="connsiteX235" fmla="*/ 314893 w 1939205"/>
                  <a:gd name="connsiteY235" fmla="*/ 694589 h 1847431"/>
                  <a:gd name="connsiteX236" fmla="*/ 286440 w 1939205"/>
                  <a:gd name="connsiteY236" fmla="*/ 676093 h 1847431"/>
                  <a:gd name="connsiteX237" fmla="*/ 271691 w 1939205"/>
                  <a:gd name="connsiteY237" fmla="*/ 636312 h 1847431"/>
                  <a:gd name="connsiteX238" fmla="*/ 255001 w 1939205"/>
                  <a:gd name="connsiteY238" fmla="*/ 618549 h 1847431"/>
                  <a:gd name="connsiteX239" fmla="*/ 254141 w 1939205"/>
                  <a:gd name="connsiteY239" fmla="*/ 618549 h 1847431"/>
                  <a:gd name="connsiteX240" fmla="*/ 253387 w 1939205"/>
                  <a:gd name="connsiteY240" fmla="*/ 617720 h 1847431"/>
                  <a:gd name="connsiteX241" fmla="*/ 223578 w 1939205"/>
                  <a:gd name="connsiteY241" fmla="*/ 617720 h 1847431"/>
                  <a:gd name="connsiteX242" fmla="*/ 193196 w 1939205"/>
                  <a:gd name="connsiteY242" fmla="*/ 617720 h 1847431"/>
                  <a:gd name="connsiteX243" fmla="*/ 162718 w 1939205"/>
                  <a:gd name="connsiteY243" fmla="*/ 617720 h 1847431"/>
                  <a:gd name="connsiteX244" fmla="*/ 137564 w 1939205"/>
                  <a:gd name="connsiteY244" fmla="*/ 606446 h 1847431"/>
                  <a:gd name="connsiteX245" fmla="*/ 118275 w 1939205"/>
                  <a:gd name="connsiteY245" fmla="*/ 597634 h 1847431"/>
                  <a:gd name="connsiteX246" fmla="*/ 88688 w 1939205"/>
                  <a:gd name="connsiteY246" fmla="*/ 578768 h 1847431"/>
                  <a:gd name="connsiteX247" fmla="*/ 88688 w 1939205"/>
                  <a:gd name="connsiteY247" fmla="*/ 541578 h 1847431"/>
                  <a:gd name="connsiteX248" fmla="*/ 58996 w 1939205"/>
                  <a:gd name="connsiteY248" fmla="*/ 502907 h 1847431"/>
                  <a:gd name="connsiteX249" fmla="*/ 42889 w 1939205"/>
                  <a:gd name="connsiteY249" fmla="*/ 464791 h 1847431"/>
                  <a:gd name="connsiteX250" fmla="*/ 28140 w 1939205"/>
                  <a:gd name="connsiteY250" fmla="*/ 425010 h 1847431"/>
                  <a:gd name="connsiteX251" fmla="*/ 13197 w 1939205"/>
                  <a:gd name="connsiteY251" fmla="*/ 386709 h 1847431"/>
                  <a:gd name="connsiteX252" fmla="*/ 13197 w 1939205"/>
                  <a:gd name="connsiteY252" fmla="*/ 364807 h 1847431"/>
                  <a:gd name="connsiteX253" fmla="*/ 21907 w 1939205"/>
                  <a:gd name="connsiteY253" fmla="*/ 349759 h 1847431"/>
                  <a:gd name="connsiteX254" fmla="*/ 25970 w 1939205"/>
                  <a:gd name="connsiteY254" fmla="*/ 328337 h 1847431"/>
                  <a:gd name="connsiteX255" fmla="*/ 15456 w 1939205"/>
                  <a:gd name="connsiteY255" fmla="*/ 301059 h 1847431"/>
                  <a:gd name="connsiteX256" fmla="*/ 15525 w 1939205"/>
                  <a:gd name="connsiteY256" fmla="*/ 289384 h 1847431"/>
                  <a:gd name="connsiteX257" fmla="*/ 29692 w 1939205"/>
                  <a:gd name="connsiteY257" fmla="*/ 268846 h 1847431"/>
                  <a:gd name="connsiteX258" fmla="*/ 15525 w 1939205"/>
                  <a:gd name="connsiteY258" fmla="*/ 230730 h 1847431"/>
                  <a:gd name="connsiteX259" fmla="*/ 0 w 1939205"/>
                  <a:gd name="connsiteY259" fmla="*/ 211302 h 1847431"/>
                  <a:gd name="connsiteX260" fmla="*/ 15525 w 1939205"/>
                  <a:gd name="connsiteY260" fmla="*/ 211302 h 1847431"/>
                  <a:gd name="connsiteX261" fmla="*/ 45217 w 1939205"/>
                  <a:gd name="connsiteY261" fmla="*/ 211302 h 1847431"/>
                  <a:gd name="connsiteX262" fmla="*/ 76074 w 1939205"/>
                  <a:gd name="connsiteY262" fmla="*/ 211302 h 1847431"/>
                  <a:gd name="connsiteX263" fmla="*/ 105960 w 1939205"/>
                  <a:gd name="connsiteY263" fmla="*/ 192614 h 1847431"/>
                  <a:gd name="connsiteX264" fmla="*/ 136234 w 1939205"/>
                  <a:gd name="connsiteY264" fmla="*/ 153759 h 1847431"/>
                  <a:gd name="connsiteX265" fmla="*/ 166314 w 1939205"/>
                  <a:gd name="connsiteY265" fmla="*/ 134516 h 1847431"/>
                  <a:gd name="connsiteX266" fmla="*/ 197170 w 1939205"/>
                  <a:gd name="connsiteY266" fmla="*/ 134516 h 1847431"/>
                  <a:gd name="connsiteX267" fmla="*/ 227444 w 1939205"/>
                  <a:gd name="connsiteY267" fmla="*/ 134516 h 1847431"/>
                  <a:gd name="connsiteX268" fmla="*/ 257330 w 1939205"/>
                  <a:gd name="connsiteY268" fmla="*/ 96215 h 1847431"/>
                  <a:gd name="connsiteX269" fmla="*/ 288186 w 1939205"/>
                  <a:gd name="connsiteY269" fmla="*/ 96215 h 1847431"/>
                  <a:gd name="connsiteX270" fmla="*/ 319237 w 1939205"/>
                  <a:gd name="connsiteY270" fmla="*/ 96215 h 1847431"/>
                  <a:gd name="connsiteX271" fmla="*/ 350093 w 1939205"/>
                  <a:gd name="connsiteY271" fmla="*/ 115643 h 1847431"/>
                  <a:gd name="connsiteX272" fmla="*/ 379785 w 1939205"/>
                  <a:gd name="connsiteY272" fmla="*/ 115643 h 1847431"/>
                  <a:gd name="connsiteX273" fmla="*/ 410253 w 1939205"/>
                  <a:gd name="connsiteY273" fmla="*/ 115643 h 1847431"/>
                  <a:gd name="connsiteX274" fmla="*/ 439945 w 1939205"/>
                  <a:gd name="connsiteY274" fmla="*/ 115643 h 1847431"/>
                  <a:gd name="connsiteX275" fmla="*/ 469831 w 1939205"/>
                  <a:gd name="connsiteY275" fmla="*/ 96215 h 1847431"/>
                  <a:gd name="connsiteX276" fmla="*/ 454888 w 1939205"/>
                  <a:gd name="connsiteY276" fmla="*/ 59209 h 1847431"/>
                  <a:gd name="connsiteX277" fmla="*/ 454888 w 1939205"/>
                  <a:gd name="connsiteY277" fmla="*/ 18318 h 1847431"/>
                  <a:gd name="connsiteX278" fmla="*/ 484580 w 1939205"/>
                  <a:gd name="connsiteY278" fmla="*/ 18318 h 1847431"/>
                  <a:gd name="connsiteX279" fmla="*/ 515824 w 1939205"/>
                  <a:gd name="connsiteY279" fmla="*/ 18318 h 1847431"/>
                  <a:gd name="connsiteX280" fmla="*/ 546680 w 1939205"/>
                  <a:gd name="connsiteY280" fmla="*/ 18318 h 1847431"/>
                  <a:gd name="connsiteX281" fmla="*/ 576372 w 1939205"/>
                  <a:gd name="connsiteY281" fmla="*/ 0 h 1847431"/>
                  <a:gd name="connsiteX0" fmla="*/ 576372 w 1939205"/>
                  <a:gd name="connsiteY0" fmla="*/ 0 h 1847431"/>
                  <a:gd name="connsiteX1" fmla="*/ 606258 w 1939205"/>
                  <a:gd name="connsiteY1" fmla="*/ 18318 h 1847431"/>
                  <a:gd name="connsiteX2" fmla="*/ 637114 w 1939205"/>
                  <a:gd name="connsiteY2" fmla="*/ 38671 h 1847431"/>
                  <a:gd name="connsiteX3" fmla="*/ 662528 w 1939205"/>
                  <a:gd name="connsiteY3" fmla="*/ 75600 h 1847431"/>
                  <a:gd name="connsiteX4" fmla="*/ 665254 w 1939205"/>
                  <a:gd name="connsiteY4" fmla="*/ 80934 h 1847431"/>
                  <a:gd name="connsiteX5" fmla="*/ 665254 w 1939205"/>
                  <a:gd name="connsiteY5" fmla="*/ 118418 h 1847431"/>
                  <a:gd name="connsiteX6" fmla="*/ 665719 w 1939205"/>
                  <a:gd name="connsiteY6" fmla="*/ 118418 h 1847431"/>
                  <a:gd name="connsiteX7" fmla="*/ 665719 w 1939205"/>
                  <a:gd name="connsiteY7" fmla="*/ 120319 h 1847431"/>
                  <a:gd name="connsiteX8" fmla="*/ 696057 w 1939205"/>
                  <a:gd name="connsiteY8" fmla="*/ 120319 h 1847431"/>
                  <a:gd name="connsiteX9" fmla="*/ 728142 w 1939205"/>
                  <a:gd name="connsiteY9" fmla="*/ 139049 h 1847431"/>
                  <a:gd name="connsiteX10" fmla="*/ 754771 w 1939205"/>
                  <a:gd name="connsiteY10" fmla="*/ 156299 h 1847431"/>
                  <a:gd name="connsiteX11" fmla="*/ 755106 w 1939205"/>
                  <a:gd name="connsiteY11" fmla="*/ 156534 h 1847431"/>
                  <a:gd name="connsiteX12" fmla="*/ 755134 w 1939205"/>
                  <a:gd name="connsiteY12" fmla="*/ 156534 h 1847431"/>
                  <a:gd name="connsiteX13" fmla="*/ 757898 w 1939205"/>
                  <a:gd name="connsiteY13" fmla="*/ 158325 h 1847431"/>
                  <a:gd name="connsiteX14" fmla="*/ 786735 w 1939205"/>
                  <a:gd name="connsiteY14" fmla="*/ 158325 h 1847431"/>
                  <a:gd name="connsiteX15" fmla="*/ 800653 w 1939205"/>
                  <a:gd name="connsiteY15" fmla="*/ 190574 h 1847431"/>
                  <a:gd name="connsiteX16" fmla="*/ 803079 w 1939205"/>
                  <a:gd name="connsiteY16" fmla="*/ 196877 h 1847431"/>
                  <a:gd name="connsiteX17" fmla="*/ 833088 w 1939205"/>
                  <a:gd name="connsiteY17" fmla="*/ 196877 h 1847431"/>
                  <a:gd name="connsiteX18" fmla="*/ 845152 w 1939205"/>
                  <a:gd name="connsiteY18" fmla="*/ 233506 h 1847431"/>
                  <a:gd name="connsiteX19" fmla="*/ 876784 w 1939205"/>
                  <a:gd name="connsiteY19" fmla="*/ 272732 h 1847431"/>
                  <a:gd name="connsiteX20" fmla="*/ 883351 w 1939205"/>
                  <a:gd name="connsiteY20" fmla="*/ 276748 h 1847431"/>
                  <a:gd name="connsiteX21" fmla="*/ 907640 w 1939205"/>
                  <a:gd name="connsiteY21" fmla="*/ 292037 h 1847431"/>
                  <a:gd name="connsiteX22" fmla="*/ 907640 w 1939205"/>
                  <a:gd name="connsiteY22" fmla="*/ 330275 h 1847431"/>
                  <a:gd name="connsiteX23" fmla="*/ 907640 w 1939205"/>
                  <a:gd name="connsiteY23" fmla="*/ 368391 h 1847431"/>
                  <a:gd name="connsiteX24" fmla="*/ 907845 w 1939205"/>
                  <a:gd name="connsiteY24" fmla="*/ 368659 h 1847431"/>
                  <a:gd name="connsiteX25" fmla="*/ 907845 w 1939205"/>
                  <a:gd name="connsiteY25" fmla="*/ 368724 h 1847431"/>
                  <a:gd name="connsiteX26" fmla="*/ 908450 w 1939205"/>
                  <a:gd name="connsiteY26" fmla="*/ 369451 h 1847431"/>
                  <a:gd name="connsiteX27" fmla="*/ 937332 w 1939205"/>
                  <a:gd name="connsiteY27" fmla="*/ 407247 h 1847431"/>
                  <a:gd name="connsiteX28" fmla="*/ 967218 w 1939205"/>
                  <a:gd name="connsiteY28" fmla="*/ 425935 h 1847431"/>
                  <a:gd name="connsiteX29" fmla="*/ 982549 w 1939205"/>
                  <a:gd name="connsiteY29" fmla="*/ 465346 h 1847431"/>
                  <a:gd name="connsiteX30" fmla="*/ 998657 w 1939205"/>
                  <a:gd name="connsiteY30" fmla="*/ 503462 h 1847431"/>
                  <a:gd name="connsiteX31" fmla="*/ 1030095 w 1939205"/>
                  <a:gd name="connsiteY31" fmla="*/ 542133 h 1847431"/>
                  <a:gd name="connsiteX32" fmla="*/ 1058817 w 1939205"/>
                  <a:gd name="connsiteY32" fmla="*/ 542133 h 1847431"/>
                  <a:gd name="connsiteX33" fmla="*/ 1058819 w 1939205"/>
                  <a:gd name="connsiteY33" fmla="*/ 542132 h 1847431"/>
                  <a:gd name="connsiteX34" fmla="*/ 1060701 w 1939205"/>
                  <a:gd name="connsiteY34" fmla="*/ 542132 h 1847431"/>
                  <a:gd name="connsiteX35" fmla="*/ 1091622 w 1939205"/>
                  <a:gd name="connsiteY35" fmla="*/ 522856 h 1847431"/>
                  <a:gd name="connsiteX36" fmla="*/ 1121378 w 1939205"/>
                  <a:gd name="connsiteY36" fmla="*/ 503580 h 1847431"/>
                  <a:gd name="connsiteX37" fmla="*/ 1121378 w 1939205"/>
                  <a:gd name="connsiteY37" fmla="*/ 473876 h 1847431"/>
                  <a:gd name="connsiteX38" fmla="*/ 1129262 w 1939205"/>
                  <a:gd name="connsiteY38" fmla="*/ 461460 h 1847431"/>
                  <a:gd name="connsiteX39" fmla="*/ 1167299 w 1939205"/>
                  <a:gd name="connsiteY39" fmla="*/ 445363 h 1847431"/>
                  <a:gd name="connsiteX40" fmla="*/ 1196991 w 1939205"/>
                  <a:gd name="connsiteY40" fmla="*/ 425010 h 1847431"/>
                  <a:gd name="connsiteX41" fmla="*/ 1226294 w 1939205"/>
                  <a:gd name="connsiteY41" fmla="*/ 386709 h 1847431"/>
                  <a:gd name="connsiteX42" fmla="*/ 1257733 w 1939205"/>
                  <a:gd name="connsiteY42" fmla="*/ 386709 h 1847431"/>
                  <a:gd name="connsiteX43" fmla="*/ 1272094 w 1939205"/>
                  <a:gd name="connsiteY43" fmla="*/ 425010 h 1847431"/>
                  <a:gd name="connsiteX44" fmla="*/ 1302368 w 1939205"/>
                  <a:gd name="connsiteY44" fmla="*/ 425010 h 1847431"/>
                  <a:gd name="connsiteX45" fmla="*/ 1333224 w 1939205"/>
                  <a:gd name="connsiteY45" fmla="*/ 406137 h 1847431"/>
                  <a:gd name="connsiteX46" fmla="*/ 1363110 w 1939205"/>
                  <a:gd name="connsiteY46" fmla="*/ 406137 h 1847431"/>
                  <a:gd name="connsiteX47" fmla="*/ 1394548 w 1939205"/>
                  <a:gd name="connsiteY47" fmla="*/ 425010 h 1847431"/>
                  <a:gd name="connsiteX48" fmla="*/ 1424240 w 1939205"/>
                  <a:gd name="connsiteY48" fmla="*/ 445363 h 1847431"/>
                  <a:gd name="connsiteX49" fmla="*/ 1454709 w 1939205"/>
                  <a:gd name="connsiteY49" fmla="*/ 425010 h 1847431"/>
                  <a:gd name="connsiteX50" fmla="*/ 1486341 w 1939205"/>
                  <a:gd name="connsiteY50" fmla="*/ 406137 h 1847431"/>
                  <a:gd name="connsiteX51" fmla="*/ 1516227 w 1939205"/>
                  <a:gd name="connsiteY51" fmla="*/ 425010 h 1847431"/>
                  <a:gd name="connsiteX52" fmla="*/ 1547083 w 1939205"/>
                  <a:gd name="connsiteY52" fmla="*/ 425010 h 1847431"/>
                  <a:gd name="connsiteX53" fmla="*/ 1576193 w 1939205"/>
                  <a:gd name="connsiteY53" fmla="*/ 425010 h 1847431"/>
                  <a:gd name="connsiteX54" fmla="*/ 1590554 w 1939205"/>
                  <a:gd name="connsiteY54" fmla="*/ 464791 h 1847431"/>
                  <a:gd name="connsiteX55" fmla="*/ 1562026 w 1939205"/>
                  <a:gd name="connsiteY55" fmla="*/ 502907 h 1847431"/>
                  <a:gd name="connsiteX56" fmla="*/ 1547083 w 1939205"/>
                  <a:gd name="connsiteY56" fmla="*/ 541578 h 1847431"/>
                  <a:gd name="connsiteX57" fmla="*/ 1530976 w 1939205"/>
                  <a:gd name="connsiteY57" fmla="*/ 578768 h 1847431"/>
                  <a:gd name="connsiteX58" fmla="*/ 1530976 w 1939205"/>
                  <a:gd name="connsiteY58" fmla="*/ 618549 h 1847431"/>
                  <a:gd name="connsiteX59" fmla="*/ 1562026 w 1939205"/>
                  <a:gd name="connsiteY59" fmla="*/ 618549 h 1847431"/>
                  <a:gd name="connsiteX60" fmla="*/ 1590554 w 1939205"/>
                  <a:gd name="connsiteY60" fmla="*/ 598196 h 1847431"/>
                  <a:gd name="connsiteX61" fmla="*/ 1607243 w 1939205"/>
                  <a:gd name="connsiteY61" fmla="*/ 560451 h 1847431"/>
                  <a:gd name="connsiteX62" fmla="*/ 1621604 w 1939205"/>
                  <a:gd name="connsiteY62" fmla="*/ 522335 h 1847431"/>
                  <a:gd name="connsiteX63" fmla="*/ 1651878 w 1939205"/>
                  <a:gd name="connsiteY63" fmla="*/ 502907 h 1847431"/>
                  <a:gd name="connsiteX64" fmla="*/ 1682152 w 1939205"/>
                  <a:gd name="connsiteY64" fmla="*/ 484034 h 1847431"/>
                  <a:gd name="connsiteX65" fmla="*/ 1727951 w 1939205"/>
                  <a:gd name="connsiteY65" fmla="*/ 484034 h 1847431"/>
                  <a:gd name="connsiteX66" fmla="*/ 1759002 w 1939205"/>
                  <a:gd name="connsiteY66" fmla="*/ 502907 h 1847431"/>
                  <a:gd name="connsiteX67" fmla="*/ 1789470 w 1939205"/>
                  <a:gd name="connsiteY67" fmla="*/ 522335 h 1847431"/>
                  <a:gd name="connsiteX68" fmla="*/ 1819356 w 1939205"/>
                  <a:gd name="connsiteY68" fmla="*/ 522335 h 1847431"/>
                  <a:gd name="connsiteX69" fmla="*/ 1850212 w 1939205"/>
                  <a:gd name="connsiteY69" fmla="*/ 541578 h 1847431"/>
                  <a:gd name="connsiteX70" fmla="*/ 1880486 w 1939205"/>
                  <a:gd name="connsiteY70" fmla="*/ 541578 h 1847431"/>
                  <a:gd name="connsiteX71" fmla="*/ 1910954 w 1939205"/>
                  <a:gd name="connsiteY71" fmla="*/ 541578 h 1847431"/>
                  <a:gd name="connsiteX72" fmla="*/ 1939205 w 1939205"/>
                  <a:gd name="connsiteY72" fmla="*/ 559535 h 1847431"/>
                  <a:gd name="connsiteX73" fmla="*/ 1935881 w 1939205"/>
                  <a:gd name="connsiteY73" fmla="*/ 559151 h 1847431"/>
                  <a:gd name="connsiteX74" fmla="*/ 1923379 w 1939205"/>
                  <a:gd name="connsiteY74" fmla="*/ 620034 h 1847431"/>
                  <a:gd name="connsiteX75" fmla="*/ 1923379 w 1939205"/>
                  <a:gd name="connsiteY75" fmla="*/ 677239 h 1847431"/>
                  <a:gd name="connsiteX76" fmla="*/ 1909723 w 1939205"/>
                  <a:gd name="connsiteY76" fmla="*/ 715103 h 1847431"/>
                  <a:gd name="connsiteX77" fmla="*/ 1893759 w 1939205"/>
                  <a:gd name="connsiteY77" fmla="*/ 753648 h 1847431"/>
                  <a:gd name="connsiteX78" fmla="*/ 1864812 w 1939205"/>
                  <a:gd name="connsiteY78" fmla="*/ 772308 h 1847431"/>
                  <a:gd name="connsiteX79" fmla="*/ 1848848 w 1939205"/>
                  <a:gd name="connsiteY79" fmla="*/ 811943 h 1847431"/>
                  <a:gd name="connsiteX80" fmla="*/ 1848848 w 1939205"/>
                  <a:gd name="connsiteY80" fmla="*/ 848717 h 1847431"/>
                  <a:gd name="connsiteX81" fmla="*/ 1834135 w 1939205"/>
                  <a:gd name="connsiteY81" fmla="*/ 887263 h 1847431"/>
                  <a:gd name="connsiteX82" fmla="*/ 1818171 w 1939205"/>
                  <a:gd name="connsiteY82" fmla="*/ 926080 h 1847431"/>
                  <a:gd name="connsiteX83" fmla="*/ 1788070 w 1939205"/>
                  <a:gd name="connsiteY83" fmla="*/ 964626 h 1847431"/>
                  <a:gd name="connsiteX84" fmla="*/ 1759700 w 1939205"/>
                  <a:gd name="connsiteY84" fmla="*/ 983830 h 1847431"/>
                  <a:gd name="connsiteX85" fmla="*/ 1759326 w 1939205"/>
                  <a:gd name="connsiteY85" fmla="*/ 984699 h 1847431"/>
                  <a:gd name="connsiteX86" fmla="*/ 1759002 w 1939205"/>
                  <a:gd name="connsiteY86" fmla="*/ 984905 h 1847431"/>
                  <a:gd name="connsiteX87" fmla="*/ 1750352 w 1939205"/>
                  <a:gd name="connsiteY87" fmla="*/ 1005525 h 1847431"/>
                  <a:gd name="connsiteX88" fmla="*/ 1743736 w 1939205"/>
                  <a:gd name="connsiteY88" fmla="*/ 1020877 h 1847431"/>
                  <a:gd name="connsiteX89" fmla="*/ 1727868 w 1939205"/>
                  <a:gd name="connsiteY89" fmla="*/ 1059695 h 1847431"/>
                  <a:gd name="connsiteX90" fmla="*/ 1697671 w 1939205"/>
                  <a:gd name="connsiteY90" fmla="*/ 1059695 h 1847431"/>
                  <a:gd name="connsiteX91" fmla="*/ 1668148 w 1939205"/>
                  <a:gd name="connsiteY91" fmla="*/ 1077946 h 1847431"/>
                  <a:gd name="connsiteX92" fmla="*/ 1637470 w 1939205"/>
                  <a:gd name="connsiteY92" fmla="*/ 1077946 h 1847431"/>
                  <a:gd name="connsiteX93" fmla="*/ 1608427 w 1939205"/>
                  <a:gd name="connsiteY93" fmla="*/ 1118534 h 1847431"/>
                  <a:gd name="connsiteX94" fmla="*/ 1595585 w 1939205"/>
                  <a:gd name="connsiteY94" fmla="*/ 1132754 h 1847431"/>
                  <a:gd name="connsiteX95" fmla="*/ 1590554 w 1939205"/>
                  <a:gd name="connsiteY95" fmla="*/ 1138109 h 1847431"/>
                  <a:gd name="connsiteX96" fmla="*/ 1547083 w 1939205"/>
                  <a:gd name="connsiteY96" fmla="*/ 1138109 h 1847431"/>
                  <a:gd name="connsiteX97" fmla="*/ 1547083 w 1939205"/>
                  <a:gd name="connsiteY97" fmla="*/ 1167817 h 1847431"/>
                  <a:gd name="connsiteX98" fmla="*/ 1544936 w 1939205"/>
                  <a:gd name="connsiteY98" fmla="*/ 1170015 h 1847431"/>
                  <a:gd name="connsiteX99" fmla="*/ 1547083 w 1939205"/>
                  <a:gd name="connsiteY99" fmla="*/ 1170015 h 1847431"/>
                  <a:gd name="connsiteX100" fmla="*/ 1547083 w 1939205"/>
                  <a:gd name="connsiteY100" fmla="*/ 1176780 h 1847431"/>
                  <a:gd name="connsiteX101" fmla="*/ 1590480 w 1939205"/>
                  <a:gd name="connsiteY101" fmla="*/ 1184302 h 1847431"/>
                  <a:gd name="connsiteX102" fmla="*/ 1619149 w 1939205"/>
                  <a:gd name="connsiteY102" fmla="*/ 1193827 h 1847431"/>
                  <a:gd name="connsiteX103" fmla="*/ 1636935 w 1939205"/>
                  <a:gd name="connsiteY103" fmla="*/ 1215080 h 1847431"/>
                  <a:gd name="connsiteX104" fmla="*/ 1626767 w 1939205"/>
                  <a:gd name="connsiteY104" fmla="*/ 1228323 h 1847431"/>
                  <a:gd name="connsiteX105" fmla="*/ 1625751 w 1939205"/>
                  <a:gd name="connsiteY105" fmla="*/ 1228323 h 1847431"/>
                  <a:gd name="connsiteX106" fmla="*/ 1624426 w 1939205"/>
                  <a:gd name="connsiteY106" fmla="*/ 1228323 h 1847431"/>
                  <a:gd name="connsiteX107" fmla="*/ 1622137 w 1939205"/>
                  <a:gd name="connsiteY107" fmla="*/ 1228323 h 1847431"/>
                  <a:gd name="connsiteX108" fmla="*/ 1613920 w 1939205"/>
                  <a:gd name="connsiteY108" fmla="*/ 1239171 h 1847431"/>
                  <a:gd name="connsiteX109" fmla="*/ 1615152 w 1939205"/>
                  <a:gd name="connsiteY109" fmla="*/ 1239171 h 1847431"/>
                  <a:gd name="connsiteX110" fmla="*/ 1615152 w 1939205"/>
                  <a:gd name="connsiteY110" fmla="*/ 1240527 h 1847431"/>
                  <a:gd name="connsiteX111" fmla="*/ 1615152 w 1939205"/>
                  <a:gd name="connsiteY111" fmla="*/ 1243239 h 1847431"/>
                  <a:gd name="connsiteX112" fmla="*/ 1615243 w 1939205"/>
                  <a:gd name="connsiteY112" fmla="*/ 1243332 h 1847431"/>
                  <a:gd name="connsiteX113" fmla="*/ 1607243 w 1939205"/>
                  <a:gd name="connsiteY113" fmla="*/ 1253751 h 1847431"/>
                  <a:gd name="connsiteX114" fmla="*/ 1607243 w 1939205"/>
                  <a:gd name="connsiteY114" fmla="*/ 1275701 h 1847431"/>
                  <a:gd name="connsiteX115" fmla="*/ 1607203 w 1939205"/>
                  <a:gd name="connsiteY115" fmla="*/ 1275783 h 1847431"/>
                  <a:gd name="connsiteX116" fmla="*/ 1607243 w 1939205"/>
                  <a:gd name="connsiteY116" fmla="*/ 1275804 h 1847431"/>
                  <a:gd name="connsiteX117" fmla="*/ 1607243 w 1939205"/>
                  <a:gd name="connsiteY117" fmla="*/ 1292977 h 1847431"/>
                  <a:gd name="connsiteX118" fmla="*/ 1602217 w 1939205"/>
                  <a:gd name="connsiteY118" fmla="*/ 1296122 h 1847431"/>
                  <a:gd name="connsiteX119" fmla="*/ 1599264 w 1939205"/>
                  <a:gd name="connsiteY119" fmla="*/ 1296122 h 1847431"/>
                  <a:gd name="connsiteX120" fmla="*/ 1597345 w 1939205"/>
                  <a:gd name="connsiteY120" fmla="*/ 1297319 h 1847431"/>
                  <a:gd name="connsiteX121" fmla="*/ 1596605 w 1939205"/>
                  <a:gd name="connsiteY121" fmla="*/ 1298834 h 1847431"/>
                  <a:gd name="connsiteX122" fmla="*/ 1594914 w 1939205"/>
                  <a:gd name="connsiteY122" fmla="*/ 1298834 h 1847431"/>
                  <a:gd name="connsiteX123" fmla="*/ 1593955 w 1939205"/>
                  <a:gd name="connsiteY123" fmla="*/ 1299432 h 1847431"/>
                  <a:gd name="connsiteX124" fmla="*/ 1593955 w 1939205"/>
                  <a:gd name="connsiteY124" fmla="*/ 1301291 h 1847431"/>
                  <a:gd name="connsiteX125" fmla="*/ 1591721 w 1939205"/>
                  <a:gd name="connsiteY125" fmla="*/ 1302689 h 1847431"/>
                  <a:gd name="connsiteX126" fmla="*/ 1591305 w 1939205"/>
                  <a:gd name="connsiteY126" fmla="*/ 1302902 h 1847431"/>
                  <a:gd name="connsiteX127" fmla="*/ 1591305 w 1939205"/>
                  <a:gd name="connsiteY127" fmla="*/ 1302950 h 1847431"/>
                  <a:gd name="connsiteX128" fmla="*/ 1576193 w 1939205"/>
                  <a:gd name="connsiteY128" fmla="*/ 1312405 h 1847431"/>
                  <a:gd name="connsiteX129" fmla="*/ 1565109 w 1939205"/>
                  <a:gd name="connsiteY129" fmla="*/ 1342226 h 1847431"/>
                  <a:gd name="connsiteX130" fmla="*/ 1563483 w 1939205"/>
                  <a:gd name="connsiteY130" fmla="*/ 1342226 h 1847431"/>
                  <a:gd name="connsiteX131" fmla="*/ 1560834 w 1939205"/>
                  <a:gd name="connsiteY131" fmla="*/ 1343582 h 1847431"/>
                  <a:gd name="connsiteX132" fmla="*/ 1559509 w 1939205"/>
                  <a:gd name="connsiteY132" fmla="*/ 1347650 h 1847431"/>
                  <a:gd name="connsiteX133" fmla="*/ 1559509 w 1939205"/>
                  <a:gd name="connsiteY133" fmla="*/ 1350362 h 1847431"/>
                  <a:gd name="connsiteX134" fmla="*/ 1554420 w 1939205"/>
                  <a:gd name="connsiteY134" fmla="*/ 1354269 h 1847431"/>
                  <a:gd name="connsiteX135" fmla="*/ 1551241 w 1939205"/>
                  <a:gd name="connsiteY135" fmla="*/ 1358123 h 1847431"/>
                  <a:gd name="connsiteX136" fmla="*/ 1550235 w 1939205"/>
                  <a:gd name="connsiteY136" fmla="*/ 1361210 h 1847431"/>
                  <a:gd name="connsiteX137" fmla="*/ 1550811 w 1939205"/>
                  <a:gd name="connsiteY137" fmla="*/ 1364155 h 1847431"/>
                  <a:gd name="connsiteX138" fmla="*/ 1534271 w 1939205"/>
                  <a:gd name="connsiteY138" fmla="*/ 1384262 h 1847431"/>
                  <a:gd name="connsiteX139" fmla="*/ 1533012 w 1939205"/>
                  <a:gd name="connsiteY139" fmla="*/ 1384262 h 1847431"/>
                  <a:gd name="connsiteX140" fmla="*/ 1529038 w 1939205"/>
                  <a:gd name="connsiteY140" fmla="*/ 1386974 h 1847431"/>
                  <a:gd name="connsiteX141" fmla="*/ 1526512 w 1939205"/>
                  <a:gd name="connsiteY141" fmla="*/ 1388267 h 1847431"/>
                  <a:gd name="connsiteX142" fmla="*/ 1500702 w 1939205"/>
                  <a:gd name="connsiteY142" fmla="*/ 1388267 h 1847431"/>
                  <a:gd name="connsiteX143" fmla="*/ 1471010 w 1939205"/>
                  <a:gd name="connsiteY143" fmla="*/ 1388267 h 1847431"/>
                  <a:gd name="connsiteX144" fmla="*/ 1454709 w 1939205"/>
                  <a:gd name="connsiteY144" fmla="*/ 1426383 h 1847431"/>
                  <a:gd name="connsiteX145" fmla="*/ 1456171 w 1939205"/>
                  <a:gd name="connsiteY145" fmla="*/ 1429868 h 1847431"/>
                  <a:gd name="connsiteX146" fmla="*/ 1456171 w 1939205"/>
                  <a:gd name="connsiteY146" fmla="*/ 1430366 h 1847431"/>
                  <a:gd name="connsiteX147" fmla="*/ 1457650 w 1939205"/>
                  <a:gd name="connsiteY147" fmla="*/ 1433393 h 1847431"/>
                  <a:gd name="connsiteX148" fmla="*/ 1458821 w 1939205"/>
                  <a:gd name="connsiteY148" fmla="*/ 1436185 h 1847431"/>
                  <a:gd name="connsiteX149" fmla="*/ 1458821 w 1939205"/>
                  <a:gd name="connsiteY149" fmla="*/ 1441214 h 1847431"/>
                  <a:gd name="connsiteX150" fmla="*/ 1461471 w 1939205"/>
                  <a:gd name="connsiteY150" fmla="*/ 1446638 h 1847431"/>
                  <a:gd name="connsiteX151" fmla="*/ 1461471 w 1939205"/>
                  <a:gd name="connsiteY151" fmla="*/ 1449350 h 1847431"/>
                  <a:gd name="connsiteX152" fmla="*/ 1461471 w 1939205"/>
                  <a:gd name="connsiteY152" fmla="*/ 1453418 h 1847431"/>
                  <a:gd name="connsiteX153" fmla="*/ 1461471 w 1939205"/>
                  <a:gd name="connsiteY153" fmla="*/ 1456130 h 1847431"/>
                  <a:gd name="connsiteX154" fmla="*/ 1461471 w 1939205"/>
                  <a:gd name="connsiteY154" fmla="*/ 1457486 h 1847431"/>
                  <a:gd name="connsiteX155" fmla="*/ 1461471 w 1939205"/>
                  <a:gd name="connsiteY155" fmla="*/ 1460345 h 1847431"/>
                  <a:gd name="connsiteX156" fmla="*/ 1463794 w 1939205"/>
                  <a:gd name="connsiteY156" fmla="*/ 1466427 h 1847431"/>
                  <a:gd name="connsiteX157" fmla="*/ 1461471 w 1939205"/>
                  <a:gd name="connsiteY157" fmla="*/ 1472770 h 1847431"/>
                  <a:gd name="connsiteX158" fmla="*/ 1461471 w 1939205"/>
                  <a:gd name="connsiteY158" fmla="*/ 1475114 h 1847431"/>
                  <a:gd name="connsiteX159" fmla="*/ 1461471 w 1939205"/>
                  <a:gd name="connsiteY159" fmla="*/ 1476470 h 1847431"/>
                  <a:gd name="connsiteX160" fmla="*/ 1459304 w 1939205"/>
                  <a:gd name="connsiteY160" fmla="*/ 1478688 h 1847431"/>
                  <a:gd name="connsiteX161" fmla="*/ 1449449 w 1939205"/>
                  <a:gd name="connsiteY161" fmla="*/ 1505598 h 1847431"/>
                  <a:gd name="connsiteX162" fmla="*/ 1449449 w 1939205"/>
                  <a:gd name="connsiteY162" fmla="*/ 1544232 h 1847431"/>
                  <a:gd name="connsiteX163" fmla="*/ 1449449 w 1939205"/>
                  <a:gd name="connsiteY163" fmla="*/ 1546228 h 1847431"/>
                  <a:gd name="connsiteX164" fmla="*/ 1452197 w 1939205"/>
                  <a:gd name="connsiteY164" fmla="*/ 1548337 h 1847431"/>
                  <a:gd name="connsiteX165" fmla="*/ 1454709 w 1939205"/>
                  <a:gd name="connsiteY165" fmla="*/ 1549194 h 1847431"/>
                  <a:gd name="connsiteX166" fmla="*/ 1454709 w 1939205"/>
                  <a:gd name="connsiteY166" fmla="*/ 1581436 h 1847431"/>
                  <a:gd name="connsiteX167" fmla="*/ 1439766 w 1939205"/>
                  <a:gd name="connsiteY167" fmla="*/ 1620107 h 1847431"/>
                  <a:gd name="connsiteX168" fmla="*/ 1424240 w 1939205"/>
                  <a:gd name="connsiteY168" fmla="*/ 1658223 h 1847431"/>
                  <a:gd name="connsiteX169" fmla="*/ 1409491 w 1939205"/>
                  <a:gd name="connsiteY169" fmla="*/ 1695414 h 1847431"/>
                  <a:gd name="connsiteX170" fmla="*/ 1378441 w 1939205"/>
                  <a:gd name="connsiteY170" fmla="*/ 1715767 h 1847431"/>
                  <a:gd name="connsiteX171" fmla="*/ 1348749 w 1939205"/>
                  <a:gd name="connsiteY171" fmla="*/ 1754623 h 1847431"/>
                  <a:gd name="connsiteX172" fmla="*/ 1340268 w 1939205"/>
                  <a:gd name="connsiteY172" fmla="*/ 1775446 h 1847431"/>
                  <a:gd name="connsiteX173" fmla="*/ 1339585 w 1939205"/>
                  <a:gd name="connsiteY173" fmla="*/ 1776144 h 1847431"/>
                  <a:gd name="connsiteX174" fmla="*/ 1338260 w 1939205"/>
                  <a:gd name="connsiteY174" fmla="*/ 1780212 h 1847431"/>
                  <a:gd name="connsiteX175" fmla="*/ 1332961 w 1939205"/>
                  <a:gd name="connsiteY175" fmla="*/ 1781568 h 1847431"/>
                  <a:gd name="connsiteX176" fmla="*/ 1330311 w 1939205"/>
                  <a:gd name="connsiteY176" fmla="*/ 1786992 h 1847431"/>
                  <a:gd name="connsiteX177" fmla="*/ 1330074 w 1939205"/>
                  <a:gd name="connsiteY177" fmla="*/ 1787073 h 1847431"/>
                  <a:gd name="connsiteX178" fmla="*/ 1327223 w 1939205"/>
                  <a:gd name="connsiteY178" fmla="*/ 1794281 h 1847431"/>
                  <a:gd name="connsiteX179" fmla="*/ 1314119 w 1939205"/>
                  <a:gd name="connsiteY179" fmla="*/ 1828592 h 1847431"/>
                  <a:gd name="connsiteX180" fmla="*/ 1302805 w 1939205"/>
                  <a:gd name="connsiteY180" fmla="*/ 1828592 h 1847431"/>
                  <a:gd name="connsiteX181" fmla="*/ 1288360 w 1939205"/>
                  <a:gd name="connsiteY181" fmla="*/ 1828592 h 1847431"/>
                  <a:gd name="connsiteX182" fmla="*/ 1243200 w 1939205"/>
                  <a:gd name="connsiteY182" fmla="*/ 1828592 h 1847431"/>
                  <a:gd name="connsiteX183" fmla="*/ 1198373 w 1939205"/>
                  <a:gd name="connsiteY183" fmla="*/ 1847431 h 1847431"/>
                  <a:gd name="connsiteX184" fmla="*/ 1151885 w 1939205"/>
                  <a:gd name="connsiteY184" fmla="*/ 1847431 h 1847431"/>
                  <a:gd name="connsiteX185" fmla="*/ 1106559 w 1939205"/>
                  <a:gd name="connsiteY185" fmla="*/ 1847431 h 1847431"/>
                  <a:gd name="connsiteX186" fmla="*/ 1060735 w 1939205"/>
                  <a:gd name="connsiteY186" fmla="*/ 1847431 h 1847431"/>
                  <a:gd name="connsiteX187" fmla="*/ 1015409 w 1939205"/>
                  <a:gd name="connsiteY187" fmla="*/ 1828592 h 1847431"/>
                  <a:gd name="connsiteX188" fmla="*/ 968921 w 1939205"/>
                  <a:gd name="connsiteY188" fmla="*/ 1828592 h 1847431"/>
                  <a:gd name="connsiteX189" fmla="*/ 907657 w 1939205"/>
                  <a:gd name="connsiteY189" fmla="*/ 1828592 h 1847431"/>
                  <a:gd name="connsiteX190" fmla="*/ 863991 w 1939205"/>
                  <a:gd name="connsiteY190" fmla="*/ 1828592 h 1847431"/>
                  <a:gd name="connsiteX191" fmla="*/ 817669 w 1939205"/>
                  <a:gd name="connsiteY191" fmla="*/ 1828592 h 1847431"/>
                  <a:gd name="connsiteX192" fmla="*/ 786622 w 1939205"/>
                  <a:gd name="connsiteY192" fmla="*/ 1828592 h 1847431"/>
                  <a:gd name="connsiteX193" fmla="*/ 741296 w 1939205"/>
                  <a:gd name="connsiteY193" fmla="*/ 1828592 h 1847431"/>
                  <a:gd name="connsiteX194" fmla="*/ 695472 w 1939205"/>
                  <a:gd name="connsiteY194" fmla="*/ 1828592 h 1847431"/>
                  <a:gd name="connsiteX195" fmla="*/ 635204 w 1939205"/>
                  <a:gd name="connsiteY195" fmla="*/ 1828592 h 1847431"/>
                  <a:gd name="connsiteX196" fmla="*/ 589380 w 1939205"/>
                  <a:gd name="connsiteY196" fmla="*/ 1828592 h 1847431"/>
                  <a:gd name="connsiteX197" fmla="*/ 544552 w 1939205"/>
                  <a:gd name="connsiteY197" fmla="*/ 1828592 h 1847431"/>
                  <a:gd name="connsiteX198" fmla="*/ 499227 w 1939205"/>
                  <a:gd name="connsiteY198" fmla="*/ 1828592 h 1847431"/>
                  <a:gd name="connsiteX199" fmla="*/ 452905 w 1939205"/>
                  <a:gd name="connsiteY199" fmla="*/ 1809753 h 1847431"/>
                  <a:gd name="connsiteX200" fmla="*/ 423518 w 1939205"/>
                  <a:gd name="connsiteY200" fmla="*/ 1809753 h 1847431"/>
                  <a:gd name="connsiteX201" fmla="*/ 392636 w 1939205"/>
                  <a:gd name="connsiteY201" fmla="*/ 1828592 h 1847431"/>
                  <a:gd name="connsiteX202" fmla="*/ 362751 w 1939205"/>
                  <a:gd name="connsiteY202" fmla="*/ 1809753 h 1847431"/>
                  <a:gd name="connsiteX203" fmla="*/ 347975 w 1939205"/>
                  <a:gd name="connsiteY203" fmla="*/ 1770101 h 1847431"/>
                  <a:gd name="connsiteX204" fmla="*/ 316927 w 1939205"/>
                  <a:gd name="connsiteY204" fmla="*/ 1770101 h 1847431"/>
                  <a:gd name="connsiteX205" fmla="*/ 301487 w 1939205"/>
                  <a:gd name="connsiteY205" fmla="*/ 1733032 h 1847431"/>
                  <a:gd name="connsiteX206" fmla="*/ 271602 w 1939205"/>
                  <a:gd name="connsiteY206" fmla="*/ 1692772 h 1847431"/>
                  <a:gd name="connsiteX207" fmla="*/ 240056 w 1939205"/>
                  <a:gd name="connsiteY207" fmla="*/ 1692772 h 1847431"/>
                  <a:gd name="connsiteX208" fmla="*/ 225309 w 1939205"/>
                  <a:gd name="connsiteY208" fmla="*/ 1655736 h 1847431"/>
                  <a:gd name="connsiteX209" fmla="*/ 225309 w 1939205"/>
                  <a:gd name="connsiteY209" fmla="*/ 1620107 h 1847431"/>
                  <a:gd name="connsiteX210" fmla="*/ 225114 w 1939205"/>
                  <a:gd name="connsiteY210" fmla="*/ 1619602 h 1847431"/>
                  <a:gd name="connsiteX211" fmla="*/ 225114 w 1939205"/>
                  <a:gd name="connsiteY211" fmla="*/ 1617114 h 1847431"/>
                  <a:gd name="connsiteX212" fmla="*/ 210337 w 1939205"/>
                  <a:gd name="connsiteY212" fmla="*/ 1578373 h 1847431"/>
                  <a:gd name="connsiteX213" fmla="*/ 194730 w 1939205"/>
                  <a:gd name="connsiteY213" fmla="*/ 1540240 h 1847431"/>
                  <a:gd name="connsiteX214" fmla="*/ 179510 w 1939205"/>
                  <a:gd name="connsiteY214" fmla="*/ 1521220 h 1847431"/>
                  <a:gd name="connsiteX215" fmla="*/ 179510 w 1939205"/>
                  <a:gd name="connsiteY215" fmla="*/ 1504464 h 1847431"/>
                  <a:gd name="connsiteX216" fmla="*/ 179510 w 1939205"/>
                  <a:gd name="connsiteY216" fmla="*/ 1485037 h 1847431"/>
                  <a:gd name="connsiteX217" fmla="*/ 164567 w 1939205"/>
                  <a:gd name="connsiteY217" fmla="*/ 1445811 h 1847431"/>
                  <a:gd name="connsiteX218" fmla="*/ 133905 w 1939205"/>
                  <a:gd name="connsiteY218" fmla="*/ 1407140 h 1847431"/>
                  <a:gd name="connsiteX219" fmla="*/ 133905 w 1939205"/>
                  <a:gd name="connsiteY219" fmla="*/ 1369949 h 1847431"/>
                  <a:gd name="connsiteX220" fmla="*/ 149430 w 1939205"/>
                  <a:gd name="connsiteY220" fmla="*/ 1330723 h 1847431"/>
                  <a:gd name="connsiteX221" fmla="*/ 164567 w 1939205"/>
                  <a:gd name="connsiteY221" fmla="*/ 1292977 h 1847431"/>
                  <a:gd name="connsiteX222" fmla="*/ 174786 w 1939205"/>
                  <a:gd name="connsiteY222" fmla="*/ 1267181 h 1847431"/>
                  <a:gd name="connsiteX223" fmla="*/ 279400 w 1939205"/>
                  <a:gd name="connsiteY223" fmla="*/ 1016479 h 1847431"/>
                  <a:gd name="connsiteX224" fmla="*/ 286440 w 1939205"/>
                  <a:gd name="connsiteY224" fmla="*/ 1003593 h 1847431"/>
                  <a:gd name="connsiteX225" fmla="*/ 316326 w 1939205"/>
                  <a:gd name="connsiteY225" fmla="*/ 945124 h 1847431"/>
                  <a:gd name="connsiteX226" fmla="*/ 347764 w 1939205"/>
                  <a:gd name="connsiteY226" fmla="*/ 868152 h 1847431"/>
                  <a:gd name="connsiteX227" fmla="*/ 361543 w 1939205"/>
                  <a:gd name="connsiteY227" fmla="*/ 829852 h 1847431"/>
                  <a:gd name="connsiteX228" fmla="*/ 370716 w 1939205"/>
                  <a:gd name="connsiteY228" fmla="*/ 797646 h 1847431"/>
                  <a:gd name="connsiteX229" fmla="*/ 395597 w 1939205"/>
                  <a:gd name="connsiteY229" fmla="*/ 738021 h 1847431"/>
                  <a:gd name="connsiteX230" fmla="*/ 407924 w 1939205"/>
                  <a:gd name="connsiteY230" fmla="*/ 714209 h 1847431"/>
                  <a:gd name="connsiteX231" fmla="*/ 407924 w 1939205"/>
                  <a:gd name="connsiteY231" fmla="*/ 676093 h 1847431"/>
                  <a:gd name="connsiteX232" fmla="*/ 405869 w 1939205"/>
                  <a:gd name="connsiteY232" fmla="*/ 676954 h 1847431"/>
                  <a:gd name="connsiteX233" fmla="*/ 405869 w 1939205"/>
                  <a:gd name="connsiteY233" fmla="*/ 675238 h 1847431"/>
                  <a:gd name="connsiteX234" fmla="*/ 360010 w 1939205"/>
                  <a:gd name="connsiteY234" fmla="*/ 694589 h 1847431"/>
                  <a:gd name="connsiteX235" fmla="*/ 314893 w 1939205"/>
                  <a:gd name="connsiteY235" fmla="*/ 694589 h 1847431"/>
                  <a:gd name="connsiteX236" fmla="*/ 286440 w 1939205"/>
                  <a:gd name="connsiteY236" fmla="*/ 676093 h 1847431"/>
                  <a:gd name="connsiteX237" fmla="*/ 271691 w 1939205"/>
                  <a:gd name="connsiteY237" fmla="*/ 636312 h 1847431"/>
                  <a:gd name="connsiteX238" fmla="*/ 255001 w 1939205"/>
                  <a:gd name="connsiteY238" fmla="*/ 618549 h 1847431"/>
                  <a:gd name="connsiteX239" fmla="*/ 254141 w 1939205"/>
                  <a:gd name="connsiteY239" fmla="*/ 618549 h 1847431"/>
                  <a:gd name="connsiteX240" fmla="*/ 253387 w 1939205"/>
                  <a:gd name="connsiteY240" fmla="*/ 617720 h 1847431"/>
                  <a:gd name="connsiteX241" fmla="*/ 223578 w 1939205"/>
                  <a:gd name="connsiteY241" fmla="*/ 617720 h 1847431"/>
                  <a:gd name="connsiteX242" fmla="*/ 193196 w 1939205"/>
                  <a:gd name="connsiteY242" fmla="*/ 617720 h 1847431"/>
                  <a:gd name="connsiteX243" fmla="*/ 162718 w 1939205"/>
                  <a:gd name="connsiteY243" fmla="*/ 617720 h 1847431"/>
                  <a:gd name="connsiteX244" fmla="*/ 137564 w 1939205"/>
                  <a:gd name="connsiteY244" fmla="*/ 606446 h 1847431"/>
                  <a:gd name="connsiteX245" fmla="*/ 118275 w 1939205"/>
                  <a:gd name="connsiteY245" fmla="*/ 597634 h 1847431"/>
                  <a:gd name="connsiteX246" fmla="*/ 88688 w 1939205"/>
                  <a:gd name="connsiteY246" fmla="*/ 578768 h 1847431"/>
                  <a:gd name="connsiteX247" fmla="*/ 88688 w 1939205"/>
                  <a:gd name="connsiteY247" fmla="*/ 541578 h 1847431"/>
                  <a:gd name="connsiteX248" fmla="*/ 58996 w 1939205"/>
                  <a:gd name="connsiteY248" fmla="*/ 502907 h 1847431"/>
                  <a:gd name="connsiteX249" fmla="*/ 42889 w 1939205"/>
                  <a:gd name="connsiteY249" fmla="*/ 464791 h 1847431"/>
                  <a:gd name="connsiteX250" fmla="*/ 28140 w 1939205"/>
                  <a:gd name="connsiteY250" fmla="*/ 425010 h 1847431"/>
                  <a:gd name="connsiteX251" fmla="*/ 13197 w 1939205"/>
                  <a:gd name="connsiteY251" fmla="*/ 386709 h 1847431"/>
                  <a:gd name="connsiteX252" fmla="*/ 13197 w 1939205"/>
                  <a:gd name="connsiteY252" fmla="*/ 364807 h 1847431"/>
                  <a:gd name="connsiteX253" fmla="*/ 21907 w 1939205"/>
                  <a:gd name="connsiteY253" fmla="*/ 349759 h 1847431"/>
                  <a:gd name="connsiteX254" fmla="*/ 25970 w 1939205"/>
                  <a:gd name="connsiteY254" fmla="*/ 328337 h 1847431"/>
                  <a:gd name="connsiteX255" fmla="*/ 15456 w 1939205"/>
                  <a:gd name="connsiteY255" fmla="*/ 301059 h 1847431"/>
                  <a:gd name="connsiteX256" fmla="*/ 15525 w 1939205"/>
                  <a:gd name="connsiteY256" fmla="*/ 289384 h 1847431"/>
                  <a:gd name="connsiteX257" fmla="*/ 29692 w 1939205"/>
                  <a:gd name="connsiteY257" fmla="*/ 268846 h 1847431"/>
                  <a:gd name="connsiteX258" fmla="*/ 15525 w 1939205"/>
                  <a:gd name="connsiteY258" fmla="*/ 230730 h 1847431"/>
                  <a:gd name="connsiteX259" fmla="*/ 0 w 1939205"/>
                  <a:gd name="connsiteY259" fmla="*/ 211302 h 1847431"/>
                  <a:gd name="connsiteX260" fmla="*/ 15525 w 1939205"/>
                  <a:gd name="connsiteY260" fmla="*/ 211302 h 1847431"/>
                  <a:gd name="connsiteX261" fmla="*/ 45217 w 1939205"/>
                  <a:gd name="connsiteY261" fmla="*/ 211302 h 1847431"/>
                  <a:gd name="connsiteX262" fmla="*/ 76074 w 1939205"/>
                  <a:gd name="connsiteY262" fmla="*/ 211302 h 1847431"/>
                  <a:gd name="connsiteX263" fmla="*/ 105960 w 1939205"/>
                  <a:gd name="connsiteY263" fmla="*/ 192614 h 1847431"/>
                  <a:gd name="connsiteX264" fmla="*/ 136234 w 1939205"/>
                  <a:gd name="connsiteY264" fmla="*/ 153759 h 1847431"/>
                  <a:gd name="connsiteX265" fmla="*/ 166314 w 1939205"/>
                  <a:gd name="connsiteY265" fmla="*/ 134516 h 1847431"/>
                  <a:gd name="connsiteX266" fmla="*/ 197170 w 1939205"/>
                  <a:gd name="connsiteY266" fmla="*/ 134516 h 1847431"/>
                  <a:gd name="connsiteX267" fmla="*/ 227444 w 1939205"/>
                  <a:gd name="connsiteY267" fmla="*/ 134516 h 1847431"/>
                  <a:gd name="connsiteX268" fmla="*/ 257330 w 1939205"/>
                  <a:gd name="connsiteY268" fmla="*/ 96215 h 1847431"/>
                  <a:gd name="connsiteX269" fmla="*/ 288186 w 1939205"/>
                  <a:gd name="connsiteY269" fmla="*/ 96215 h 1847431"/>
                  <a:gd name="connsiteX270" fmla="*/ 319237 w 1939205"/>
                  <a:gd name="connsiteY270" fmla="*/ 96215 h 1847431"/>
                  <a:gd name="connsiteX271" fmla="*/ 350093 w 1939205"/>
                  <a:gd name="connsiteY271" fmla="*/ 115643 h 1847431"/>
                  <a:gd name="connsiteX272" fmla="*/ 379785 w 1939205"/>
                  <a:gd name="connsiteY272" fmla="*/ 115643 h 1847431"/>
                  <a:gd name="connsiteX273" fmla="*/ 410253 w 1939205"/>
                  <a:gd name="connsiteY273" fmla="*/ 115643 h 1847431"/>
                  <a:gd name="connsiteX274" fmla="*/ 439945 w 1939205"/>
                  <a:gd name="connsiteY274" fmla="*/ 115643 h 1847431"/>
                  <a:gd name="connsiteX275" fmla="*/ 469831 w 1939205"/>
                  <a:gd name="connsiteY275" fmla="*/ 96215 h 1847431"/>
                  <a:gd name="connsiteX276" fmla="*/ 454888 w 1939205"/>
                  <a:gd name="connsiteY276" fmla="*/ 59209 h 1847431"/>
                  <a:gd name="connsiteX277" fmla="*/ 454888 w 1939205"/>
                  <a:gd name="connsiteY277" fmla="*/ 18318 h 1847431"/>
                  <a:gd name="connsiteX278" fmla="*/ 484580 w 1939205"/>
                  <a:gd name="connsiteY278" fmla="*/ 18318 h 1847431"/>
                  <a:gd name="connsiteX279" fmla="*/ 515824 w 1939205"/>
                  <a:gd name="connsiteY279" fmla="*/ 18318 h 1847431"/>
                  <a:gd name="connsiteX280" fmla="*/ 546680 w 1939205"/>
                  <a:gd name="connsiteY280" fmla="*/ 18318 h 1847431"/>
                  <a:gd name="connsiteX281" fmla="*/ 576372 w 1939205"/>
                  <a:gd name="connsiteY281" fmla="*/ 0 h 184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</a:cxnLst>
                <a:rect l="l" t="t" r="r" b="b"/>
                <a:pathLst>
                  <a:path w="1939205" h="1847431">
                    <a:moveTo>
                      <a:pt x="576372" y="0"/>
                    </a:moveTo>
                    <a:lnTo>
                      <a:pt x="606258" y="18318"/>
                    </a:lnTo>
                    <a:lnTo>
                      <a:pt x="637114" y="38671"/>
                    </a:lnTo>
                    <a:lnTo>
                      <a:pt x="662528" y="75600"/>
                    </a:lnTo>
                    <a:lnTo>
                      <a:pt x="665254" y="80934"/>
                    </a:lnTo>
                    <a:lnTo>
                      <a:pt x="665254" y="118418"/>
                    </a:lnTo>
                    <a:lnTo>
                      <a:pt x="665719" y="118418"/>
                    </a:lnTo>
                    <a:lnTo>
                      <a:pt x="665719" y="120319"/>
                    </a:lnTo>
                    <a:lnTo>
                      <a:pt x="696057" y="120319"/>
                    </a:lnTo>
                    <a:lnTo>
                      <a:pt x="728142" y="139049"/>
                    </a:lnTo>
                    <a:lnTo>
                      <a:pt x="754771" y="156299"/>
                    </a:lnTo>
                    <a:lnTo>
                      <a:pt x="755106" y="156534"/>
                    </a:lnTo>
                    <a:lnTo>
                      <a:pt x="755134" y="156534"/>
                    </a:lnTo>
                    <a:lnTo>
                      <a:pt x="757898" y="158325"/>
                    </a:lnTo>
                    <a:lnTo>
                      <a:pt x="786735" y="158325"/>
                    </a:lnTo>
                    <a:lnTo>
                      <a:pt x="800653" y="190574"/>
                    </a:lnTo>
                    <a:lnTo>
                      <a:pt x="803079" y="196877"/>
                    </a:lnTo>
                    <a:lnTo>
                      <a:pt x="833088" y="196877"/>
                    </a:lnTo>
                    <a:lnTo>
                      <a:pt x="845152" y="233506"/>
                    </a:lnTo>
                    <a:cubicBezTo>
                      <a:pt x="855631" y="246643"/>
                      <a:pt x="866305" y="259595"/>
                      <a:pt x="876784" y="272732"/>
                    </a:cubicBezTo>
                    <a:lnTo>
                      <a:pt x="883351" y="276748"/>
                    </a:lnTo>
                    <a:lnTo>
                      <a:pt x="907640" y="292037"/>
                    </a:lnTo>
                    <a:lnTo>
                      <a:pt x="907640" y="330275"/>
                    </a:lnTo>
                    <a:lnTo>
                      <a:pt x="907640" y="368391"/>
                    </a:lnTo>
                    <a:lnTo>
                      <a:pt x="907845" y="368659"/>
                    </a:lnTo>
                    <a:lnTo>
                      <a:pt x="907845" y="368724"/>
                    </a:lnTo>
                    <a:lnTo>
                      <a:pt x="908450" y="369451"/>
                    </a:lnTo>
                    <a:lnTo>
                      <a:pt x="937332" y="407247"/>
                    </a:lnTo>
                    <a:cubicBezTo>
                      <a:pt x="947230" y="413538"/>
                      <a:pt x="957321" y="419644"/>
                      <a:pt x="967218" y="425935"/>
                    </a:cubicBezTo>
                    <a:cubicBezTo>
                      <a:pt x="972264" y="439072"/>
                      <a:pt x="977504" y="452209"/>
                      <a:pt x="982549" y="465346"/>
                    </a:cubicBezTo>
                    <a:cubicBezTo>
                      <a:pt x="987983" y="478113"/>
                      <a:pt x="993223" y="490695"/>
                      <a:pt x="998657" y="503462"/>
                    </a:cubicBezTo>
                    <a:lnTo>
                      <a:pt x="1030095" y="542133"/>
                    </a:lnTo>
                    <a:lnTo>
                      <a:pt x="1058817" y="542133"/>
                    </a:lnTo>
                    <a:cubicBezTo>
                      <a:pt x="1058818" y="542133"/>
                      <a:pt x="1058818" y="542132"/>
                      <a:pt x="1058819" y="542132"/>
                    </a:cubicBezTo>
                    <a:lnTo>
                      <a:pt x="1060701" y="542132"/>
                    </a:lnTo>
                    <a:lnTo>
                      <a:pt x="1091622" y="522856"/>
                    </a:lnTo>
                    <a:lnTo>
                      <a:pt x="1121378" y="503580"/>
                    </a:lnTo>
                    <a:lnTo>
                      <a:pt x="1121378" y="473876"/>
                    </a:lnTo>
                    <a:lnTo>
                      <a:pt x="1129262" y="461460"/>
                    </a:lnTo>
                    <a:lnTo>
                      <a:pt x="1167299" y="445363"/>
                    </a:lnTo>
                    <a:lnTo>
                      <a:pt x="1196991" y="425010"/>
                    </a:lnTo>
                    <a:lnTo>
                      <a:pt x="1226294" y="386709"/>
                    </a:lnTo>
                    <a:lnTo>
                      <a:pt x="1257733" y="386709"/>
                    </a:lnTo>
                    <a:cubicBezTo>
                      <a:pt x="1262585" y="399476"/>
                      <a:pt x="1267242" y="412243"/>
                      <a:pt x="1272094" y="425010"/>
                    </a:cubicBezTo>
                    <a:lnTo>
                      <a:pt x="1302368" y="425010"/>
                    </a:lnTo>
                    <a:lnTo>
                      <a:pt x="1333224" y="406137"/>
                    </a:lnTo>
                    <a:lnTo>
                      <a:pt x="1363110" y="406137"/>
                    </a:lnTo>
                    <a:lnTo>
                      <a:pt x="1394548" y="425010"/>
                    </a:lnTo>
                    <a:lnTo>
                      <a:pt x="1424240" y="445363"/>
                    </a:lnTo>
                    <a:cubicBezTo>
                      <a:pt x="1434332" y="438517"/>
                      <a:pt x="1444617" y="431856"/>
                      <a:pt x="1454709" y="425010"/>
                    </a:cubicBezTo>
                    <a:lnTo>
                      <a:pt x="1486341" y="406137"/>
                    </a:lnTo>
                    <a:lnTo>
                      <a:pt x="1516227" y="425010"/>
                    </a:lnTo>
                    <a:lnTo>
                      <a:pt x="1547083" y="425010"/>
                    </a:lnTo>
                    <a:lnTo>
                      <a:pt x="1576193" y="425010"/>
                    </a:lnTo>
                    <a:cubicBezTo>
                      <a:pt x="1581045" y="438332"/>
                      <a:pt x="1585702" y="451469"/>
                      <a:pt x="1590554" y="464791"/>
                    </a:cubicBezTo>
                    <a:lnTo>
                      <a:pt x="1562026" y="502907"/>
                    </a:lnTo>
                    <a:cubicBezTo>
                      <a:pt x="1556981" y="515859"/>
                      <a:pt x="1552129" y="528626"/>
                      <a:pt x="1547083" y="541578"/>
                    </a:cubicBezTo>
                    <a:cubicBezTo>
                      <a:pt x="1541649" y="553975"/>
                      <a:pt x="1536410" y="566371"/>
                      <a:pt x="1530976" y="578768"/>
                    </a:cubicBezTo>
                    <a:lnTo>
                      <a:pt x="1530976" y="618549"/>
                    </a:lnTo>
                    <a:lnTo>
                      <a:pt x="1562026" y="618549"/>
                    </a:lnTo>
                    <a:lnTo>
                      <a:pt x="1590554" y="598196"/>
                    </a:lnTo>
                    <a:cubicBezTo>
                      <a:pt x="1596182" y="585614"/>
                      <a:pt x="1601615" y="573032"/>
                      <a:pt x="1607243" y="560451"/>
                    </a:cubicBezTo>
                    <a:cubicBezTo>
                      <a:pt x="1612095" y="547684"/>
                      <a:pt x="1616752" y="535102"/>
                      <a:pt x="1621604" y="522335"/>
                    </a:cubicBezTo>
                    <a:lnTo>
                      <a:pt x="1651878" y="502907"/>
                    </a:lnTo>
                    <a:lnTo>
                      <a:pt x="1682152" y="484034"/>
                    </a:lnTo>
                    <a:lnTo>
                      <a:pt x="1727951" y="484034"/>
                    </a:lnTo>
                    <a:lnTo>
                      <a:pt x="1759002" y="502907"/>
                    </a:lnTo>
                    <a:lnTo>
                      <a:pt x="1789470" y="522335"/>
                    </a:lnTo>
                    <a:lnTo>
                      <a:pt x="1819356" y="522335"/>
                    </a:lnTo>
                    <a:lnTo>
                      <a:pt x="1850212" y="541578"/>
                    </a:lnTo>
                    <a:lnTo>
                      <a:pt x="1880486" y="541578"/>
                    </a:lnTo>
                    <a:lnTo>
                      <a:pt x="1910954" y="541578"/>
                    </a:lnTo>
                    <a:lnTo>
                      <a:pt x="1939205" y="559535"/>
                    </a:lnTo>
                    <a:lnTo>
                      <a:pt x="1935881" y="559151"/>
                    </a:lnTo>
                    <a:cubicBezTo>
                      <a:pt x="1928476" y="568685"/>
                      <a:pt x="1925495" y="600420"/>
                      <a:pt x="1923379" y="620034"/>
                    </a:cubicBezTo>
                    <a:lnTo>
                      <a:pt x="1923379" y="677239"/>
                    </a:lnTo>
                    <a:cubicBezTo>
                      <a:pt x="1918859" y="689905"/>
                      <a:pt x="1914243" y="702436"/>
                      <a:pt x="1909723" y="715103"/>
                    </a:cubicBezTo>
                    <a:lnTo>
                      <a:pt x="1893759" y="753648"/>
                    </a:lnTo>
                    <a:lnTo>
                      <a:pt x="1864812" y="772308"/>
                    </a:lnTo>
                    <a:cubicBezTo>
                      <a:pt x="1859523" y="785519"/>
                      <a:pt x="1854138" y="798731"/>
                      <a:pt x="1848848" y="811943"/>
                    </a:cubicBezTo>
                    <a:lnTo>
                      <a:pt x="1848848" y="848717"/>
                    </a:lnTo>
                    <a:lnTo>
                      <a:pt x="1834135" y="887263"/>
                    </a:lnTo>
                    <a:cubicBezTo>
                      <a:pt x="1828845" y="900202"/>
                      <a:pt x="1823460" y="913141"/>
                      <a:pt x="1818171" y="926080"/>
                    </a:cubicBezTo>
                    <a:lnTo>
                      <a:pt x="1788070" y="964626"/>
                    </a:lnTo>
                    <a:lnTo>
                      <a:pt x="1759700" y="983830"/>
                    </a:lnTo>
                    <a:lnTo>
                      <a:pt x="1759326" y="984699"/>
                    </a:lnTo>
                    <a:lnTo>
                      <a:pt x="1759002" y="984905"/>
                    </a:lnTo>
                    <a:lnTo>
                      <a:pt x="1750352" y="1005525"/>
                    </a:lnTo>
                    <a:lnTo>
                      <a:pt x="1743736" y="1020877"/>
                    </a:lnTo>
                    <a:lnTo>
                      <a:pt x="1727868" y="1059695"/>
                    </a:lnTo>
                    <a:lnTo>
                      <a:pt x="1697671" y="1059695"/>
                    </a:lnTo>
                    <a:lnTo>
                      <a:pt x="1668148" y="1077946"/>
                    </a:lnTo>
                    <a:lnTo>
                      <a:pt x="1637470" y="1077946"/>
                    </a:lnTo>
                    <a:lnTo>
                      <a:pt x="1608427" y="1118534"/>
                    </a:lnTo>
                    <a:lnTo>
                      <a:pt x="1595585" y="1132754"/>
                    </a:lnTo>
                    <a:lnTo>
                      <a:pt x="1590554" y="1138109"/>
                    </a:lnTo>
                    <a:lnTo>
                      <a:pt x="1547083" y="1138109"/>
                    </a:lnTo>
                    <a:lnTo>
                      <a:pt x="1547083" y="1167817"/>
                    </a:lnTo>
                    <a:lnTo>
                      <a:pt x="1544936" y="1170015"/>
                    </a:lnTo>
                    <a:lnTo>
                      <a:pt x="1547083" y="1170015"/>
                    </a:lnTo>
                    <a:lnTo>
                      <a:pt x="1547083" y="1176780"/>
                    </a:lnTo>
                    <a:lnTo>
                      <a:pt x="1590480" y="1184302"/>
                    </a:lnTo>
                    <a:lnTo>
                      <a:pt x="1619149" y="1193827"/>
                    </a:lnTo>
                    <a:lnTo>
                      <a:pt x="1636935" y="1215080"/>
                    </a:lnTo>
                    <a:lnTo>
                      <a:pt x="1626767" y="1228323"/>
                    </a:lnTo>
                    <a:lnTo>
                      <a:pt x="1625751" y="1228323"/>
                    </a:lnTo>
                    <a:lnTo>
                      <a:pt x="1624426" y="1228323"/>
                    </a:lnTo>
                    <a:lnTo>
                      <a:pt x="1622137" y="1228323"/>
                    </a:lnTo>
                    <a:lnTo>
                      <a:pt x="1613920" y="1239171"/>
                    </a:lnTo>
                    <a:lnTo>
                      <a:pt x="1615152" y="1239171"/>
                    </a:lnTo>
                    <a:lnTo>
                      <a:pt x="1615152" y="1240527"/>
                    </a:lnTo>
                    <a:lnTo>
                      <a:pt x="1615152" y="1243239"/>
                    </a:lnTo>
                    <a:cubicBezTo>
                      <a:pt x="1615182" y="1243270"/>
                      <a:pt x="1615213" y="1243301"/>
                      <a:pt x="1615243" y="1243332"/>
                    </a:cubicBezTo>
                    <a:lnTo>
                      <a:pt x="1607243" y="1253751"/>
                    </a:lnTo>
                    <a:lnTo>
                      <a:pt x="1607243" y="1275701"/>
                    </a:lnTo>
                    <a:cubicBezTo>
                      <a:pt x="1607230" y="1275728"/>
                      <a:pt x="1607216" y="1275756"/>
                      <a:pt x="1607203" y="1275783"/>
                    </a:cubicBezTo>
                    <a:cubicBezTo>
                      <a:pt x="1607216" y="1275790"/>
                      <a:pt x="1607230" y="1275797"/>
                      <a:pt x="1607243" y="1275804"/>
                    </a:cubicBezTo>
                    <a:lnTo>
                      <a:pt x="1607243" y="1292977"/>
                    </a:lnTo>
                    <a:lnTo>
                      <a:pt x="1602217" y="1296122"/>
                    </a:lnTo>
                    <a:lnTo>
                      <a:pt x="1599264" y="1296122"/>
                    </a:lnTo>
                    <a:lnTo>
                      <a:pt x="1597345" y="1297319"/>
                    </a:lnTo>
                    <a:lnTo>
                      <a:pt x="1596605" y="1298834"/>
                    </a:lnTo>
                    <a:lnTo>
                      <a:pt x="1594914" y="1298834"/>
                    </a:lnTo>
                    <a:lnTo>
                      <a:pt x="1593955" y="1299432"/>
                    </a:lnTo>
                    <a:lnTo>
                      <a:pt x="1593955" y="1301291"/>
                    </a:lnTo>
                    <a:lnTo>
                      <a:pt x="1591721" y="1302689"/>
                    </a:lnTo>
                    <a:lnTo>
                      <a:pt x="1591305" y="1302902"/>
                    </a:lnTo>
                    <a:lnTo>
                      <a:pt x="1591305" y="1302950"/>
                    </a:lnTo>
                    <a:lnTo>
                      <a:pt x="1576193" y="1312405"/>
                    </a:lnTo>
                    <a:lnTo>
                      <a:pt x="1565109" y="1342226"/>
                    </a:lnTo>
                    <a:lnTo>
                      <a:pt x="1563483" y="1342226"/>
                    </a:lnTo>
                    <a:lnTo>
                      <a:pt x="1560834" y="1343582"/>
                    </a:lnTo>
                    <a:lnTo>
                      <a:pt x="1559509" y="1347650"/>
                    </a:lnTo>
                    <a:lnTo>
                      <a:pt x="1559509" y="1350362"/>
                    </a:lnTo>
                    <a:lnTo>
                      <a:pt x="1554420" y="1354269"/>
                    </a:lnTo>
                    <a:lnTo>
                      <a:pt x="1551241" y="1358123"/>
                    </a:lnTo>
                    <a:lnTo>
                      <a:pt x="1550235" y="1361210"/>
                    </a:lnTo>
                    <a:lnTo>
                      <a:pt x="1550811" y="1364155"/>
                    </a:lnTo>
                    <a:lnTo>
                      <a:pt x="1534271" y="1384262"/>
                    </a:lnTo>
                    <a:lnTo>
                      <a:pt x="1533012" y="1384262"/>
                    </a:lnTo>
                    <a:lnTo>
                      <a:pt x="1529038" y="1386974"/>
                    </a:lnTo>
                    <a:lnTo>
                      <a:pt x="1526512" y="1388267"/>
                    </a:lnTo>
                    <a:lnTo>
                      <a:pt x="1500702" y="1388267"/>
                    </a:lnTo>
                    <a:lnTo>
                      <a:pt x="1471010" y="1388267"/>
                    </a:lnTo>
                    <a:cubicBezTo>
                      <a:pt x="1465576" y="1401034"/>
                      <a:pt x="1460336" y="1413616"/>
                      <a:pt x="1454709" y="1426383"/>
                    </a:cubicBezTo>
                    <a:lnTo>
                      <a:pt x="1456171" y="1429868"/>
                    </a:lnTo>
                    <a:lnTo>
                      <a:pt x="1456171" y="1430366"/>
                    </a:lnTo>
                    <a:lnTo>
                      <a:pt x="1457650" y="1433393"/>
                    </a:lnTo>
                    <a:lnTo>
                      <a:pt x="1458821" y="1436185"/>
                    </a:lnTo>
                    <a:lnTo>
                      <a:pt x="1458821" y="1441214"/>
                    </a:lnTo>
                    <a:lnTo>
                      <a:pt x="1461471" y="1446638"/>
                    </a:lnTo>
                    <a:lnTo>
                      <a:pt x="1461471" y="1449350"/>
                    </a:lnTo>
                    <a:lnTo>
                      <a:pt x="1461471" y="1453418"/>
                    </a:lnTo>
                    <a:lnTo>
                      <a:pt x="1461471" y="1456130"/>
                    </a:lnTo>
                    <a:lnTo>
                      <a:pt x="1461471" y="1457486"/>
                    </a:lnTo>
                    <a:lnTo>
                      <a:pt x="1461471" y="1460345"/>
                    </a:lnTo>
                    <a:lnTo>
                      <a:pt x="1463794" y="1466427"/>
                    </a:lnTo>
                    <a:lnTo>
                      <a:pt x="1461471" y="1472770"/>
                    </a:lnTo>
                    <a:lnTo>
                      <a:pt x="1461471" y="1475114"/>
                    </a:lnTo>
                    <a:lnTo>
                      <a:pt x="1461471" y="1476470"/>
                    </a:lnTo>
                    <a:lnTo>
                      <a:pt x="1459304" y="1478688"/>
                    </a:lnTo>
                    <a:lnTo>
                      <a:pt x="1449449" y="1505598"/>
                    </a:lnTo>
                    <a:lnTo>
                      <a:pt x="1449449" y="1544232"/>
                    </a:lnTo>
                    <a:lnTo>
                      <a:pt x="1449449" y="1546228"/>
                    </a:lnTo>
                    <a:lnTo>
                      <a:pt x="1452197" y="1548337"/>
                    </a:lnTo>
                    <a:lnTo>
                      <a:pt x="1454709" y="1549194"/>
                    </a:lnTo>
                    <a:lnTo>
                      <a:pt x="1454709" y="1581436"/>
                    </a:lnTo>
                    <a:cubicBezTo>
                      <a:pt x="1449663" y="1594388"/>
                      <a:pt x="1444811" y="1607155"/>
                      <a:pt x="1439766" y="1620107"/>
                    </a:cubicBezTo>
                    <a:cubicBezTo>
                      <a:pt x="1434526" y="1632874"/>
                      <a:pt x="1429480" y="1645456"/>
                      <a:pt x="1424240" y="1658223"/>
                    </a:cubicBezTo>
                    <a:cubicBezTo>
                      <a:pt x="1419389" y="1670620"/>
                      <a:pt x="1414343" y="1683017"/>
                      <a:pt x="1409491" y="1695414"/>
                    </a:cubicBezTo>
                    <a:cubicBezTo>
                      <a:pt x="1399206" y="1702260"/>
                      <a:pt x="1388727" y="1708921"/>
                      <a:pt x="1378441" y="1715767"/>
                    </a:cubicBezTo>
                    <a:lnTo>
                      <a:pt x="1348749" y="1754623"/>
                    </a:lnTo>
                    <a:lnTo>
                      <a:pt x="1340268" y="1775446"/>
                    </a:lnTo>
                    <a:lnTo>
                      <a:pt x="1339585" y="1776144"/>
                    </a:lnTo>
                    <a:lnTo>
                      <a:pt x="1338260" y="1780212"/>
                    </a:lnTo>
                    <a:lnTo>
                      <a:pt x="1332961" y="1781568"/>
                    </a:lnTo>
                    <a:lnTo>
                      <a:pt x="1330311" y="1786992"/>
                    </a:lnTo>
                    <a:lnTo>
                      <a:pt x="1330074" y="1787073"/>
                    </a:lnTo>
                    <a:lnTo>
                      <a:pt x="1327223" y="1794281"/>
                    </a:lnTo>
                    <a:lnTo>
                      <a:pt x="1314119" y="1828592"/>
                    </a:lnTo>
                    <a:lnTo>
                      <a:pt x="1302805" y="1828592"/>
                    </a:lnTo>
                    <a:lnTo>
                      <a:pt x="1288360" y="1828592"/>
                    </a:lnTo>
                    <a:lnTo>
                      <a:pt x="1243200" y="1828592"/>
                    </a:lnTo>
                    <a:lnTo>
                      <a:pt x="1198373" y="1847431"/>
                    </a:lnTo>
                    <a:lnTo>
                      <a:pt x="1151885" y="1847431"/>
                    </a:lnTo>
                    <a:lnTo>
                      <a:pt x="1106559" y="1847431"/>
                    </a:lnTo>
                    <a:lnTo>
                      <a:pt x="1060735" y="1847431"/>
                    </a:lnTo>
                    <a:lnTo>
                      <a:pt x="1015409" y="1828592"/>
                    </a:lnTo>
                    <a:lnTo>
                      <a:pt x="968921" y="1828592"/>
                    </a:lnTo>
                    <a:lnTo>
                      <a:pt x="907657" y="1828592"/>
                    </a:lnTo>
                    <a:lnTo>
                      <a:pt x="863991" y="1828592"/>
                    </a:lnTo>
                    <a:lnTo>
                      <a:pt x="817669" y="1828592"/>
                    </a:lnTo>
                    <a:lnTo>
                      <a:pt x="786622" y="1828592"/>
                    </a:lnTo>
                    <a:lnTo>
                      <a:pt x="741296" y="1828592"/>
                    </a:lnTo>
                    <a:lnTo>
                      <a:pt x="695472" y="1828592"/>
                    </a:lnTo>
                    <a:lnTo>
                      <a:pt x="635204" y="1828592"/>
                    </a:lnTo>
                    <a:lnTo>
                      <a:pt x="589380" y="1828592"/>
                    </a:lnTo>
                    <a:lnTo>
                      <a:pt x="544552" y="1828592"/>
                    </a:lnTo>
                    <a:lnTo>
                      <a:pt x="499227" y="1828592"/>
                    </a:lnTo>
                    <a:lnTo>
                      <a:pt x="452905" y="1809753"/>
                    </a:lnTo>
                    <a:lnTo>
                      <a:pt x="423518" y="1809753"/>
                    </a:lnTo>
                    <a:lnTo>
                      <a:pt x="392636" y="1828592"/>
                    </a:lnTo>
                    <a:lnTo>
                      <a:pt x="362751" y="1809753"/>
                    </a:lnTo>
                    <a:cubicBezTo>
                      <a:pt x="357770" y="1796536"/>
                      <a:pt x="352955" y="1783319"/>
                      <a:pt x="347975" y="1770101"/>
                    </a:cubicBezTo>
                    <a:lnTo>
                      <a:pt x="316927" y="1770101"/>
                    </a:lnTo>
                    <a:lnTo>
                      <a:pt x="301487" y="1733032"/>
                    </a:lnTo>
                    <a:lnTo>
                      <a:pt x="271602" y="1692772"/>
                    </a:lnTo>
                    <a:lnTo>
                      <a:pt x="240056" y="1692772"/>
                    </a:lnTo>
                    <a:lnTo>
                      <a:pt x="225309" y="1655736"/>
                    </a:lnTo>
                    <a:lnTo>
                      <a:pt x="225309" y="1620107"/>
                    </a:lnTo>
                    <a:lnTo>
                      <a:pt x="225114" y="1619602"/>
                    </a:lnTo>
                    <a:lnTo>
                      <a:pt x="225114" y="1617114"/>
                    </a:lnTo>
                    <a:cubicBezTo>
                      <a:pt x="220133" y="1604200"/>
                      <a:pt x="215318" y="1591286"/>
                      <a:pt x="210337" y="1578373"/>
                    </a:cubicBezTo>
                    <a:cubicBezTo>
                      <a:pt x="205190" y="1565611"/>
                      <a:pt x="199877" y="1553002"/>
                      <a:pt x="194730" y="1540240"/>
                    </a:cubicBezTo>
                    <a:lnTo>
                      <a:pt x="179510" y="1521220"/>
                    </a:lnTo>
                    <a:lnTo>
                      <a:pt x="179510" y="1504464"/>
                    </a:lnTo>
                    <a:lnTo>
                      <a:pt x="179510" y="1485037"/>
                    </a:lnTo>
                    <a:cubicBezTo>
                      <a:pt x="174464" y="1471900"/>
                      <a:pt x="169613" y="1458948"/>
                      <a:pt x="164567" y="1445811"/>
                    </a:cubicBezTo>
                    <a:cubicBezTo>
                      <a:pt x="154282" y="1432859"/>
                      <a:pt x="143996" y="1420092"/>
                      <a:pt x="133905" y="1407140"/>
                    </a:cubicBezTo>
                    <a:lnTo>
                      <a:pt x="133905" y="1369949"/>
                    </a:lnTo>
                    <a:cubicBezTo>
                      <a:pt x="139145" y="1356812"/>
                      <a:pt x="144190" y="1343860"/>
                      <a:pt x="149430" y="1330723"/>
                    </a:cubicBezTo>
                    <a:cubicBezTo>
                      <a:pt x="154476" y="1318141"/>
                      <a:pt x="159327" y="1305559"/>
                      <a:pt x="164567" y="1292977"/>
                    </a:cubicBezTo>
                    <a:lnTo>
                      <a:pt x="174786" y="1267181"/>
                    </a:lnTo>
                    <a:lnTo>
                      <a:pt x="279400" y="1016479"/>
                    </a:lnTo>
                    <a:lnTo>
                      <a:pt x="286440" y="1003593"/>
                    </a:lnTo>
                    <a:lnTo>
                      <a:pt x="316326" y="945124"/>
                    </a:lnTo>
                    <a:lnTo>
                      <a:pt x="347764" y="868152"/>
                    </a:lnTo>
                    <a:cubicBezTo>
                      <a:pt x="352422" y="855385"/>
                      <a:pt x="356885" y="842619"/>
                      <a:pt x="361543" y="829852"/>
                    </a:cubicBezTo>
                    <a:lnTo>
                      <a:pt x="370716" y="797646"/>
                    </a:lnTo>
                    <a:lnTo>
                      <a:pt x="395597" y="738021"/>
                    </a:lnTo>
                    <a:lnTo>
                      <a:pt x="407924" y="714209"/>
                    </a:lnTo>
                    <a:lnTo>
                      <a:pt x="407924" y="676093"/>
                    </a:lnTo>
                    <a:lnTo>
                      <a:pt x="405869" y="676954"/>
                    </a:lnTo>
                    <a:lnTo>
                      <a:pt x="405869" y="675238"/>
                    </a:lnTo>
                    <a:lnTo>
                      <a:pt x="360010" y="694589"/>
                    </a:lnTo>
                    <a:lnTo>
                      <a:pt x="314893" y="694589"/>
                    </a:lnTo>
                    <a:lnTo>
                      <a:pt x="286440" y="676093"/>
                    </a:lnTo>
                    <a:cubicBezTo>
                      <a:pt x="281588" y="662771"/>
                      <a:pt x="276542" y="649634"/>
                      <a:pt x="271691" y="636312"/>
                    </a:cubicBezTo>
                    <a:cubicBezTo>
                      <a:pt x="266063" y="630391"/>
                      <a:pt x="260629" y="624470"/>
                      <a:pt x="255001" y="618549"/>
                    </a:cubicBezTo>
                    <a:lnTo>
                      <a:pt x="254141" y="618549"/>
                    </a:lnTo>
                    <a:lnTo>
                      <a:pt x="253387" y="617720"/>
                    </a:lnTo>
                    <a:lnTo>
                      <a:pt x="223578" y="617720"/>
                    </a:lnTo>
                    <a:lnTo>
                      <a:pt x="193196" y="617720"/>
                    </a:lnTo>
                    <a:lnTo>
                      <a:pt x="162718" y="617720"/>
                    </a:lnTo>
                    <a:lnTo>
                      <a:pt x="137564" y="606446"/>
                    </a:lnTo>
                    <a:lnTo>
                      <a:pt x="118275" y="597634"/>
                    </a:lnTo>
                    <a:lnTo>
                      <a:pt x="88688" y="578768"/>
                    </a:lnTo>
                    <a:lnTo>
                      <a:pt x="88688" y="541578"/>
                    </a:lnTo>
                    <a:lnTo>
                      <a:pt x="58996" y="502907"/>
                    </a:lnTo>
                    <a:cubicBezTo>
                      <a:pt x="53562" y="490140"/>
                      <a:pt x="48322" y="477558"/>
                      <a:pt x="42889" y="464791"/>
                    </a:cubicBezTo>
                    <a:cubicBezTo>
                      <a:pt x="38037" y="451469"/>
                      <a:pt x="32991" y="438332"/>
                      <a:pt x="28140" y="425010"/>
                    </a:cubicBezTo>
                    <a:cubicBezTo>
                      <a:pt x="23094" y="412243"/>
                      <a:pt x="18242" y="399476"/>
                      <a:pt x="13197" y="386709"/>
                    </a:cubicBezTo>
                    <a:lnTo>
                      <a:pt x="13197" y="364807"/>
                    </a:lnTo>
                    <a:lnTo>
                      <a:pt x="21907" y="349759"/>
                    </a:lnTo>
                    <a:cubicBezTo>
                      <a:pt x="24448" y="342626"/>
                      <a:pt x="26060" y="334699"/>
                      <a:pt x="25970" y="328337"/>
                    </a:cubicBezTo>
                    <a:lnTo>
                      <a:pt x="15456" y="301059"/>
                    </a:lnTo>
                    <a:cubicBezTo>
                      <a:pt x="15479" y="297167"/>
                      <a:pt x="15502" y="293276"/>
                      <a:pt x="15525" y="289384"/>
                    </a:cubicBezTo>
                    <a:cubicBezTo>
                      <a:pt x="20183" y="282538"/>
                      <a:pt x="25035" y="275692"/>
                      <a:pt x="29692" y="268846"/>
                    </a:cubicBezTo>
                    <a:cubicBezTo>
                      <a:pt x="25035" y="256079"/>
                      <a:pt x="20183" y="243497"/>
                      <a:pt x="15525" y="230730"/>
                    </a:cubicBezTo>
                    <a:cubicBezTo>
                      <a:pt x="10286" y="224254"/>
                      <a:pt x="5240" y="217778"/>
                      <a:pt x="0" y="211302"/>
                    </a:cubicBezTo>
                    <a:lnTo>
                      <a:pt x="15525" y="211302"/>
                    </a:lnTo>
                    <a:lnTo>
                      <a:pt x="45217" y="211302"/>
                    </a:lnTo>
                    <a:lnTo>
                      <a:pt x="76074" y="211302"/>
                    </a:lnTo>
                    <a:cubicBezTo>
                      <a:pt x="85971" y="205011"/>
                      <a:pt x="96062" y="198905"/>
                      <a:pt x="105960" y="192614"/>
                    </a:cubicBezTo>
                    <a:lnTo>
                      <a:pt x="136234" y="153759"/>
                    </a:lnTo>
                    <a:cubicBezTo>
                      <a:pt x="146131" y="147283"/>
                      <a:pt x="156222" y="140992"/>
                      <a:pt x="166314" y="134516"/>
                    </a:cubicBezTo>
                    <a:lnTo>
                      <a:pt x="197170" y="134516"/>
                    </a:lnTo>
                    <a:lnTo>
                      <a:pt x="227444" y="134516"/>
                    </a:lnTo>
                    <a:lnTo>
                      <a:pt x="257330" y="96215"/>
                    </a:lnTo>
                    <a:lnTo>
                      <a:pt x="288186" y="96215"/>
                    </a:lnTo>
                    <a:lnTo>
                      <a:pt x="319237" y="96215"/>
                    </a:lnTo>
                    <a:lnTo>
                      <a:pt x="350093" y="115643"/>
                    </a:lnTo>
                    <a:lnTo>
                      <a:pt x="379785" y="115643"/>
                    </a:lnTo>
                    <a:lnTo>
                      <a:pt x="410253" y="115643"/>
                    </a:lnTo>
                    <a:lnTo>
                      <a:pt x="439945" y="115643"/>
                    </a:lnTo>
                    <a:lnTo>
                      <a:pt x="469831" y="96215"/>
                    </a:lnTo>
                    <a:cubicBezTo>
                      <a:pt x="464785" y="83818"/>
                      <a:pt x="459933" y="71606"/>
                      <a:pt x="454888" y="59209"/>
                    </a:cubicBezTo>
                    <a:lnTo>
                      <a:pt x="454888" y="18318"/>
                    </a:lnTo>
                    <a:lnTo>
                      <a:pt x="484580" y="18318"/>
                    </a:lnTo>
                    <a:lnTo>
                      <a:pt x="515824" y="18318"/>
                    </a:lnTo>
                    <a:lnTo>
                      <a:pt x="546680" y="18318"/>
                    </a:lnTo>
                    <a:lnTo>
                      <a:pt x="576372" y="0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8" name="Forma livre 82">
                <a:extLst>
                  <a:ext uri="{FF2B5EF4-FFF2-40B4-BE49-F238E27FC236}">
                    <a16:creationId xmlns:a16="http://schemas.microsoft.com/office/drawing/2014/main" id="{F7F1201E-B215-DBA4-9CE8-3D74E704C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8269" y="993394"/>
                <a:ext cx="2348041" cy="1585566"/>
              </a:xfrm>
              <a:custGeom>
                <a:avLst/>
                <a:gdLst>
                  <a:gd name="connsiteX0" fmla="*/ 1517087 w 2564401"/>
                  <a:gd name="connsiteY0" fmla="*/ 0 h 1731668"/>
                  <a:gd name="connsiteX1" fmla="*/ 1546896 w 2564401"/>
                  <a:gd name="connsiteY1" fmla="*/ 0 h 1731668"/>
                  <a:gd name="connsiteX2" fmla="*/ 1546896 w 2564401"/>
                  <a:gd name="connsiteY2" fmla="*/ 38703 h 1731668"/>
                  <a:gd name="connsiteX3" fmla="*/ 1562947 w 2564401"/>
                  <a:gd name="connsiteY3" fmla="*/ 76869 h 1731668"/>
                  <a:gd name="connsiteX4" fmla="*/ 1577278 w 2564401"/>
                  <a:gd name="connsiteY4" fmla="*/ 115573 h 1731668"/>
                  <a:gd name="connsiteX5" fmla="*/ 1577278 w 2564401"/>
                  <a:gd name="connsiteY5" fmla="*/ 153739 h 1731668"/>
                  <a:gd name="connsiteX6" fmla="*/ 1608233 w 2564401"/>
                  <a:gd name="connsiteY6" fmla="*/ 192442 h 1731668"/>
                  <a:gd name="connsiteX7" fmla="*/ 1638042 w 2564401"/>
                  <a:gd name="connsiteY7" fmla="*/ 211257 h 1731668"/>
                  <a:gd name="connsiteX8" fmla="*/ 1652373 w 2564401"/>
                  <a:gd name="connsiteY8" fmla="*/ 249960 h 1731668"/>
                  <a:gd name="connsiteX9" fmla="*/ 1652373 w 2564401"/>
                  <a:gd name="connsiteY9" fmla="*/ 326829 h 1731668"/>
                  <a:gd name="connsiteX10" fmla="*/ 1668423 w 2564401"/>
                  <a:gd name="connsiteY10" fmla="*/ 366070 h 1731668"/>
                  <a:gd name="connsiteX11" fmla="*/ 1652373 w 2564401"/>
                  <a:gd name="connsiteY11" fmla="*/ 404774 h 1731668"/>
                  <a:gd name="connsiteX12" fmla="*/ 1652373 w 2564401"/>
                  <a:gd name="connsiteY12" fmla="*/ 442940 h 1731668"/>
                  <a:gd name="connsiteX13" fmla="*/ 1683328 w 2564401"/>
                  <a:gd name="connsiteY13" fmla="*/ 481106 h 1731668"/>
                  <a:gd name="connsiteX14" fmla="*/ 1713710 w 2564401"/>
                  <a:gd name="connsiteY14" fmla="*/ 499382 h 1731668"/>
                  <a:gd name="connsiteX15" fmla="*/ 1743518 w 2564401"/>
                  <a:gd name="connsiteY15" fmla="*/ 518734 h 1731668"/>
                  <a:gd name="connsiteX16" fmla="*/ 1760715 w 2564401"/>
                  <a:gd name="connsiteY16" fmla="*/ 518734 h 1731668"/>
                  <a:gd name="connsiteX17" fmla="*/ 1761027 w 2564401"/>
                  <a:gd name="connsiteY17" fmla="*/ 517946 h 1731668"/>
                  <a:gd name="connsiteX18" fmla="*/ 1761140 w 2564401"/>
                  <a:gd name="connsiteY18" fmla="*/ 517946 h 1731668"/>
                  <a:gd name="connsiteX19" fmla="*/ 1777705 w 2564401"/>
                  <a:gd name="connsiteY19" fmla="*/ 479287 h 1731668"/>
                  <a:gd name="connsiteX20" fmla="*/ 1791183 w 2564401"/>
                  <a:gd name="connsiteY20" fmla="*/ 441832 h 1731668"/>
                  <a:gd name="connsiteX21" fmla="*/ 1820906 w 2564401"/>
                  <a:gd name="connsiteY21" fmla="*/ 423588 h 1731668"/>
                  <a:gd name="connsiteX22" fmla="*/ 1851288 w 2564401"/>
                  <a:gd name="connsiteY22" fmla="*/ 423588 h 1731668"/>
                  <a:gd name="connsiteX23" fmla="*/ 1881096 w 2564401"/>
                  <a:gd name="connsiteY23" fmla="*/ 423588 h 1731668"/>
                  <a:gd name="connsiteX24" fmla="*/ 1912051 w 2564401"/>
                  <a:gd name="connsiteY24" fmla="*/ 462292 h 1731668"/>
                  <a:gd name="connsiteX25" fmla="*/ 1941287 w 2564401"/>
                  <a:gd name="connsiteY25" fmla="*/ 462292 h 1731668"/>
                  <a:gd name="connsiteX26" fmla="*/ 1972242 w 2564401"/>
                  <a:gd name="connsiteY26" fmla="*/ 442940 h 1731668"/>
                  <a:gd name="connsiteX27" fmla="*/ 1971780 w 2564401"/>
                  <a:gd name="connsiteY27" fmla="*/ 441880 h 1731668"/>
                  <a:gd name="connsiteX28" fmla="*/ 1972821 w 2564401"/>
                  <a:gd name="connsiteY28" fmla="*/ 441215 h 1731668"/>
                  <a:gd name="connsiteX29" fmla="*/ 1957526 w 2564401"/>
                  <a:gd name="connsiteY29" fmla="*/ 403624 h 1731668"/>
                  <a:gd name="connsiteX30" fmla="*/ 1987719 w 2564401"/>
                  <a:gd name="connsiteY30" fmla="*/ 385422 h 1731668"/>
                  <a:gd name="connsiteX31" fmla="*/ 1988272 w 2564401"/>
                  <a:gd name="connsiteY31" fmla="*/ 383887 h 1731668"/>
                  <a:gd name="connsiteX32" fmla="*/ 1988312 w 2564401"/>
                  <a:gd name="connsiteY32" fmla="*/ 383862 h 1731668"/>
                  <a:gd name="connsiteX33" fmla="*/ 2003713 w 2564401"/>
                  <a:gd name="connsiteY33" fmla="*/ 345301 h 1731668"/>
                  <a:gd name="connsiteX34" fmla="*/ 2019587 w 2564401"/>
                  <a:gd name="connsiteY34" fmla="*/ 306532 h 1731668"/>
                  <a:gd name="connsiteX35" fmla="*/ 2047868 w 2564401"/>
                  <a:gd name="connsiteY35" fmla="*/ 288518 h 1731668"/>
                  <a:gd name="connsiteX36" fmla="*/ 2048493 w 2564401"/>
                  <a:gd name="connsiteY36" fmla="*/ 288126 h 1731668"/>
                  <a:gd name="connsiteX37" fmla="*/ 2169437 w 2564401"/>
                  <a:gd name="connsiteY37" fmla="*/ 288126 h 1731668"/>
                  <a:gd name="connsiteX38" fmla="*/ 2169437 w 2564401"/>
                  <a:gd name="connsiteY38" fmla="*/ 307478 h 1731668"/>
                  <a:gd name="connsiteX39" fmla="*/ 2184341 w 2564401"/>
                  <a:gd name="connsiteY39" fmla="*/ 345644 h 1731668"/>
                  <a:gd name="connsiteX40" fmla="*/ 2199819 w 2564401"/>
                  <a:gd name="connsiteY40" fmla="*/ 385422 h 1731668"/>
                  <a:gd name="connsiteX41" fmla="*/ 2215297 w 2564401"/>
                  <a:gd name="connsiteY41" fmla="*/ 423588 h 1731668"/>
                  <a:gd name="connsiteX42" fmla="*/ 2245678 w 2564401"/>
                  <a:gd name="connsiteY42" fmla="*/ 462292 h 1731668"/>
                  <a:gd name="connsiteX43" fmla="*/ 2245678 w 2564401"/>
                  <a:gd name="connsiteY43" fmla="*/ 499382 h 1731668"/>
                  <a:gd name="connsiteX44" fmla="*/ 2276060 w 2564401"/>
                  <a:gd name="connsiteY44" fmla="*/ 518734 h 1731668"/>
                  <a:gd name="connsiteX45" fmla="*/ 2276807 w 2564401"/>
                  <a:gd name="connsiteY45" fmla="*/ 519075 h 1731668"/>
                  <a:gd name="connsiteX46" fmla="*/ 2277688 w 2564401"/>
                  <a:gd name="connsiteY46" fmla="*/ 519637 h 1731668"/>
                  <a:gd name="connsiteX47" fmla="*/ 2296096 w 2564401"/>
                  <a:gd name="connsiteY47" fmla="*/ 527887 h 1731668"/>
                  <a:gd name="connsiteX48" fmla="*/ 2320773 w 2564401"/>
                  <a:gd name="connsiteY48" fmla="*/ 539161 h 1731668"/>
                  <a:gd name="connsiteX49" fmla="*/ 2321250 w 2564401"/>
                  <a:gd name="connsiteY49" fmla="*/ 539161 h 1731668"/>
                  <a:gd name="connsiteX50" fmla="*/ 2323099 w 2564401"/>
                  <a:gd name="connsiteY50" fmla="*/ 539990 h 1731668"/>
                  <a:gd name="connsiteX51" fmla="*/ 2353955 w 2564401"/>
                  <a:gd name="connsiteY51" fmla="*/ 539990 h 1731668"/>
                  <a:gd name="connsiteX52" fmla="*/ 2383841 w 2564401"/>
                  <a:gd name="connsiteY52" fmla="*/ 539990 h 1731668"/>
                  <a:gd name="connsiteX53" fmla="*/ 2412673 w 2564401"/>
                  <a:gd name="connsiteY53" fmla="*/ 539990 h 1731668"/>
                  <a:gd name="connsiteX54" fmla="*/ 2428543 w 2564401"/>
                  <a:gd name="connsiteY54" fmla="*/ 557438 h 1731668"/>
                  <a:gd name="connsiteX55" fmla="*/ 2442874 w 2564401"/>
                  <a:gd name="connsiteY55" fmla="*/ 596679 h 1731668"/>
                  <a:gd name="connsiteX56" fmla="*/ 2473256 w 2564401"/>
                  <a:gd name="connsiteY56" fmla="*/ 616030 h 1731668"/>
                  <a:gd name="connsiteX57" fmla="*/ 2473425 w 2564401"/>
                  <a:gd name="connsiteY57" fmla="*/ 616030 h 1731668"/>
                  <a:gd name="connsiteX58" fmla="*/ 2474858 w 2564401"/>
                  <a:gd name="connsiteY58" fmla="*/ 616962 h 1731668"/>
                  <a:gd name="connsiteX59" fmla="*/ 2520075 w 2564401"/>
                  <a:gd name="connsiteY59" fmla="*/ 616962 h 1731668"/>
                  <a:gd name="connsiteX60" fmla="*/ 2564401 w 2564401"/>
                  <a:gd name="connsiteY60" fmla="*/ 598395 h 1731668"/>
                  <a:gd name="connsiteX61" fmla="*/ 2564401 w 2564401"/>
                  <a:gd name="connsiteY61" fmla="*/ 634845 h 1731668"/>
                  <a:gd name="connsiteX62" fmla="*/ 2554129 w 2564401"/>
                  <a:gd name="connsiteY62" fmla="*/ 659462 h 1731668"/>
                  <a:gd name="connsiteX63" fmla="*/ 2536570 w 2564401"/>
                  <a:gd name="connsiteY63" fmla="*/ 693379 h 1731668"/>
                  <a:gd name="connsiteX64" fmla="*/ 2529248 w 2564401"/>
                  <a:gd name="connsiteY64" fmla="*/ 719087 h 1731668"/>
                  <a:gd name="connsiteX65" fmla="*/ 2437932 w 2564401"/>
                  <a:gd name="connsiteY65" fmla="*/ 937920 h 1731668"/>
                  <a:gd name="connsiteX66" fmla="*/ 2413533 w 2564401"/>
                  <a:gd name="connsiteY66" fmla="*/ 982578 h 1731668"/>
                  <a:gd name="connsiteX67" fmla="*/ 2399172 w 2564401"/>
                  <a:gd name="connsiteY67" fmla="*/ 1021434 h 1731668"/>
                  <a:gd name="connsiteX68" fmla="*/ 2368898 w 2564401"/>
                  <a:gd name="connsiteY68" fmla="*/ 1078978 h 1731668"/>
                  <a:gd name="connsiteX69" fmla="*/ 2353955 w 2564401"/>
                  <a:gd name="connsiteY69" fmla="*/ 1136521 h 1731668"/>
                  <a:gd name="connsiteX70" fmla="*/ 2333318 w 2564401"/>
                  <a:gd name="connsiteY70" fmla="*/ 1188622 h 1731668"/>
                  <a:gd name="connsiteX71" fmla="*/ 2290965 w 2564401"/>
                  <a:gd name="connsiteY71" fmla="*/ 1290116 h 1731668"/>
                  <a:gd name="connsiteX72" fmla="*/ 2290965 w 2564401"/>
                  <a:gd name="connsiteY72" fmla="*/ 1328282 h 1731668"/>
                  <a:gd name="connsiteX73" fmla="*/ 2336251 w 2564401"/>
                  <a:gd name="connsiteY73" fmla="*/ 1405152 h 1731668"/>
                  <a:gd name="connsiteX74" fmla="*/ 2328225 w 2564401"/>
                  <a:gd name="connsiteY74" fmla="*/ 1423966 h 1731668"/>
                  <a:gd name="connsiteX75" fmla="*/ 2320696 w 2564401"/>
                  <a:gd name="connsiteY75" fmla="*/ 1440802 h 1731668"/>
                  <a:gd name="connsiteX76" fmla="*/ 2304616 w 2564401"/>
                  <a:gd name="connsiteY76" fmla="*/ 1461681 h 1731668"/>
                  <a:gd name="connsiteX77" fmla="*/ 2289009 w 2564401"/>
                  <a:gd name="connsiteY77" fmla="*/ 1499814 h 1731668"/>
                  <a:gd name="connsiteX78" fmla="*/ 2274233 w 2564401"/>
                  <a:gd name="connsiteY78" fmla="*/ 1538555 h 1731668"/>
                  <a:gd name="connsiteX79" fmla="*/ 2274233 w 2564401"/>
                  <a:gd name="connsiteY79" fmla="*/ 1576687 h 1731668"/>
                  <a:gd name="connsiteX80" fmla="*/ 2259290 w 2564401"/>
                  <a:gd name="connsiteY80" fmla="*/ 1595982 h 1731668"/>
                  <a:gd name="connsiteX81" fmla="*/ 2229405 w 2564401"/>
                  <a:gd name="connsiteY81" fmla="*/ 1595982 h 1731668"/>
                  <a:gd name="connsiteX82" fmla="*/ 2182917 w 2564401"/>
                  <a:gd name="connsiteY82" fmla="*/ 1614213 h 1731668"/>
                  <a:gd name="connsiteX83" fmla="*/ 2138255 w 2564401"/>
                  <a:gd name="connsiteY83" fmla="*/ 1614213 h 1731668"/>
                  <a:gd name="connsiteX84" fmla="*/ 2106710 w 2564401"/>
                  <a:gd name="connsiteY84" fmla="*/ 1614213 h 1731668"/>
                  <a:gd name="connsiteX85" fmla="*/ 2061384 w 2564401"/>
                  <a:gd name="connsiteY85" fmla="*/ 1595982 h 1731668"/>
                  <a:gd name="connsiteX86" fmla="*/ 2016058 w 2564401"/>
                  <a:gd name="connsiteY86" fmla="*/ 1595982 h 1731668"/>
                  <a:gd name="connsiteX87" fmla="*/ 1970234 w 2564401"/>
                  <a:gd name="connsiteY87" fmla="*/ 1614213 h 1731668"/>
                  <a:gd name="connsiteX88" fmla="*/ 1940349 w 2564401"/>
                  <a:gd name="connsiteY88" fmla="*/ 1614213 h 1731668"/>
                  <a:gd name="connsiteX89" fmla="*/ 1893861 w 2564401"/>
                  <a:gd name="connsiteY89" fmla="*/ 1614213 h 1731668"/>
                  <a:gd name="connsiteX90" fmla="*/ 1865304 w 2564401"/>
                  <a:gd name="connsiteY90" fmla="*/ 1614213 h 1731668"/>
                  <a:gd name="connsiteX91" fmla="*/ 1834921 w 2564401"/>
                  <a:gd name="connsiteY91" fmla="*/ 1614213 h 1731668"/>
                  <a:gd name="connsiteX92" fmla="*/ 1821839 w 2564401"/>
                  <a:gd name="connsiteY92" fmla="*/ 1614213 h 1731668"/>
                  <a:gd name="connsiteX93" fmla="*/ 1821839 w 2564401"/>
                  <a:gd name="connsiteY93" fmla="*/ 1612974 h 1731668"/>
                  <a:gd name="connsiteX94" fmla="*/ 1790310 w 2564401"/>
                  <a:gd name="connsiteY94" fmla="*/ 1612974 h 1731668"/>
                  <a:gd name="connsiteX95" fmla="*/ 1790309 w 2564401"/>
                  <a:gd name="connsiteY95" fmla="*/ 1612973 h 1731668"/>
                  <a:gd name="connsiteX96" fmla="*/ 1789235 w 2564401"/>
                  <a:gd name="connsiteY96" fmla="*/ 1612973 h 1731668"/>
                  <a:gd name="connsiteX97" fmla="*/ 1760572 w 2564401"/>
                  <a:gd name="connsiteY97" fmla="*/ 1595234 h 1731668"/>
                  <a:gd name="connsiteX98" fmla="*/ 1729044 w 2564401"/>
                  <a:gd name="connsiteY98" fmla="*/ 1595234 h 1731668"/>
                  <a:gd name="connsiteX99" fmla="*/ 1699236 w 2564401"/>
                  <a:gd name="connsiteY99" fmla="*/ 1595234 h 1731668"/>
                  <a:gd name="connsiteX100" fmla="*/ 1668280 w 2564401"/>
                  <a:gd name="connsiteY100" fmla="*/ 1575882 h 1731668"/>
                  <a:gd name="connsiteX101" fmla="*/ 1637899 w 2564401"/>
                  <a:gd name="connsiteY101" fmla="*/ 1556530 h 1731668"/>
                  <a:gd name="connsiteX102" fmla="*/ 1608090 w 2564401"/>
                  <a:gd name="connsiteY102" fmla="*/ 1537716 h 1731668"/>
                  <a:gd name="connsiteX103" fmla="*/ 1577135 w 2564401"/>
                  <a:gd name="connsiteY103" fmla="*/ 1537716 h 1731668"/>
                  <a:gd name="connsiteX104" fmla="*/ 1547252 w 2564401"/>
                  <a:gd name="connsiteY104" fmla="*/ 1518682 h 1731668"/>
                  <a:gd name="connsiteX105" fmla="*/ 1518017 w 2564401"/>
                  <a:gd name="connsiteY105" fmla="*/ 1556065 h 1731668"/>
                  <a:gd name="connsiteX106" fmla="*/ 1517542 w 2564401"/>
                  <a:gd name="connsiteY106" fmla="*/ 1555765 h 1731668"/>
                  <a:gd name="connsiteX107" fmla="*/ 1516944 w 2564401"/>
                  <a:gd name="connsiteY107" fmla="*/ 1556530 h 1731668"/>
                  <a:gd name="connsiteX108" fmla="*/ 1487297 w 2564401"/>
                  <a:gd name="connsiteY108" fmla="*/ 1537818 h 1731668"/>
                  <a:gd name="connsiteX109" fmla="*/ 1470405 w 2564401"/>
                  <a:gd name="connsiteY109" fmla="*/ 1547885 h 1731668"/>
                  <a:gd name="connsiteX110" fmla="*/ 1456598 w 2564401"/>
                  <a:gd name="connsiteY110" fmla="*/ 1556277 h 1731668"/>
                  <a:gd name="connsiteX111" fmla="*/ 1441775 w 2564401"/>
                  <a:gd name="connsiteY111" fmla="*/ 1594720 h 1731668"/>
                  <a:gd name="connsiteX112" fmla="*/ 1426870 w 2564401"/>
                  <a:gd name="connsiteY112" fmla="*/ 1632839 h 1731668"/>
                  <a:gd name="connsiteX113" fmla="*/ 1397061 w 2564401"/>
                  <a:gd name="connsiteY113" fmla="*/ 1653240 h 1731668"/>
                  <a:gd name="connsiteX114" fmla="*/ 1396064 w 2564401"/>
                  <a:gd name="connsiteY114" fmla="*/ 1653240 h 1731668"/>
                  <a:gd name="connsiteX115" fmla="*/ 1395990 w 2564401"/>
                  <a:gd name="connsiteY115" fmla="*/ 1653289 h 1731668"/>
                  <a:gd name="connsiteX116" fmla="*/ 1365035 w 2564401"/>
                  <a:gd name="connsiteY116" fmla="*/ 1653289 h 1731668"/>
                  <a:gd name="connsiteX117" fmla="*/ 1334765 w 2564401"/>
                  <a:gd name="connsiteY117" fmla="*/ 1633839 h 1731668"/>
                  <a:gd name="connsiteX118" fmla="*/ 1320246 w 2564401"/>
                  <a:gd name="connsiteY118" fmla="*/ 1671494 h 1731668"/>
                  <a:gd name="connsiteX119" fmla="*/ 1304195 w 2564401"/>
                  <a:gd name="connsiteY119" fmla="*/ 1709612 h 1731668"/>
                  <a:gd name="connsiteX120" fmla="*/ 1294330 w 2564401"/>
                  <a:gd name="connsiteY120" fmla="*/ 1731668 h 1731668"/>
                  <a:gd name="connsiteX121" fmla="*/ 642943 w 2564401"/>
                  <a:gd name="connsiteY121" fmla="*/ 1509919 h 1731668"/>
                  <a:gd name="connsiteX122" fmla="*/ 547693 w 2564401"/>
                  <a:gd name="connsiteY122" fmla="*/ 1505156 h 1731668"/>
                  <a:gd name="connsiteX123" fmla="*/ 0 w 2564401"/>
                  <a:gd name="connsiteY123" fmla="*/ 1375195 h 1731668"/>
                  <a:gd name="connsiteX124" fmla="*/ 13473 w 2564401"/>
                  <a:gd name="connsiteY124" fmla="*/ 1366448 h 1731668"/>
                  <a:gd name="connsiteX125" fmla="*/ 43281 w 2564401"/>
                  <a:gd name="connsiteY125" fmla="*/ 1366448 h 1731668"/>
                  <a:gd name="connsiteX126" fmla="*/ 59905 w 2564401"/>
                  <a:gd name="connsiteY126" fmla="*/ 1308930 h 1731668"/>
                  <a:gd name="connsiteX127" fmla="*/ 59905 w 2564401"/>
                  <a:gd name="connsiteY127" fmla="*/ 1270764 h 1731668"/>
                  <a:gd name="connsiteX128" fmla="*/ 74810 w 2564401"/>
                  <a:gd name="connsiteY128" fmla="*/ 1232599 h 1731668"/>
                  <a:gd name="connsiteX129" fmla="*/ 120096 w 2564401"/>
                  <a:gd name="connsiteY129" fmla="*/ 1155192 h 1731668"/>
                  <a:gd name="connsiteX130" fmla="*/ 149904 w 2564401"/>
                  <a:gd name="connsiteY130" fmla="*/ 1116488 h 1731668"/>
                  <a:gd name="connsiteX131" fmla="*/ 179713 w 2564401"/>
                  <a:gd name="connsiteY131" fmla="*/ 1097136 h 1731668"/>
                  <a:gd name="connsiteX132" fmla="*/ 211241 w 2564401"/>
                  <a:gd name="connsiteY132" fmla="*/ 1058433 h 1731668"/>
                  <a:gd name="connsiteX133" fmla="*/ 241050 w 2564401"/>
                  <a:gd name="connsiteY133" fmla="*/ 1040694 h 1731668"/>
                  <a:gd name="connsiteX134" fmla="*/ 332196 w 2564401"/>
                  <a:gd name="connsiteY134" fmla="*/ 1040694 h 1731668"/>
                  <a:gd name="connsiteX135" fmla="*/ 363151 w 2564401"/>
                  <a:gd name="connsiteY135" fmla="*/ 1020267 h 1731668"/>
                  <a:gd name="connsiteX136" fmla="*/ 392959 w 2564401"/>
                  <a:gd name="connsiteY136" fmla="*/ 1000378 h 1731668"/>
                  <a:gd name="connsiteX137" fmla="*/ 439392 w 2564401"/>
                  <a:gd name="connsiteY137" fmla="*/ 1000378 h 1731668"/>
                  <a:gd name="connsiteX138" fmla="*/ 469774 w 2564401"/>
                  <a:gd name="connsiteY138" fmla="*/ 1000378 h 1731668"/>
                  <a:gd name="connsiteX139" fmla="*/ 529391 w 2564401"/>
                  <a:gd name="connsiteY139" fmla="*/ 962749 h 1731668"/>
                  <a:gd name="connsiteX140" fmla="*/ 544868 w 2564401"/>
                  <a:gd name="connsiteY140" fmla="*/ 924046 h 1731668"/>
                  <a:gd name="connsiteX141" fmla="*/ 544868 w 2564401"/>
                  <a:gd name="connsiteY141" fmla="*/ 885880 h 1731668"/>
                  <a:gd name="connsiteX142" fmla="*/ 559773 w 2564401"/>
                  <a:gd name="connsiteY142" fmla="*/ 847176 h 1731668"/>
                  <a:gd name="connsiteX143" fmla="*/ 559773 w 2564401"/>
                  <a:gd name="connsiteY143" fmla="*/ 750418 h 1731668"/>
                  <a:gd name="connsiteX144" fmla="*/ 574677 w 2564401"/>
                  <a:gd name="connsiteY144" fmla="*/ 692362 h 1731668"/>
                  <a:gd name="connsiteX145" fmla="*/ 574677 w 2564401"/>
                  <a:gd name="connsiteY145" fmla="*/ 518734 h 1731668"/>
                  <a:gd name="connsiteX146" fmla="*/ 529391 w 2564401"/>
                  <a:gd name="connsiteY146" fmla="*/ 442940 h 1731668"/>
                  <a:gd name="connsiteX147" fmla="*/ 515060 w 2564401"/>
                  <a:gd name="connsiteY147" fmla="*/ 404774 h 1731668"/>
                  <a:gd name="connsiteX148" fmla="*/ 515060 w 2564401"/>
                  <a:gd name="connsiteY148" fmla="*/ 366070 h 1731668"/>
                  <a:gd name="connsiteX149" fmla="*/ 498436 w 2564401"/>
                  <a:gd name="connsiteY149" fmla="*/ 326829 h 1731668"/>
                  <a:gd name="connsiteX150" fmla="*/ 559773 w 2564401"/>
                  <a:gd name="connsiteY150" fmla="*/ 268774 h 1731668"/>
                  <a:gd name="connsiteX151" fmla="*/ 590728 w 2564401"/>
                  <a:gd name="connsiteY151" fmla="*/ 288126 h 1731668"/>
                  <a:gd name="connsiteX152" fmla="*/ 620536 w 2564401"/>
                  <a:gd name="connsiteY152" fmla="*/ 268774 h 1731668"/>
                  <a:gd name="connsiteX153" fmla="*/ 620536 w 2564401"/>
                  <a:gd name="connsiteY153" fmla="*/ 231683 h 1731668"/>
                  <a:gd name="connsiteX154" fmla="*/ 590728 w 2564401"/>
                  <a:gd name="connsiteY154" fmla="*/ 231683 h 1731668"/>
                  <a:gd name="connsiteX155" fmla="*/ 559773 w 2564401"/>
                  <a:gd name="connsiteY155" fmla="*/ 211257 h 1731668"/>
                  <a:gd name="connsiteX156" fmla="*/ 529391 w 2564401"/>
                  <a:gd name="connsiteY156" fmla="*/ 211257 h 1731668"/>
                  <a:gd name="connsiteX157" fmla="*/ 515060 w 2564401"/>
                  <a:gd name="connsiteY157" fmla="*/ 174166 h 1731668"/>
                  <a:gd name="connsiteX158" fmla="*/ 529391 w 2564401"/>
                  <a:gd name="connsiteY158" fmla="*/ 134387 h 1731668"/>
                  <a:gd name="connsiteX159" fmla="*/ 559773 w 2564401"/>
                  <a:gd name="connsiteY159" fmla="*/ 96221 h 1731668"/>
                  <a:gd name="connsiteX160" fmla="*/ 590728 w 2564401"/>
                  <a:gd name="connsiteY160" fmla="*/ 96221 h 1731668"/>
                  <a:gd name="connsiteX161" fmla="*/ 620536 w 2564401"/>
                  <a:gd name="connsiteY161" fmla="*/ 96221 h 1731668"/>
                  <a:gd name="connsiteX162" fmla="*/ 650918 w 2564401"/>
                  <a:gd name="connsiteY162" fmla="*/ 115573 h 1731668"/>
                  <a:gd name="connsiteX163" fmla="*/ 680727 w 2564401"/>
                  <a:gd name="connsiteY163" fmla="*/ 115573 h 1731668"/>
                  <a:gd name="connsiteX164" fmla="*/ 712255 w 2564401"/>
                  <a:gd name="connsiteY164" fmla="*/ 115573 h 1731668"/>
                  <a:gd name="connsiteX165" fmla="*/ 727160 w 2564401"/>
                  <a:gd name="connsiteY165" fmla="*/ 115573 h 1731668"/>
                  <a:gd name="connsiteX166" fmla="*/ 742637 w 2564401"/>
                  <a:gd name="connsiteY166" fmla="*/ 76869 h 1731668"/>
                  <a:gd name="connsiteX167" fmla="*/ 772446 w 2564401"/>
                  <a:gd name="connsiteY167" fmla="*/ 76869 h 1731668"/>
                  <a:gd name="connsiteX168" fmla="*/ 804547 w 2564401"/>
                  <a:gd name="connsiteY168" fmla="*/ 96221 h 1731668"/>
                  <a:gd name="connsiteX169" fmla="*/ 833783 w 2564401"/>
                  <a:gd name="connsiteY169" fmla="*/ 96221 h 1731668"/>
                  <a:gd name="connsiteX170" fmla="*/ 863591 w 2564401"/>
                  <a:gd name="connsiteY170" fmla="*/ 76869 h 1731668"/>
                  <a:gd name="connsiteX171" fmla="*/ 894546 w 2564401"/>
                  <a:gd name="connsiteY171" fmla="*/ 38703 h 1731668"/>
                  <a:gd name="connsiteX172" fmla="*/ 923782 w 2564401"/>
                  <a:gd name="connsiteY172" fmla="*/ 76869 h 1731668"/>
                  <a:gd name="connsiteX173" fmla="*/ 923782 w 2564401"/>
                  <a:gd name="connsiteY173" fmla="*/ 115573 h 1731668"/>
                  <a:gd name="connsiteX174" fmla="*/ 923782 w 2564401"/>
                  <a:gd name="connsiteY174" fmla="*/ 153739 h 1731668"/>
                  <a:gd name="connsiteX175" fmla="*/ 939832 w 2564401"/>
                  <a:gd name="connsiteY175" fmla="*/ 192442 h 1731668"/>
                  <a:gd name="connsiteX176" fmla="*/ 970214 w 2564401"/>
                  <a:gd name="connsiteY176" fmla="*/ 192442 h 1731668"/>
                  <a:gd name="connsiteX177" fmla="*/ 1001169 w 2564401"/>
                  <a:gd name="connsiteY177" fmla="*/ 192442 h 1731668"/>
                  <a:gd name="connsiteX178" fmla="*/ 1030978 w 2564401"/>
                  <a:gd name="connsiteY178" fmla="*/ 211257 h 1731668"/>
                  <a:gd name="connsiteX179" fmla="*/ 1060787 w 2564401"/>
                  <a:gd name="connsiteY179" fmla="*/ 231683 h 1731668"/>
                  <a:gd name="connsiteX180" fmla="*/ 1151932 w 2564401"/>
                  <a:gd name="connsiteY180" fmla="*/ 231683 h 1731668"/>
                  <a:gd name="connsiteX181" fmla="*/ 1183460 w 2564401"/>
                  <a:gd name="connsiteY181" fmla="*/ 249960 h 1731668"/>
                  <a:gd name="connsiteX182" fmla="*/ 1243078 w 2564401"/>
                  <a:gd name="connsiteY182" fmla="*/ 211257 h 1731668"/>
                  <a:gd name="connsiteX183" fmla="*/ 1258555 w 2564401"/>
                  <a:gd name="connsiteY183" fmla="*/ 174166 h 1731668"/>
                  <a:gd name="connsiteX184" fmla="*/ 1288364 w 2564401"/>
                  <a:gd name="connsiteY184" fmla="*/ 174166 h 1731668"/>
                  <a:gd name="connsiteX185" fmla="*/ 1319892 w 2564401"/>
                  <a:gd name="connsiteY185" fmla="*/ 153739 h 1731668"/>
                  <a:gd name="connsiteX186" fmla="*/ 1349701 w 2564401"/>
                  <a:gd name="connsiteY186" fmla="*/ 153739 h 1731668"/>
                  <a:gd name="connsiteX187" fmla="*/ 1365178 w 2564401"/>
                  <a:gd name="connsiteY187" fmla="*/ 115573 h 1731668"/>
                  <a:gd name="connsiteX188" fmla="*/ 1396133 w 2564401"/>
                  <a:gd name="connsiteY188" fmla="*/ 38703 h 1731668"/>
                  <a:gd name="connsiteX189" fmla="*/ 1456324 w 2564401"/>
                  <a:gd name="connsiteY189" fmla="*/ 38703 h 1731668"/>
                  <a:gd name="connsiteX190" fmla="*/ 1517087 w 2564401"/>
                  <a:gd name="connsiteY190" fmla="*/ 0 h 173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2564401" h="1731668">
                    <a:moveTo>
                      <a:pt x="1517087" y="0"/>
                    </a:moveTo>
                    <a:lnTo>
                      <a:pt x="1546896" y="0"/>
                    </a:lnTo>
                    <a:lnTo>
                      <a:pt x="1546896" y="38703"/>
                    </a:lnTo>
                    <a:lnTo>
                      <a:pt x="1562947" y="76869"/>
                    </a:lnTo>
                    <a:lnTo>
                      <a:pt x="1577278" y="115573"/>
                    </a:lnTo>
                    <a:lnTo>
                      <a:pt x="1577278" y="153739"/>
                    </a:lnTo>
                    <a:lnTo>
                      <a:pt x="1608233" y="192442"/>
                    </a:lnTo>
                    <a:lnTo>
                      <a:pt x="1638042" y="211257"/>
                    </a:lnTo>
                    <a:lnTo>
                      <a:pt x="1652373" y="249960"/>
                    </a:lnTo>
                    <a:lnTo>
                      <a:pt x="1652373" y="326829"/>
                    </a:lnTo>
                    <a:lnTo>
                      <a:pt x="1668423" y="366070"/>
                    </a:lnTo>
                    <a:lnTo>
                      <a:pt x="1652373" y="404774"/>
                    </a:lnTo>
                    <a:lnTo>
                      <a:pt x="1652373" y="442940"/>
                    </a:lnTo>
                    <a:lnTo>
                      <a:pt x="1683328" y="481106"/>
                    </a:lnTo>
                    <a:lnTo>
                      <a:pt x="1713710" y="499382"/>
                    </a:lnTo>
                    <a:lnTo>
                      <a:pt x="1743518" y="518734"/>
                    </a:lnTo>
                    <a:lnTo>
                      <a:pt x="1760715" y="518734"/>
                    </a:lnTo>
                    <a:lnTo>
                      <a:pt x="1761027" y="517946"/>
                    </a:lnTo>
                    <a:lnTo>
                      <a:pt x="1761140" y="517946"/>
                    </a:lnTo>
                    <a:lnTo>
                      <a:pt x="1777705" y="479287"/>
                    </a:lnTo>
                    <a:lnTo>
                      <a:pt x="1791183" y="441832"/>
                    </a:lnTo>
                    <a:lnTo>
                      <a:pt x="1820906" y="423588"/>
                    </a:lnTo>
                    <a:lnTo>
                      <a:pt x="1851288" y="423588"/>
                    </a:lnTo>
                    <a:lnTo>
                      <a:pt x="1881096" y="423588"/>
                    </a:lnTo>
                    <a:lnTo>
                      <a:pt x="1912051" y="462292"/>
                    </a:lnTo>
                    <a:lnTo>
                      <a:pt x="1941287" y="462292"/>
                    </a:lnTo>
                    <a:lnTo>
                      <a:pt x="1972242" y="442940"/>
                    </a:lnTo>
                    <a:lnTo>
                      <a:pt x="1971780" y="441880"/>
                    </a:lnTo>
                    <a:lnTo>
                      <a:pt x="1972821" y="441215"/>
                    </a:lnTo>
                    <a:lnTo>
                      <a:pt x="1957526" y="403624"/>
                    </a:lnTo>
                    <a:lnTo>
                      <a:pt x="1987719" y="385422"/>
                    </a:lnTo>
                    <a:lnTo>
                      <a:pt x="1988272" y="383887"/>
                    </a:lnTo>
                    <a:lnTo>
                      <a:pt x="1988312" y="383862"/>
                    </a:lnTo>
                    <a:lnTo>
                      <a:pt x="2003713" y="345301"/>
                    </a:lnTo>
                    <a:lnTo>
                      <a:pt x="2019587" y="306532"/>
                    </a:lnTo>
                    <a:lnTo>
                      <a:pt x="2047868" y="288518"/>
                    </a:lnTo>
                    <a:lnTo>
                      <a:pt x="2048493" y="288126"/>
                    </a:lnTo>
                    <a:lnTo>
                      <a:pt x="2169437" y="288126"/>
                    </a:lnTo>
                    <a:lnTo>
                      <a:pt x="2169437" y="307478"/>
                    </a:lnTo>
                    <a:lnTo>
                      <a:pt x="2184341" y="345644"/>
                    </a:lnTo>
                    <a:lnTo>
                      <a:pt x="2199819" y="385422"/>
                    </a:lnTo>
                    <a:lnTo>
                      <a:pt x="2215297" y="423588"/>
                    </a:lnTo>
                    <a:lnTo>
                      <a:pt x="2245678" y="462292"/>
                    </a:lnTo>
                    <a:lnTo>
                      <a:pt x="2245678" y="499382"/>
                    </a:lnTo>
                    <a:lnTo>
                      <a:pt x="2276060" y="518734"/>
                    </a:lnTo>
                    <a:lnTo>
                      <a:pt x="2276807" y="519075"/>
                    </a:lnTo>
                    <a:lnTo>
                      <a:pt x="2277688" y="519637"/>
                    </a:lnTo>
                    <a:lnTo>
                      <a:pt x="2296096" y="527887"/>
                    </a:lnTo>
                    <a:lnTo>
                      <a:pt x="2320773" y="539161"/>
                    </a:lnTo>
                    <a:lnTo>
                      <a:pt x="2321250" y="539161"/>
                    </a:lnTo>
                    <a:lnTo>
                      <a:pt x="2323099" y="539990"/>
                    </a:lnTo>
                    <a:lnTo>
                      <a:pt x="2353955" y="539990"/>
                    </a:lnTo>
                    <a:lnTo>
                      <a:pt x="2383841" y="539990"/>
                    </a:lnTo>
                    <a:lnTo>
                      <a:pt x="2412673" y="539990"/>
                    </a:lnTo>
                    <a:lnTo>
                      <a:pt x="2428543" y="557438"/>
                    </a:lnTo>
                    <a:lnTo>
                      <a:pt x="2442874" y="596679"/>
                    </a:lnTo>
                    <a:lnTo>
                      <a:pt x="2473256" y="616030"/>
                    </a:lnTo>
                    <a:lnTo>
                      <a:pt x="2473425" y="616030"/>
                    </a:lnTo>
                    <a:lnTo>
                      <a:pt x="2474858" y="616962"/>
                    </a:lnTo>
                    <a:lnTo>
                      <a:pt x="2520075" y="616962"/>
                    </a:lnTo>
                    <a:lnTo>
                      <a:pt x="2564401" y="598395"/>
                    </a:lnTo>
                    <a:lnTo>
                      <a:pt x="2564401" y="634845"/>
                    </a:lnTo>
                    <a:lnTo>
                      <a:pt x="2554129" y="659462"/>
                    </a:lnTo>
                    <a:lnTo>
                      <a:pt x="2536570" y="693379"/>
                    </a:lnTo>
                    <a:lnTo>
                      <a:pt x="2529248" y="719087"/>
                    </a:lnTo>
                    <a:lnTo>
                      <a:pt x="2437932" y="937920"/>
                    </a:lnTo>
                    <a:lnTo>
                      <a:pt x="2413533" y="982578"/>
                    </a:lnTo>
                    <a:cubicBezTo>
                      <a:pt x="2408682" y="995530"/>
                      <a:pt x="2404024" y="1008482"/>
                      <a:pt x="2399172" y="1021434"/>
                    </a:cubicBezTo>
                    <a:lnTo>
                      <a:pt x="2368898" y="1078978"/>
                    </a:lnTo>
                    <a:cubicBezTo>
                      <a:pt x="2363853" y="1098221"/>
                      <a:pt x="2359001" y="1117278"/>
                      <a:pt x="2353955" y="1136521"/>
                    </a:cubicBezTo>
                    <a:lnTo>
                      <a:pt x="2333318" y="1188622"/>
                    </a:lnTo>
                    <a:lnTo>
                      <a:pt x="2290965" y="1290116"/>
                    </a:lnTo>
                    <a:lnTo>
                      <a:pt x="2290965" y="1328282"/>
                    </a:lnTo>
                    <a:lnTo>
                      <a:pt x="2336251" y="1405152"/>
                    </a:lnTo>
                    <a:lnTo>
                      <a:pt x="2328225" y="1423966"/>
                    </a:lnTo>
                    <a:lnTo>
                      <a:pt x="2320696" y="1440802"/>
                    </a:lnTo>
                    <a:lnTo>
                      <a:pt x="2304616" y="1461681"/>
                    </a:lnTo>
                    <a:cubicBezTo>
                      <a:pt x="2299469" y="1474443"/>
                      <a:pt x="2294156" y="1487052"/>
                      <a:pt x="2289009" y="1499814"/>
                    </a:cubicBezTo>
                    <a:cubicBezTo>
                      <a:pt x="2284028" y="1512727"/>
                      <a:pt x="2279214" y="1525641"/>
                      <a:pt x="2274233" y="1538555"/>
                    </a:cubicBezTo>
                    <a:lnTo>
                      <a:pt x="2274233" y="1576687"/>
                    </a:lnTo>
                    <a:cubicBezTo>
                      <a:pt x="2269252" y="1583068"/>
                      <a:pt x="2264271" y="1589601"/>
                      <a:pt x="2259290" y="1595982"/>
                    </a:cubicBezTo>
                    <a:lnTo>
                      <a:pt x="2229405" y="1595982"/>
                    </a:lnTo>
                    <a:lnTo>
                      <a:pt x="2182917" y="1614213"/>
                    </a:lnTo>
                    <a:lnTo>
                      <a:pt x="2138255" y="1614213"/>
                    </a:lnTo>
                    <a:lnTo>
                      <a:pt x="2106710" y="1614213"/>
                    </a:lnTo>
                    <a:lnTo>
                      <a:pt x="2061384" y="1595982"/>
                    </a:lnTo>
                    <a:lnTo>
                      <a:pt x="2016058" y="1595982"/>
                    </a:lnTo>
                    <a:lnTo>
                      <a:pt x="1970234" y="1614213"/>
                    </a:lnTo>
                    <a:lnTo>
                      <a:pt x="1940349" y="1614213"/>
                    </a:lnTo>
                    <a:lnTo>
                      <a:pt x="1893861" y="1614213"/>
                    </a:lnTo>
                    <a:lnTo>
                      <a:pt x="1865304" y="1614213"/>
                    </a:lnTo>
                    <a:lnTo>
                      <a:pt x="1834921" y="1614213"/>
                    </a:lnTo>
                    <a:lnTo>
                      <a:pt x="1821839" y="1614213"/>
                    </a:lnTo>
                    <a:lnTo>
                      <a:pt x="1821839" y="1612974"/>
                    </a:lnTo>
                    <a:lnTo>
                      <a:pt x="1790310" y="1612974"/>
                    </a:lnTo>
                    <a:lnTo>
                      <a:pt x="1790309" y="1612973"/>
                    </a:lnTo>
                    <a:lnTo>
                      <a:pt x="1789235" y="1612973"/>
                    </a:lnTo>
                    <a:lnTo>
                      <a:pt x="1760572" y="1595234"/>
                    </a:lnTo>
                    <a:lnTo>
                      <a:pt x="1729044" y="1595234"/>
                    </a:lnTo>
                    <a:lnTo>
                      <a:pt x="1699236" y="1595234"/>
                    </a:lnTo>
                    <a:lnTo>
                      <a:pt x="1668280" y="1575882"/>
                    </a:lnTo>
                    <a:lnTo>
                      <a:pt x="1637899" y="1556530"/>
                    </a:lnTo>
                    <a:lnTo>
                      <a:pt x="1608090" y="1537716"/>
                    </a:lnTo>
                    <a:lnTo>
                      <a:pt x="1577135" y="1537716"/>
                    </a:lnTo>
                    <a:lnTo>
                      <a:pt x="1547252" y="1518682"/>
                    </a:lnTo>
                    <a:lnTo>
                      <a:pt x="1518017" y="1556065"/>
                    </a:lnTo>
                    <a:lnTo>
                      <a:pt x="1517542" y="1555765"/>
                    </a:lnTo>
                    <a:lnTo>
                      <a:pt x="1516944" y="1556530"/>
                    </a:lnTo>
                    <a:lnTo>
                      <a:pt x="1487297" y="1537818"/>
                    </a:lnTo>
                    <a:lnTo>
                      <a:pt x="1470405" y="1547885"/>
                    </a:lnTo>
                    <a:lnTo>
                      <a:pt x="1456598" y="1556277"/>
                    </a:lnTo>
                    <a:lnTo>
                      <a:pt x="1441775" y="1594720"/>
                    </a:lnTo>
                    <a:lnTo>
                      <a:pt x="1426870" y="1632839"/>
                    </a:lnTo>
                    <a:lnTo>
                      <a:pt x="1397061" y="1653240"/>
                    </a:lnTo>
                    <a:lnTo>
                      <a:pt x="1396064" y="1653240"/>
                    </a:lnTo>
                    <a:lnTo>
                      <a:pt x="1395990" y="1653289"/>
                    </a:lnTo>
                    <a:lnTo>
                      <a:pt x="1365035" y="1653289"/>
                    </a:lnTo>
                    <a:lnTo>
                      <a:pt x="1334765" y="1633839"/>
                    </a:lnTo>
                    <a:lnTo>
                      <a:pt x="1320246" y="1671494"/>
                    </a:lnTo>
                    <a:lnTo>
                      <a:pt x="1304195" y="1709612"/>
                    </a:lnTo>
                    <a:lnTo>
                      <a:pt x="1294330" y="1731668"/>
                    </a:lnTo>
                    <a:lnTo>
                      <a:pt x="642943" y="1509919"/>
                    </a:lnTo>
                    <a:lnTo>
                      <a:pt x="547693" y="1505156"/>
                    </a:lnTo>
                    <a:lnTo>
                      <a:pt x="0" y="1375195"/>
                    </a:lnTo>
                    <a:lnTo>
                      <a:pt x="13473" y="1366448"/>
                    </a:lnTo>
                    <a:lnTo>
                      <a:pt x="43281" y="1366448"/>
                    </a:lnTo>
                    <a:lnTo>
                      <a:pt x="59905" y="1308930"/>
                    </a:lnTo>
                    <a:lnTo>
                      <a:pt x="59905" y="1270764"/>
                    </a:lnTo>
                    <a:lnTo>
                      <a:pt x="74810" y="1232599"/>
                    </a:lnTo>
                    <a:lnTo>
                      <a:pt x="120096" y="1155192"/>
                    </a:lnTo>
                    <a:lnTo>
                      <a:pt x="149904" y="1116488"/>
                    </a:lnTo>
                    <a:lnTo>
                      <a:pt x="179713" y="1097136"/>
                    </a:lnTo>
                    <a:lnTo>
                      <a:pt x="211241" y="1058433"/>
                    </a:lnTo>
                    <a:lnTo>
                      <a:pt x="241050" y="1040694"/>
                    </a:lnTo>
                    <a:lnTo>
                      <a:pt x="332196" y="1040694"/>
                    </a:lnTo>
                    <a:lnTo>
                      <a:pt x="363151" y="1020267"/>
                    </a:lnTo>
                    <a:lnTo>
                      <a:pt x="392959" y="1000378"/>
                    </a:lnTo>
                    <a:lnTo>
                      <a:pt x="439392" y="1000378"/>
                    </a:lnTo>
                    <a:lnTo>
                      <a:pt x="469774" y="1000378"/>
                    </a:lnTo>
                    <a:lnTo>
                      <a:pt x="529391" y="962749"/>
                    </a:lnTo>
                    <a:lnTo>
                      <a:pt x="544868" y="924046"/>
                    </a:lnTo>
                    <a:lnTo>
                      <a:pt x="544868" y="885880"/>
                    </a:lnTo>
                    <a:lnTo>
                      <a:pt x="559773" y="847176"/>
                    </a:lnTo>
                    <a:lnTo>
                      <a:pt x="559773" y="750418"/>
                    </a:lnTo>
                    <a:lnTo>
                      <a:pt x="574677" y="692362"/>
                    </a:lnTo>
                    <a:lnTo>
                      <a:pt x="574677" y="518734"/>
                    </a:lnTo>
                    <a:lnTo>
                      <a:pt x="529391" y="442940"/>
                    </a:lnTo>
                    <a:lnTo>
                      <a:pt x="515060" y="404774"/>
                    </a:lnTo>
                    <a:lnTo>
                      <a:pt x="515060" y="366070"/>
                    </a:lnTo>
                    <a:lnTo>
                      <a:pt x="498436" y="326829"/>
                    </a:lnTo>
                    <a:lnTo>
                      <a:pt x="559773" y="268774"/>
                    </a:lnTo>
                    <a:lnTo>
                      <a:pt x="590728" y="288126"/>
                    </a:lnTo>
                    <a:lnTo>
                      <a:pt x="620536" y="268774"/>
                    </a:lnTo>
                    <a:lnTo>
                      <a:pt x="620536" y="231683"/>
                    </a:lnTo>
                    <a:lnTo>
                      <a:pt x="590728" y="231683"/>
                    </a:lnTo>
                    <a:lnTo>
                      <a:pt x="559773" y="211257"/>
                    </a:lnTo>
                    <a:lnTo>
                      <a:pt x="529391" y="211257"/>
                    </a:lnTo>
                    <a:lnTo>
                      <a:pt x="515060" y="174166"/>
                    </a:lnTo>
                    <a:lnTo>
                      <a:pt x="529391" y="134387"/>
                    </a:lnTo>
                    <a:lnTo>
                      <a:pt x="559773" y="96221"/>
                    </a:lnTo>
                    <a:lnTo>
                      <a:pt x="590728" y="96221"/>
                    </a:lnTo>
                    <a:lnTo>
                      <a:pt x="620536" y="96221"/>
                    </a:lnTo>
                    <a:lnTo>
                      <a:pt x="650918" y="115573"/>
                    </a:lnTo>
                    <a:lnTo>
                      <a:pt x="680727" y="115573"/>
                    </a:lnTo>
                    <a:lnTo>
                      <a:pt x="712255" y="115573"/>
                    </a:lnTo>
                    <a:lnTo>
                      <a:pt x="727160" y="115573"/>
                    </a:lnTo>
                    <a:lnTo>
                      <a:pt x="742637" y="76869"/>
                    </a:lnTo>
                    <a:lnTo>
                      <a:pt x="772446" y="76869"/>
                    </a:lnTo>
                    <a:lnTo>
                      <a:pt x="804547" y="96221"/>
                    </a:lnTo>
                    <a:lnTo>
                      <a:pt x="833783" y="96221"/>
                    </a:lnTo>
                    <a:lnTo>
                      <a:pt x="863591" y="76869"/>
                    </a:lnTo>
                    <a:lnTo>
                      <a:pt x="894546" y="38703"/>
                    </a:lnTo>
                    <a:lnTo>
                      <a:pt x="923782" y="76869"/>
                    </a:lnTo>
                    <a:lnTo>
                      <a:pt x="923782" y="115573"/>
                    </a:lnTo>
                    <a:lnTo>
                      <a:pt x="923782" y="153739"/>
                    </a:lnTo>
                    <a:lnTo>
                      <a:pt x="939832" y="192442"/>
                    </a:lnTo>
                    <a:lnTo>
                      <a:pt x="970214" y="192442"/>
                    </a:lnTo>
                    <a:lnTo>
                      <a:pt x="1001169" y="192442"/>
                    </a:lnTo>
                    <a:lnTo>
                      <a:pt x="1030978" y="211257"/>
                    </a:lnTo>
                    <a:lnTo>
                      <a:pt x="1060787" y="231683"/>
                    </a:lnTo>
                    <a:lnTo>
                      <a:pt x="1151932" y="231683"/>
                    </a:lnTo>
                    <a:lnTo>
                      <a:pt x="1183460" y="249960"/>
                    </a:lnTo>
                    <a:lnTo>
                      <a:pt x="1243078" y="211257"/>
                    </a:lnTo>
                    <a:lnTo>
                      <a:pt x="1258555" y="174166"/>
                    </a:lnTo>
                    <a:lnTo>
                      <a:pt x="1288364" y="174166"/>
                    </a:lnTo>
                    <a:lnTo>
                      <a:pt x="1319892" y="153739"/>
                    </a:lnTo>
                    <a:lnTo>
                      <a:pt x="1349701" y="153739"/>
                    </a:lnTo>
                    <a:lnTo>
                      <a:pt x="1365178" y="115573"/>
                    </a:lnTo>
                    <a:lnTo>
                      <a:pt x="1396133" y="38703"/>
                    </a:lnTo>
                    <a:lnTo>
                      <a:pt x="1456324" y="38703"/>
                    </a:lnTo>
                    <a:lnTo>
                      <a:pt x="1517087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29" name="Forma livre 89">
                <a:extLst>
                  <a:ext uri="{FF2B5EF4-FFF2-40B4-BE49-F238E27FC236}">
                    <a16:creationId xmlns:a16="http://schemas.microsoft.com/office/drawing/2014/main" id="{6EF5FBE0-B2C3-9F76-1590-817FC9892B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9715" y="2254249"/>
                <a:ext cx="1203680" cy="545327"/>
              </a:xfrm>
              <a:custGeom>
                <a:avLst/>
                <a:gdLst>
                  <a:gd name="connsiteX0" fmla="*/ 47291 w 1341621"/>
                  <a:gd name="connsiteY0" fmla="*/ 0 h 607821"/>
                  <a:gd name="connsiteX1" fmla="*/ 594984 w 1341621"/>
                  <a:gd name="connsiteY1" fmla="*/ 129961 h 607821"/>
                  <a:gd name="connsiteX2" fmla="*/ 690234 w 1341621"/>
                  <a:gd name="connsiteY2" fmla="*/ 134724 h 607821"/>
                  <a:gd name="connsiteX3" fmla="*/ 1341621 w 1341621"/>
                  <a:gd name="connsiteY3" fmla="*/ 356473 h 607821"/>
                  <a:gd name="connsiteX4" fmla="*/ 1333716 w 1341621"/>
                  <a:gd name="connsiteY4" fmla="*/ 374146 h 607821"/>
                  <a:gd name="connsiteX5" fmla="*/ 1333141 w 1341621"/>
                  <a:gd name="connsiteY5" fmla="*/ 373223 h 607821"/>
                  <a:gd name="connsiteX6" fmla="*/ 1332647 w 1341621"/>
                  <a:gd name="connsiteY6" fmla="*/ 374315 h 607821"/>
                  <a:gd name="connsiteX7" fmla="*/ 1320608 w 1341621"/>
                  <a:gd name="connsiteY7" fmla="*/ 354963 h 607821"/>
                  <a:gd name="connsiteX8" fmla="*/ 1291155 w 1341621"/>
                  <a:gd name="connsiteY8" fmla="*/ 354963 h 607821"/>
                  <a:gd name="connsiteX9" fmla="*/ 1269512 w 1341621"/>
                  <a:gd name="connsiteY9" fmla="*/ 377367 h 607821"/>
                  <a:gd name="connsiteX10" fmla="*/ 1269298 w 1341621"/>
                  <a:gd name="connsiteY10" fmla="*/ 377241 h 607821"/>
                  <a:gd name="connsiteX11" fmla="*/ 1269017 w 1341621"/>
                  <a:gd name="connsiteY11" fmla="*/ 377540 h 607821"/>
                  <a:gd name="connsiteX12" fmla="*/ 1230609 w 1341621"/>
                  <a:gd name="connsiteY12" fmla="*/ 354963 h 607821"/>
                  <a:gd name="connsiteX13" fmla="*/ 1199081 w 1341621"/>
                  <a:gd name="connsiteY13" fmla="*/ 354963 h 607821"/>
                  <a:gd name="connsiteX14" fmla="*/ 1169273 w 1341621"/>
                  <a:gd name="connsiteY14" fmla="*/ 354963 h 607821"/>
                  <a:gd name="connsiteX15" fmla="*/ 1140408 w 1341621"/>
                  <a:gd name="connsiteY15" fmla="*/ 354963 h 607821"/>
                  <a:gd name="connsiteX16" fmla="*/ 1109002 w 1341621"/>
                  <a:gd name="connsiteY16" fmla="*/ 391863 h 607821"/>
                  <a:gd name="connsiteX17" fmla="*/ 1109118 w 1341621"/>
                  <a:gd name="connsiteY17" fmla="*/ 394248 h 607821"/>
                  <a:gd name="connsiteX18" fmla="*/ 1108078 w 1341621"/>
                  <a:gd name="connsiteY18" fmla="*/ 395489 h 607821"/>
                  <a:gd name="connsiteX19" fmla="*/ 1109224 w 1341621"/>
                  <a:gd name="connsiteY19" fmla="*/ 418604 h 607821"/>
                  <a:gd name="connsiteX20" fmla="*/ 1078269 w 1341621"/>
                  <a:gd name="connsiteY20" fmla="*/ 473434 h 607821"/>
                  <a:gd name="connsiteX21" fmla="*/ 1017505 w 1341621"/>
                  <a:gd name="connsiteY21" fmla="*/ 512137 h 607821"/>
                  <a:gd name="connsiteX22" fmla="*/ 987123 w 1341621"/>
                  <a:gd name="connsiteY22" fmla="*/ 491711 h 607821"/>
                  <a:gd name="connsiteX23" fmla="*/ 971073 w 1341621"/>
                  <a:gd name="connsiteY23" fmla="*/ 530952 h 607821"/>
                  <a:gd name="connsiteX24" fmla="*/ 941837 w 1341621"/>
                  <a:gd name="connsiteY24" fmla="*/ 549228 h 607821"/>
                  <a:gd name="connsiteX25" fmla="*/ 910882 w 1341621"/>
                  <a:gd name="connsiteY25" fmla="*/ 549228 h 607821"/>
                  <a:gd name="connsiteX26" fmla="*/ 865596 w 1341621"/>
                  <a:gd name="connsiteY26" fmla="*/ 568580 h 607821"/>
                  <a:gd name="connsiteX27" fmla="*/ 834641 w 1341621"/>
                  <a:gd name="connsiteY27" fmla="*/ 607821 h 607821"/>
                  <a:gd name="connsiteX28" fmla="*/ 774451 w 1341621"/>
                  <a:gd name="connsiteY28" fmla="*/ 607821 h 607821"/>
                  <a:gd name="connsiteX29" fmla="*/ 744642 w 1341621"/>
                  <a:gd name="connsiteY29" fmla="*/ 589007 h 607821"/>
                  <a:gd name="connsiteX30" fmla="*/ 652350 w 1341621"/>
                  <a:gd name="connsiteY30" fmla="*/ 589007 h 607821"/>
                  <a:gd name="connsiteX31" fmla="*/ 621968 w 1341621"/>
                  <a:gd name="connsiteY31" fmla="*/ 607821 h 607821"/>
                  <a:gd name="connsiteX32" fmla="*/ 531969 w 1341621"/>
                  <a:gd name="connsiteY32" fmla="*/ 607821 h 607821"/>
                  <a:gd name="connsiteX33" fmla="*/ 531969 w 1341621"/>
                  <a:gd name="connsiteY33" fmla="*/ 530952 h 607821"/>
                  <a:gd name="connsiteX34" fmla="*/ 517065 w 1341621"/>
                  <a:gd name="connsiteY34" fmla="*/ 491711 h 607821"/>
                  <a:gd name="connsiteX35" fmla="*/ 517065 w 1341621"/>
                  <a:gd name="connsiteY35" fmla="*/ 453007 h 607821"/>
                  <a:gd name="connsiteX36" fmla="*/ 531969 w 1341621"/>
                  <a:gd name="connsiteY36" fmla="*/ 414841 h 607821"/>
                  <a:gd name="connsiteX37" fmla="*/ 500441 w 1341621"/>
                  <a:gd name="connsiteY37" fmla="*/ 395489 h 607821"/>
                  <a:gd name="connsiteX38" fmla="*/ 410442 w 1341621"/>
                  <a:gd name="connsiteY38" fmla="*/ 453007 h 607821"/>
                  <a:gd name="connsiteX39" fmla="*/ 379487 w 1341621"/>
                  <a:gd name="connsiteY39" fmla="*/ 473434 h 607821"/>
                  <a:gd name="connsiteX40" fmla="*/ 318150 w 1341621"/>
                  <a:gd name="connsiteY40" fmla="*/ 473434 h 607821"/>
                  <a:gd name="connsiteX41" fmla="*/ 288341 w 1341621"/>
                  <a:gd name="connsiteY41" fmla="*/ 453007 h 607821"/>
                  <a:gd name="connsiteX42" fmla="*/ 258532 w 1341621"/>
                  <a:gd name="connsiteY42" fmla="*/ 434193 h 607821"/>
                  <a:gd name="connsiteX43" fmla="*/ 227004 w 1341621"/>
                  <a:gd name="connsiteY43" fmla="*/ 414841 h 607821"/>
                  <a:gd name="connsiteX44" fmla="*/ 197195 w 1341621"/>
                  <a:gd name="connsiteY44" fmla="*/ 414841 h 607821"/>
                  <a:gd name="connsiteX45" fmla="*/ 167387 w 1341621"/>
                  <a:gd name="connsiteY45" fmla="*/ 414841 h 607821"/>
                  <a:gd name="connsiteX46" fmla="*/ 137005 w 1341621"/>
                  <a:gd name="connsiteY46" fmla="*/ 395489 h 607821"/>
                  <a:gd name="connsiteX47" fmla="*/ 151909 w 1341621"/>
                  <a:gd name="connsiteY47" fmla="*/ 357861 h 607821"/>
                  <a:gd name="connsiteX48" fmla="*/ 122101 w 1341621"/>
                  <a:gd name="connsiteY48" fmla="*/ 299806 h 607821"/>
                  <a:gd name="connsiteX49" fmla="*/ 107196 w 1341621"/>
                  <a:gd name="connsiteY49" fmla="*/ 261102 h 607821"/>
                  <a:gd name="connsiteX50" fmla="*/ 76241 w 1341621"/>
                  <a:gd name="connsiteY50" fmla="*/ 240676 h 607821"/>
                  <a:gd name="connsiteX51" fmla="*/ 60764 w 1341621"/>
                  <a:gd name="connsiteY51" fmla="*/ 203585 h 607821"/>
                  <a:gd name="connsiteX52" fmla="*/ 0 w 1341621"/>
                  <a:gd name="connsiteY52" fmla="*/ 126715 h 607821"/>
                  <a:gd name="connsiteX53" fmla="*/ 0 w 1341621"/>
                  <a:gd name="connsiteY53" fmla="*/ 88549 h 607821"/>
                  <a:gd name="connsiteX54" fmla="*/ 14331 w 1341621"/>
                  <a:gd name="connsiteY54" fmla="*/ 49308 h 607821"/>
                  <a:gd name="connsiteX55" fmla="*/ 30955 w 1341621"/>
                  <a:gd name="connsiteY55" fmla="*/ 10605 h 607821"/>
                  <a:gd name="connsiteX56" fmla="*/ 47291 w 1341621"/>
                  <a:gd name="connsiteY56" fmla="*/ 0 h 60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341621" h="607821">
                    <a:moveTo>
                      <a:pt x="47291" y="0"/>
                    </a:moveTo>
                    <a:lnTo>
                      <a:pt x="594984" y="129961"/>
                    </a:lnTo>
                    <a:lnTo>
                      <a:pt x="690234" y="134724"/>
                    </a:lnTo>
                    <a:lnTo>
                      <a:pt x="1341621" y="356473"/>
                    </a:lnTo>
                    <a:lnTo>
                      <a:pt x="1333716" y="374146"/>
                    </a:lnTo>
                    <a:lnTo>
                      <a:pt x="1333141" y="373223"/>
                    </a:lnTo>
                    <a:lnTo>
                      <a:pt x="1332647" y="374315"/>
                    </a:lnTo>
                    <a:lnTo>
                      <a:pt x="1320608" y="354963"/>
                    </a:lnTo>
                    <a:lnTo>
                      <a:pt x="1291155" y="354963"/>
                    </a:lnTo>
                    <a:lnTo>
                      <a:pt x="1269512" y="377367"/>
                    </a:lnTo>
                    <a:lnTo>
                      <a:pt x="1269298" y="377241"/>
                    </a:lnTo>
                    <a:lnTo>
                      <a:pt x="1269017" y="377540"/>
                    </a:lnTo>
                    <a:lnTo>
                      <a:pt x="1230609" y="354963"/>
                    </a:lnTo>
                    <a:lnTo>
                      <a:pt x="1199081" y="354963"/>
                    </a:lnTo>
                    <a:lnTo>
                      <a:pt x="1169273" y="354963"/>
                    </a:lnTo>
                    <a:lnTo>
                      <a:pt x="1140408" y="354963"/>
                    </a:lnTo>
                    <a:lnTo>
                      <a:pt x="1109002" y="391863"/>
                    </a:lnTo>
                    <a:lnTo>
                      <a:pt x="1109118" y="394248"/>
                    </a:lnTo>
                    <a:lnTo>
                      <a:pt x="1108078" y="395489"/>
                    </a:lnTo>
                    <a:lnTo>
                      <a:pt x="1109224" y="418604"/>
                    </a:lnTo>
                    <a:lnTo>
                      <a:pt x="1078269" y="473434"/>
                    </a:lnTo>
                    <a:lnTo>
                      <a:pt x="1017505" y="512137"/>
                    </a:lnTo>
                    <a:lnTo>
                      <a:pt x="987123" y="491711"/>
                    </a:lnTo>
                    <a:lnTo>
                      <a:pt x="971073" y="530952"/>
                    </a:lnTo>
                    <a:lnTo>
                      <a:pt x="941837" y="549228"/>
                    </a:lnTo>
                    <a:lnTo>
                      <a:pt x="910882" y="549228"/>
                    </a:lnTo>
                    <a:lnTo>
                      <a:pt x="865596" y="568580"/>
                    </a:lnTo>
                    <a:lnTo>
                      <a:pt x="834641" y="607821"/>
                    </a:lnTo>
                    <a:lnTo>
                      <a:pt x="774451" y="607821"/>
                    </a:lnTo>
                    <a:lnTo>
                      <a:pt x="744642" y="589007"/>
                    </a:lnTo>
                    <a:lnTo>
                      <a:pt x="652350" y="589007"/>
                    </a:lnTo>
                    <a:lnTo>
                      <a:pt x="621968" y="607821"/>
                    </a:lnTo>
                    <a:lnTo>
                      <a:pt x="531969" y="607821"/>
                    </a:lnTo>
                    <a:lnTo>
                      <a:pt x="531969" y="530952"/>
                    </a:lnTo>
                    <a:lnTo>
                      <a:pt x="517065" y="491711"/>
                    </a:lnTo>
                    <a:lnTo>
                      <a:pt x="517065" y="453007"/>
                    </a:lnTo>
                    <a:lnTo>
                      <a:pt x="531969" y="414841"/>
                    </a:lnTo>
                    <a:lnTo>
                      <a:pt x="500441" y="395489"/>
                    </a:lnTo>
                    <a:lnTo>
                      <a:pt x="410442" y="453007"/>
                    </a:lnTo>
                    <a:lnTo>
                      <a:pt x="379487" y="473434"/>
                    </a:lnTo>
                    <a:lnTo>
                      <a:pt x="318150" y="473434"/>
                    </a:lnTo>
                    <a:lnTo>
                      <a:pt x="288341" y="453007"/>
                    </a:lnTo>
                    <a:lnTo>
                      <a:pt x="258532" y="434193"/>
                    </a:lnTo>
                    <a:lnTo>
                      <a:pt x="227004" y="414841"/>
                    </a:lnTo>
                    <a:lnTo>
                      <a:pt x="197195" y="414841"/>
                    </a:lnTo>
                    <a:lnTo>
                      <a:pt x="167387" y="414841"/>
                    </a:lnTo>
                    <a:lnTo>
                      <a:pt x="137005" y="395489"/>
                    </a:lnTo>
                    <a:lnTo>
                      <a:pt x="151909" y="357861"/>
                    </a:lnTo>
                    <a:lnTo>
                      <a:pt x="122101" y="299806"/>
                    </a:lnTo>
                    <a:lnTo>
                      <a:pt x="107196" y="261102"/>
                    </a:lnTo>
                    <a:lnTo>
                      <a:pt x="76241" y="240676"/>
                    </a:lnTo>
                    <a:lnTo>
                      <a:pt x="60764" y="203585"/>
                    </a:lnTo>
                    <a:lnTo>
                      <a:pt x="0" y="126715"/>
                    </a:lnTo>
                    <a:lnTo>
                      <a:pt x="0" y="88549"/>
                    </a:lnTo>
                    <a:lnTo>
                      <a:pt x="14331" y="49308"/>
                    </a:lnTo>
                    <a:lnTo>
                      <a:pt x="30955" y="10605"/>
                    </a:lnTo>
                    <a:lnTo>
                      <a:pt x="47291" y="0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0" name="Forma livre 92">
                <a:extLst>
                  <a:ext uri="{FF2B5EF4-FFF2-40B4-BE49-F238E27FC236}">
                    <a16:creationId xmlns:a16="http://schemas.microsoft.com/office/drawing/2014/main" id="{CA94C63E-023A-EC5C-2A3E-0FB48AE54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0508" y="2386306"/>
                <a:ext cx="931563" cy="753998"/>
              </a:xfrm>
              <a:custGeom>
                <a:avLst/>
                <a:gdLst>
                  <a:gd name="connsiteX0" fmla="*/ 485070 w 1017402"/>
                  <a:gd name="connsiteY0" fmla="*/ 0 h 823475"/>
                  <a:gd name="connsiteX1" fmla="*/ 515452 w 1017402"/>
                  <a:gd name="connsiteY1" fmla="*/ 19352 h 823475"/>
                  <a:gd name="connsiteX2" fmla="*/ 546407 w 1017402"/>
                  <a:gd name="connsiteY2" fmla="*/ 19352 h 823475"/>
                  <a:gd name="connsiteX3" fmla="*/ 576216 w 1017402"/>
                  <a:gd name="connsiteY3" fmla="*/ 38166 h 823475"/>
                  <a:gd name="connsiteX4" fmla="*/ 606597 w 1017402"/>
                  <a:gd name="connsiteY4" fmla="*/ 57518 h 823475"/>
                  <a:gd name="connsiteX5" fmla="*/ 637553 w 1017402"/>
                  <a:gd name="connsiteY5" fmla="*/ 76869 h 823475"/>
                  <a:gd name="connsiteX6" fmla="*/ 667361 w 1017402"/>
                  <a:gd name="connsiteY6" fmla="*/ 76869 h 823475"/>
                  <a:gd name="connsiteX7" fmla="*/ 698889 w 1017402"/>
                  <a:gd name="connsiteY7" fmla="*/ 76869 h 823475"/>
                  <a:gd name="connsiteX8" fmla="*/ 727552 w 1017402"/>
                  <a:gd name="connsiteY8" fmla="*/ 94609 h 823475"/>
                  <a:gd name="connsiteX9" fmla="*/ 759315 w 1017402"/>
                  <a:gd name="connsiteY9" fmla="*/ 94609 h 823475"/>
                  <a:gd name="connsiteX10" fmla="*/ 759315 w 1017402"/>
                  <a:gd name="connsiteY10" fmla="*/ 113916 h 823475"/>
                  <a:gd name="connsiteX11" fmla="*/ 759315 w 1017402"/>
                  <a:gd name="connsiteY11" fmla="*/ 152505 h 823475"/>
                  <a:gd name="connsiteX12" fmla="*/ 775254 w 1017402"/>
                  <a:gd name="connsiteY12" fmla="*/ 190638 h 823475"/>
                  <a:gd name="connsiteX13" fmla="*/ 788799 w 1017402"/>
                  <a:gd name="connsiteY13" fmla="*/ 224131 h 823475"/>
                  <a:gd name="connsiteX14" fmla="*/ 789822 w 1017402"/>
                  <a:gd name="connsiteY14" fmla="*/ 227005 h 823475"/>
                  <a:gd name="connsiteX15" fmla="*/ 776827 w 1017402"/>
                  <a:gd name="connsiteY15" fmla="*/ 263518 h 823475"/>
                  <a:gd name="connsiteX16" fmla="*/ 775254 w 1017402"/>
                  <a:gd name="connsiteY16" fmla="*/ 267360 h 823475"/>
                  <a:gd name="connsiteX17" fmla="*/ 762523 w 1017402"/>
                  <a:gd name="connsiteY17" fmla="*/ 297819 h 823475"/>
                  <a:gd name="connsiteX18" fmla="*/ 760013 w 1017402"/>
                  <a:gd name="connsiteY18" fmla="*/ 303779 h 823475"/>
                  <a:gd name="connsiteX19" fmla="*/ 760022 w 1017402"/>
                  <a:gd name="connsiteY19" fmla="*/ 303801 h 823475"/>
                  <a:gd name="connsiteX20" fmla="*/ 759315 w 1017402"/>
                  <a:gd name="connsiteY20" fmla="*/ 305493 h 823475"/>
                  <a:gd name="connsiteX21" fmla="*/ 775254 w 1017402"/>
                  <a:gd name="connsiteY21" fmla="*/ 344233 h 823475"/>
                  <a:gd name="connsiteX22" fmla="*/ 805139 w 1017402"/>
                  <a:gd name="connsiteY22" fmla="*/ 383430 h 823475"/>
                  <a:gd name="connsiteX23" fmla="*/ 835522 w 1017402"/>
                  <a:gd name="connsiteY23" fmla="*/ 401661 h 823475"/>
                  <a:gd name="connsiteX24" fmla="*/ 866569 w 1017402"/>
                  <a:gd name="connsiteY24" fmla="*/ 420955 h 823475"/>
                  <a:gd name="connsiteX25" fmla="*/ 895126 w 1017402"/>
                  <a:gd name="connsiteY25" fmla="*/ 441313 h 823475"/>
                  <a:gd name="connsiteX26" fmla="*/ 926672 w 1017402"/>
                  <a:gd name="connsiteY26" fmla="*/ 420955 h 823475"/>
                  <a:gd name="connsiteX27" fmla="*/ 941614 w 1017402"/>
                  <a:gd name="connsiteY27" fmla="*/ 460152 h 823475"/>
                  <a:gd name="connsiteX28" fmla="*/ 971997 w 1017402"/>
                  <a:gd name="connsiteY28" fmla="*/ 460152 h 823475"/>
                  <a:gd name="connsiteX29" fmla="*/ 1001603 w 1017402"/>
                  <a:gd name="connsiteY29" fmla="*/ 460152 h 823475"/>
                  <a:gd name="connsiteX30" fmla="*/ 987593 w 1017402"/>
                  <a:gd name="connsiteY30" fmla="*/ 495980 h 823475"/>
                  <a:gd name="connsiteX31" fmla="*/ 987593 w 1017402"/>
                  <a:gd name="connsiteY31" fmla="*/ 496156 h 823475"/>
                  <a:gd name="connsiteX32" fmla="*/ 986940 w 1017402"/>
                  <a:gd name="connsiteY32" fmla="*/ 497677 h 823475"/>
                  <a:gd name="connsiteX33" fmla="*/ 986940 w 1017402"/>
                  <a:gd name="connsiteY33" fmla="*/ 536873 h 823475"/>
                  <a:gd name="connsiteX34" fmla="*/ 1003045 w 1017402"/>
                  <a:gd name="connsiteY34" fmla="*/ 575614 h 823475"/>
                  <a:gd name="connsiteX35" fmla="*/ 1007452 w 1017402"/>
                  <a:gd name="connsiteY35" fmla="*/ 586499 h 823475"/>
                  <a:gd name="connsiteX36" fmla="*/ 1017402 w 1017402"/>
                  <a:gd name="connsiteY36" fmla="*/ 611946 h 823475"/>
                  <a:gd name="connsiteX37" fmla="*/ 1017402 w 1017402"/>
                  <a:gd name="connsiteY37" fmla="*/ 650601 h 823475"/>
                  <a:gd name="connsiteX38" fmla="*/ 1002498 w 1017402"/>
                  <a:gd name="connsiteY38" fmla="*/ 688719 h 823475"/>
                  <a:gd name="connsiteX39" fmla="*/ 970969 w 1017402"/>
                  <a:gd name="connsiteY39" fmla="*/ 708047 h 823475"/>
                  <a:gd name="connsiteX40" fmla="*/ 957784 w 1017402"/>
                  <a:gd name="connsiteY40" fmla="*/ 726837 h 823475"/>
                  <a:gd name="connsiteX41" fmla="*/ 941160 w 1017402"/>
                  <a:gd name="connsiteY41" fmla="*/ 746702 h 823475"/>
                  <a:gd name="connsiteX42" fmla="*/ 926829 w 1017402"/>
                  <a:gd name="connsiteY42" fmla="*/ 785357 h 823475"/>
                  <a:gd name="connsiteX43" fmla="*/ 894727 w 1017402"/>
                  <a:gd name="connsiteY43" fmla="*/ 823475 h 823475"/>
                  <a:gd name="connsiteX44" fmla="*/ 880396 w 1017402"/>
                  <a:gd name="connsiteY44" fmla="*/ 823475 h 823475"/>
                  <a:gd name="connsiteX45" fmla="*/ 851160 w 1017402"/>
                  <a:gd name="connsiteY45" fmla="*/ 804148 h 823475"/>
                  <a:gd name="connsiteX46" fmla="*/ 820204 w 1017402"/>
                  <a:gd name="connsiteY46" fmla="*/ 804148 h 823475"/>
                  <a:gd name="connsiteX47" fmla="*/ 789822 w 1017402"/>
                  <a:gd name="connsiteY47" fmla="*/ 823475 h 823475"/>
                  <a:gd name="connsiteX48" fmla="*/ 760013 w 1017402"/>
                  <a:gd name="connsiteY48" fmla="*/ 823475 h 823475"/>
                  <a:gd name="connsiteX49" fmla="*/ 728484 w 1017402"/>
                  <a:gd name="connsiteY49" fmla="*/ 804148 h 823475"/>
                  <a:gd name="connsiteX50" fmla="*/ 699249 w 1017402"/>
                  <a:gd name="connsiteY50" fmla="*/ 785357 h 823475"/>
                  <a:gd name="connsiteX51" fmla="*/ 668293 w 1017402"/>
                  <a:gd name="connsiteY51" fmla="*/ 746702 h 823475"/>
                  <a:gd name="connsiteX52" fmla="*/ 638484 w 1017402"/>
                  <a:gd name="connsiteY52" fmla="*/ 726837 h 823475"/>
                  <a:gd name="connsiteX53" fmla="*/ 607529 w 1017402"/>
                  <a:gd name="connsiteY53" fmla="*/ 726837 h 823475"/>
                  <a:gd name="connsiteX54" fmla="*/ 562815 w 1017402"/>
                  <a:gd name="connsiteY54" fmla="*/ 708047 h 823475"/>
                  <a:gd name="connsiteX55" fmla="*/ 531286 w 1017402"/>
                  <a:gd name="connsiteY55" fmla="*/ 688719 h 823475"/>
                  <a:gd name="connsiteX56" fmla="*/ 502624 w 1017402"/>
                  <a:gd name="connsiteY56" fmla="*/ 669392 h 823475"/>
                  <a:gd name="connsiteX57" fmla="*/ 471095 w 1017402"/>
                  <a:gd name="connsiteY57" fmla="*/ 669392 h 823475"/>
                  <a:gd name="connsiteX58" fmla="*/ 440713 w 1017402"/>
                  <a:gd name="connsiteY58" fmla="*/ 669392 h 823475"/>
                  <a:gd name="connsiteX59" fmla="*/ 410904 w 1017402"/>
                  <a:gd name="connsiteY59" fmla="*/ 669392 h 823475"/>
                  <a:gd name="connsiteX60" fmla="*/ 365044 w 1017402"/>
                  <a:gd name="connsiteY60" fmla="*/ 669392 h 823475"/>
                  <a:gd name="connsiteX61" fmla="*/ 335235 w 1017402"/>
                  <a:gd name="connsiteY61" fmla="*/ 650601 h 823475"/>
                  <a:gd name="connsiteX62" fmla="*/ 303706 w 1017402"/>
                  <a:gd name="connsiteY62" fmla="*/ 631273 h 823475"/>
                  <a:gd name="connsiteX63" fmla="*/ 273324 w 1017402"/>
                  <a:gd name="connsiteY63" fmla="*/ 611946 h 823475"/>
                  <a:gd name="connsiteX64" fmla="*/ 242369 w 1017402"/>
                  <a:gd name="connsiteY64" fmla="*/ 573828 h 823475"/>
                  <a:gd name="connsiteX65" fmla="*/ 212560 w 1017402"/>
                  <a:gd name="connsiteY65" fmla="*/ 516382 h 823475"/>
                  <a:gd name="connsiteX66" fmla="*/ 197655 w 1017402"/>
                  <a:gd name="connsiteY66" fmla="*/ 476653 h 823475"/>
                  <a:gd name="connsiteX67" fmla="*/ 197655 w 1017402"/>
                  <a:gd name="connsiteY67" fmla="*/ 439071 h 823475"/>
                  <a:gd name="connsiteX68" fmla="*/ 197655 w 1017402"/>
                  <a:gd name="connsiteY68" fmla="*/ 399879 h 823475"/>
                  <a:gd name="connsiteX69" fmla="*/ 197655 w 1017402"/>
                  <a:gd name="connsiteY69" fmla="*/ 362298 h 823475"/>
                  <a:gd name="connsiteX70" fmla="*/ 182177 w 1017402"/>
                  <a:gd name="connsiteY70" fmla="*/ 323643 h 823475"/>
                  <a:gd name="connsiteX71" fmla="*/ 182177 w 1017402"/>
                  <a:gd name="connsiteY71" fmla="*/ 284988 h 823475"/>
                  <a:gd name="connsiteX72" fmla="*/ 179311 w 1017402"/>
                  <a:gd name="connsiteY72" fmla="*/ 266197 h 823475"/>
                  <a:gd name="connsiteX73" fmla="*/ 164407 w 1017402"/>
                  <a:gd name="connsiteY73" fmla="*/ 257607 h 823475"/>
                  <a:gd name="connsiteX74" fmla="*/ 127719 w 1017402"/>
                  <a:gd name="connsiteY74" fmla="*/ 255460 h 823475"/>
                  <a:gd name="connsiteX75" fmla="*/ 100776 w 1017402"/>
                  <a:gd name="connsiteY75" fmla="*/ 252238 h 823475"/>
                  <a:gd name="connsiteX76" fmla="*/ 65234 w 1017402"/>
                  <a:gd name="connsiteY76" fmla="*/ 264587 h 823475"/>
                  <a:gd name="connsiteX77" fmla="*/ 1020 w 1017402"/>
                  <a:gd name="connsiteY77" fmla="*/ 269212 h 823475"/>
                  <a:gd name="connsiteX78" fmla="*/ 0 w 1017402"/>
                  <a:gd name="connsiteY78" fmla="*/ 248181 h 823475"/>
                  <a:gd name="connsiteX79" fmla="*/ 30488 w 1017402"/>
                  <a:gd name="connsiteY79" fmla="*/ 211794 h 823475"/>
                  <a:gd name="connsiteX80" fmla="*/ 60297 w 1017402"/>
                  <a:gd name="connsiteY80" fmla="*/ 211794 h 823475"/>
                  <a:gd name="connsiteX81" fmla="*/ 90105 w 1017402"/>
                  <a:gd name="connsiteY81" fmla="*/ 211794 h 823475"/>
                  <a:gd name="connsiteX82" fmla="*/ 121633 w 1017402"/>
                  <a:gd name="connsiteY82" fmla="*/ 211794 h 823475"/>
                  <a:gd name="connsiteX83" fmla="*/ 160041 w 1017402"/>
                  <a:gd name="connsiteY83" fmla="*/ 234371 h 823475"/>
                  <a:gd name="connsiteX84" fmla="*/ 181251 w 1017402"/>
                  <a:gd name="connsiteY84" fmla="*/ 211794 h 823475"/>
                  <a:gd name="connsiteX85" fmla="*/ 211632 w 1017402"/>
                  <a:gd name="connsiteY85" fmla="*/ 211794 h 823475"/>
                  <a:gd name="connsiteX86" fmla="*/ 223671 w 1017402"/>
                  <a:gd name="connsiteY86" fmla="*/ 231146 h 823475"/>
                  <a:gd name="connsiteX87" fmla="*/ 232988 w 1017402"/>
                  <a:gd name="connsiteY87" fmla="*/ 210571 h 823475"/>
                  <a:gd name="connsiteX88" fmla="*/ 232503 w 1017402"/>
                  <a:gd name="connsiteY88" fmla="*/ 210406 h 823475"/>
                  <a:gd name="connsiteX89" fmla="*/ 232504 w 1017402"/>
                  <a:gd name="connsiteY89" fmla="*/ 210406 h 823475"/>
                  <a:gd name="connsiteX90" fmla="*/ 232989 w 1017402"/>
                  <a:gd name="connsiteY90" fmla="*/ 210571 h 823475"/>
                  <a:gd name="connsiteX91" fmla="*/ 241442 w 1017402"/>
                  <a:gd name="connsiteY91" fmla="*/ 191905 h 823475"/>
                  <a:gd name="connsiteX92" fmla="*/ 258066 w 1017402"/>
                  <a:gd name="connsiteY92" fmla="*/ 153739 h 823475"/>
                  <a:gd name="connsiteX93" fmla="*/ 272397 w 1017402"/>
                  <a:gd name="connsiteY93" fmla="*/ 115035 h 823475"/>
                  <a:gd name="connsiteX94" fmla="*/ 303352 w 1017402"/>
                  <a:gd name="connsiteY94" fmla="*/ 134925 h 823475"/>
                  <a:gd name="connsiteX95" fmla="*/ 334307 w 1017402"/>
                  <a:gd name="connsiteY95" fmla="*/ 134925 h 823475"/>
                  <a:gd name="connsiteX96" fmla="*/ 364116 w 1017402"/>
                  <a:gd name="connsiteY96" fmla="*/ 115035 h 823475"/>
                  <a:gd name="connsiteX97" fmla="*/ 379020 w 1017402"/>
                  <a:gd name="connsiteY97" fmla="*/ 76869 h 823475"/>
                  <a:gd name="connsiteX98" fmla="*/ 394498 w 1017402"/>
                  <a:gd name="connsiteY98" fmla="*/ 38166 h 823475"/>
                  <a:gd name="connsiteX99" fmla="*/ 425453 w 1017402"/>
                  <a:gd name="connsiteY99" fmla="*/ 19352 h 823475"/>
                  <a:gd name="connsiteX100" fmla="*/ 455261 w 1017402"/>
                  <a:gd name="connsiteY100" fmla="*/ 38166 h 823475"/>
                  <a:gd name="connsiteX101" fmla="*/ 485070 w 1017402"/>
                  <a:gd name="connsiteY101" fmla="*/ 0 h 82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017402" h="823475">
                    <a:moveTo>
                      <a:pt x="485070" y="0"/>
                    </a:moveTo>
                    <a:lnTo>
                      <a:pt x="515452" y="19352"/>
                    </a:lnTo>
                    <a:lnTo>
                      <a:pt x="546407" y="19352"/>
                    </a:lnTo>
                    <a:lnTo>
                      <a:pt x="576216" y="38166"/>
                    </a:lnTo>
                    <a:lnTo>
                      <a:pt x="606597" y="57518"/>
                    </a:lnTo>
                    <a:lnTo>
                      <a:pt x="637553" y="76869"/>
                    </a:lnTo>
                    <a:lnTo>
                      <a:pt x="667361" y="76869"/>
                    </a:lnTo>
                    <a:lnTo>
                      <a:pt x="698889" y="76869"/>
                    </a:lnTo>
                    <a:lnTo>
                      <a:pt x="727552" y="94609"/>
                    </a:lnTo>
                    <a:lnTo>
                      <a:pt x="759315" y="94609"/>
                    </a:lnTo>
                    <a:lnTo>
                      <a:pt x="759315" y="113916"/>
                    </a:lnTo>
                    <a:lnTo>
                      <a:pt x="759315" y="152505"/>
                    </a:lnTo>
                    <a:cubicBezTo>
                      <a:pt x="764628" y="165267"/>
                      <a:pt x="769941" y="177876"/>
                      <a:pt x="775254" y="190638"/>
                    </a:cubicBezTo>
                    <a:lnTo>
                      <a:pt x="788799" y="224131"/>
                    </a:lnTo>
                    <a:lnTo>
                      <a:pt x="789822" y="227005"/>
                    </a:lnTo>
                    <a:lnTo>
                      <a:pt x="776827" y="263518"/>
                    </a:lnTo>
                    <a:lnTo>
                      <a:pt x="775254" y="267360"/>
                    </a:lnTo>
                    <a:lnTo>
                      <a:pt x="762523" y="297819"/>
                    </a:lnTo>
                    <a:lnTo>
                      <a:pt x="760013" y="303779"/>
                    </a:lnTo>
                    <a:lnTo>
                      <a:pt x="760022" y="303801"/>
                    </a:lnTo>
                    <a:lnTo>
                      <a:pt x="759315" y="305493"/>
                    </a:lnTo>
                    <a:lnTo>
                      <a:pt x="775254" y="344233"/>
                    </a:lnTo>
                    <a:lnTo>
                      <a:pt x="805139" y="383430"/>
                    </a:lnTo>
                    <a:lnTo>
                      <a:pt x="835522" y="401661"/>
                    </a:lnTo>
                    <a:lnTo>
                      <a:pt x="866569" y="420955"/>
                    </a:lnTo>
                    <a:cubicBezTo>
                      <a:pt x="876033" y="427792"/>
                      <a:pt x="885663" y="434476"/>
                      <a:pt x="895126" y="441313"/>
                    </a:cubicBezTo>
                    <a:lnTo>
                      <a:pt x="926672" y="420955"/>
                    </a:lnTo>
                    <a:lnTo>
                      <a:pt x="941614" y="460152"/>
                    </a:lnTo>
                    <a:lnTo>
                      <a:pt x="971997" y="460152"/>
                    </a:lnTo>
                    <a:lnTo>
                      <a:pt x="1001603" y="460152"/>
                    </a:lnTo>
                    <a:lnTo>
                      <a:pt x="987593" y="495980"/>
                    </a:lnTo>
                    <a:lnTo>
                      <a:pt x="987593" y="496156"/>
                    </a:lnTo>
                    <a:lnTo>
                      <a:pt x="986940" y="497677"/>
                    </a:lnTo>
                    <a:lnTo>
                      <a:pt x="986940" y="536873"/>
                    </a:lnTo>
                    <a:cubicBezTo>
                      <a:pt x="992253" y="549787"/>
                      <a:pt x="997732" y="562700"/>
                      <a:pt x="1003045" y="575614"/>
                    </a:cubicBezTo>
                    <a:lnTo>
                      <a:pt x="1007452" y="586499"/>
                    </a:lnTo>
                    <a:lnTo>
                      <a:pt x="1017402" y="611946"/>
                    </a:lnTo>
                    <a:lnTo>
                      <a:pt x="1017402" y="650601"/>
                    </a:lnTo>
                    <a:lnTo>
                      <a:pt x="1002498" y="688719"/>
                    </a:lnTo>
                    <a:lnTo>
                      <a:pt x="970969" y="708047"/>
                    </a:lnTo>
                    <a:lnTo>
                      <a:pt x="957784" y="726837"/>
                    </a:lnTo>
                    <a:lnTo>
                      <a:pt x="941160" y="746702"/>
                    </a:lnTo>
                    <a:lnTo>
                      <a:pt x="926829" y="785357"/>
                    </a:lnTo>
                    <a:lnTo>
                      <a:pt x="894727" y="823475"/>
                    </a:lnTo>
                    <a:lnTo>
                      <a:pt x="880396" y="823475"/>
                    </a:lnTo>
                    <a:lnTo>
                      <a:pt x="851160" y="804148"/>
                    </a:lnTo>
                    <a:lnTo>
                      <a:pt x="820204" y="804148"/>
                    </a:lnTo>
                    <a:lnTo>
                      <a:pt x="789822" y="823475"/>
                    </a:lnTo>
                    <a:lnTo>
                      <a:pt x="760013" y="823475"/>
                    </a:lnTo>
                    <a:lnTo>
                      <a:pt x="728484" y="804148"/>
                    </a:lnTo>
                    <a:lnTo>
                      <a:pt x="699249" y="785357"/>
                    </a:lnTo>
                    <a:lnTo>
                      <a:pt x="668293" y="746702"/>
                    </a:lnTo>
                    <a:lnTo>
                      <a:pt x="638484" y="726837"/>
                    </a:lnTo>
                    <a:lnTo>
                      <a:pt x="607529" y="726837"/>
                    </a:lnTo>
                    <a:lnTo>
                      <a:pt x="562815" y="708047"/>
                    </a:lnTo>
                    <a:lnTo>
                      <a:pt x="531286" y="688719"/>
                    </a:lnTo>
                    <a:lnTo>
                      <a:pt x="502624" y="669392"/>
                    </a:lnTo>
                    <a:lnTo>
                      <a:pt x="471095" y="669392"/>
                    </a:lnTo>
                    <a:lnTo>
                      <a:pt x="440713" y="669392"/>
                    </a:lnTo>
                    <a:lnTo>
                      <a:pt x="410904" y="669392"/>
                    </a:lnTo>
                    <a:lnTo>
                      <a:pt x="365044" y="669392"/>
                    </a:lnTo>
                    <a:lnTo>
                      <a:pt x="335235" y="650601"/>
                    </a:lnTo>
                    <a:lnTo>
                      <a:pt x="303706" y="631273"/>
                    </a:lnTo>
                    <a:lnTo>
                      <a:pt x="273324" y="611946"/>
                    </a:lnTo>
                    <a:lnTo>
                      <a:pt x="242369" y="573828"/>
                    </a:lnTo>
                    <a:lnTo>
                      <a:pt x="212560" y="516382"/>
                    </a:lnTo>
                    <a:lnTo>
                      <a:pt x="197655" y="476653"/>
                    </a:lnTo>
                    <a:lnTo>
                      <a:pt x="197655" y="439071"/>
                    </a:lnTo>
                    <a:lnTo>
                      <a:pt x="197655" y="399879"/>
                    </a:lnTo>
                    <a:lnTo>
                      <a:pt x="197655" y="362298"/>
                    </a:lnTo>
                    <a:lnTo>
                      <a:pt x="182177" y="323643"/>
                    </a:lnTo>
                    <a:lnTo>
                      <a:pt x="182177" y="284988"/>
                    </a:lnTo>
                    <a:lnTo>
                      <a:pt x="179311" y="266197"/>
                    </a:lnTo>
                    <a:lnTo>
                      <a:pt x="164407" y="257607"/>
                    </a:lnTo>
                    <a:lnTo>
                      <a:pt x="127719" y="255460"/>
                    </a:lnTo>
                    <a:lnTo>
                      <a:pt x="100776" y="252238"/>
                    </a:lnTo>
                    <a:lnTo>
                      <a:pt x="65234" y="264587"/>
                    </a:lnTo>
                    <a:lnTo>
                      <a:pt x="1020" y="269212"/>
                    </a:lnTo>
                    <a:lnTo>
                      <a:pt x="0" y="248181"/>
                    </a:lnTo>
                    <a:lnTo>
                      <a:pt x="30488" y="211794"/>
                    </a:lnTo>
                    <a:lnTo>
                      <a:pt x="60297" y="211794"/>
                    </a:lnTo>
                    <a:lnTo>
                      <a:pt x="90105" y="211794"/>
                    </a:lnTo>
                    <a:lnTo>
                      <a:pt x="121633" y="211794"/>
                    </a:lnTo>
                    <a:lnTo>
                      <a:pt x="160041" y="234371"/>
                    </a:lnTo>
                    <a:lnTo>
                      <a:pt x="181251" y="211794"/>
                    </a:lnTo>
                    <a:lnTo>
                      <a:pt x="211632" y="211794"/>
                    </a:lnTo>
                    <a:lnTo>
                      <a:pt x="223671" y="231146"/>
                    </a:lnTo>
                    <a:lnTo>
                      <a:pt x="232988" y="210571"/>
                    </a:lnTo>
                    <a:lnTo>
                      <a:pt x="232503" y="210406"/>
                    </a:lnTo>
                    <a:lnTo>
                      <a:pt x="232504" y="210406"/>
                    </a:lnTo>
                    <a:lnTo>
                      <a:pt x="232989" y="210571"/>
                    </a:lnTo>
                    <a:lnTo>
                      <a:pt x="241442" y="191905"/>
                    </a:lnTo>
                    <a:lnTo>
                      <a:pt x="258066" y="153739"/>
                    </a:lnTo>
                    <a:lnTo>
                      <a:pt x="272397" y="115035"/>
                    </a:lnTo>
                    <a:lnTo>
                      <a:pt x="303352" y="134925"/>
                    </a:lnTo>
                    <a:lnTo>
                      <a:pt x="334307" y="134925"/>
                    </a:lnTo>
                    <a:lnTo>
                      <a:pt x="364116" y="115035"/>
                    </a:lnTo>
                    <a:lnTo>
                      <a:pt x="379020" y="76869"/>
                    </a:lnTo>
                    <a:lnTo>
                      <a:pt x="394498" y="38166"/>
                    </a:lnTo>
                    <a:lnTo>
                      <a:pt x="425453" y="19352"/>
                    </a:lnTo>
                    <a:lnTo>
                      <a:pt x="455261" y="38166"/>
                    </a:lnTo>
                    <a:lnTo>
                      <a:pt x="485070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1" name="Forma livre 102">
                <a:extLst>
                  <a:ext uri="{FF2B5EF4-FFF2-40B4-BE49-F238E27FC236}">
                    <a16:creationId xmlns:a16="http://schemas.microsoft.com/office/drawing/2014/main" id="{7F631083-A3B9-6E49-83E6-DADEFE3B9866}"/>
                  </a:ext>
                </a:extLst>
              </p:cNvPr>
              <p:cNvSpPr/>
              <p:nvPr/>
            </p:nvSpPr>
            <p:spPr>
              <a:xfrm>
                <a:off x="10037401" y="1958246"/>
                <a:ext cx="643463" cy="1198643"/>
              </a:xfrm>
              <a:custGeom>
                <a:avLst/>
                <a:gdLst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96799 w 692884"/>
                  <a:gd name="connsiteY154" fmla="*/ 1252608 h 1290705"/>
                  <a:gd name="connsiteX155" fmla="*/ 395474 w 692884"/>
                  <a:gd name="connsiteY155" fmla="*/ 1259388 h 1290705"/>
                  <a:gd name="connsiteX156" fmla="*/ 396389 w 692884"/>
                  <a:gd name="connsiteY156" fmla="*/ 1259388 h 1290705"/>
                  <a:gd name="connsiteX157" fmla="*/ 396354 w 692884"/>
                  <a:gd name="connsiteY157" fmla="*/ 1259566 h 1290705"/>
                  <a:gd name="connsiteX158" fmla="*/ 345851 w 692884"/>
                  <a:gd name="connsiteY158" fmla="*/ 1267336 h 1290705"/>
                  <a:gd name="connsiteX159" fmla="*/ 365002 w 692884"/>
                  <a:gd name="connsiteY159" fmla="*/ 1264069 h 1290705"/>
                  <a:gd name="connsiteX160" fmla="*/ 378251 w 692884"/>
                  <a:gd name="connsiteY160" fmla="*/ 1255320 h 1290705"/>
                  <a:gd name="connsiteX161" fmla="*/ 365002 w 692884"/>
                  <a:gd name="connsiteY161" fmla="*/ 1259388 h 1290705"/>
                  <a:gd name="connsiteX162" fmla="*/ 341155 w 692884"/>
                  <a:gd name="connsiteY162" fmla="*/ 1263456 h 1290705"/>
                  <a:gd name="connsiteX163" fmla="*/ 325257 w 692884"/>
                  <a:gd name="connsiteY163" fmla="*/ 1266168 h 1290705"/>
                  <a:gd name="connsiteX164" fmla="*/ 313334 w 692884"/>
                  <a:gd name="connsiteY164" fmla="*/ 1266168 h 1290705"/>
                  <a:gd name="connsiteX165" fmla="*/ 301410 w 692884"/>
                  <a:gd name="connsiteY165" fmla="*/ 1263456 h 1290705"/>
                  <a:gd name="connsiteX166" fmla="*/ 298760 w 692884"/>
                  <a:gd name="connsiteY166" fmla="*/ 1270236 h 1290705"/>
                  <a:gd name="connsiteX167" fmla="*/ 297435 w 692884"/>
                  <a:gd name="connsiteY167" fmla="*/ 1277016 h 1290705"/>
                  <a:gd name="connsiteX168" fmla="*/ 289486 w 692884"/>
                  <a:gd name="connsiteY168" fmla="*/ 1286508 h 1290705"/>
                  <a:gd name="connsiteX169" fmla="*/ 289393 w 692884"/>
                  <a:gd name="connsiteY169" fmla="*/ 1286572 h 1290705"/>
                  <a:gd name="connsiteX170" fmla="*/ 282583 w 692884"/>
                  <a:gd name="connsiteY170" fmla="*/ 1261036 h 1290705"/>
                  <a:gd name="connsiteX171" fmla="*/ 285512 w 692884"/>
                  <a:gd name="connsiteY171" fmla="*/ 1257289 h 1290705"/>
                  <a:gd name="connsiteX172" fmla="*/ 289486 w 692884"/>
                  <a:gd name="connsiteY172" fmla="*/ 1249153 h 1290705"/>
                  <a:gd name="connsiteX173" fmla="*/ 294786 w 692884"/>
                  <a:gd name="connsiteY173" fmla="*/ 1245085 h 1290705"/>
                  <a:gd name="connsiteX174" fmla="*/ 292499 w 692884"/>
                  <a:gd name="connsiteY174" fmla="*/ 1242160 h 1290705"/>
                  <a:gd name="connsiteX175" fmla="*/ 294786 w 692884"/>
                  <a:gd name="connsiteY175" fmla="*/ 1240404 h 1290705"/>
                  <a:gd name="connsiteX176" fmla="*/ 289486 w 692884"/>
                  <a:gd name="connsiteY176" fmla="*/ 1233624 h 1290705"/>
                  <a:gd name="connsiteX177" fmla="*/ 288619 w 692884"/>
                  <a:gd name="connsiteY177" fmla="*/ 1230961 h 1290705"/>
                  <a:gd name="connsiteX178" fmla="*/ 289486 w 692884"/>
                  <a:gd name="connsiteY178" fmla="*/ 1224746 h 1290705"/>
                  <a:gd name="connsiteX179" fmla="*/ 288162 w 692884"/>
                  <a:gd name="connsiteY179" fmla="*/ 1229556 h 1290705"/>
                  <a:gd name="connsiteX180" fmla="*/ 288619 w 692884"/>
                  <a:gd name="connsiteY180" fmla="*/ 1230961 h 1290705"/>
                  <a:gd name="connsiteX181" fmla="*/ 288162 w 692884"/>
                  <a:gd name="connsiteY181" fmla="*/ 1234237 h 1290705"/>
                  <a:gd name="connsiteX182" fmla="*/ 289486 w 692884"/>
                  <a:gd name="connsiteY182" fmla="*/ 1238305 h 1290705"/>
                  <a:gd name="connsiteX183" fmla="*/ 292499 w 692884"/>
                  <a:gd name="connsiteY183" fmla="*/ 1242160 h 1290705"/>
                  <a:gd name="connsiteX184" fmla="*/ 289486 w 692884"/>
                  <a:gd name="connsiteY184" fmla="*/ 1244472 h 1290705"/>
                  <a:gd name="connsiteX185" fmla="*/ 285512 w 692884"/>
                  <a:gd name="connsiteY185" fmla="*/ 1252608 h 1290705"/>
                  <a:gd name="connsiteX186" fmla="*/ 281652 w 692884"/>
                  <a:gd name="connsiteY186" fmla="*/ 1257546 h 1290705"/>
                  <a:gd name="connsiteX187" fmla="*/ 279808 w 692884"/>
                  <a:gd name="connsiteY187" fmla="*/ 1250631 h 1290705"/>
                  <a:gd name="connsiteX188" fmla="*/ 295683 w 692884"/>
                  <a:gd name="connsiteY188" fmla="*/ 1203006 h 1290705"/>
                  <a:gd name="connsiteX189" fmla="*/ 267108 w 692884"/>
                  <a:gd name="connsiteY189" fmla="*/ 1164906 h 1290705"/>
                  <a:gd name="connsiteX190" fmla="*/ 254385 w 692884"/>
                  <a:gd name="connsiteY190" fmla="*/ 1178378 h 1290705"/>
                  <a:gd name="connsiteX191" fmla="*/ 252391 w 692884"/>
                  <a:gd name="connsiteY191" fmla="*/ 1175317 h 1290705"/>
                  <a:gd name="connsiteX192" fmla="*/ 252391 w 692884"/>
                  <a:gd name="connsiteY192" fmla="*/ 1179998 h 1290705"/>
                  <a:gd name="connsiteX193" fmla="*/ 252580 w 692884"/>
                  <a:gd name="connsiteY193" fmla="*/ 1180289 h 1290705"/>
                  <a:gd name="connsiteX194" fmla="*/ 213133 w 692884"/>
                  <a:gd name="connsiteY194" fmla="*/ 1222056 h 1290705"/>
                  <a:gd name="connsiteX195" fmla="*/ 194083 w 692884"/>
                  <a:gd name="connsiteY195" fmla="*/ 1285556 h 1290705"/>
                  <a:gd name="connsiteX196" fmla="*/ 180110 w 692884"/>
                  <a:gd name="connsiteY196" fmla="*/ 1275076 h 1290705"/>
                  <a:gd name="connsiteX197" fmla="*/ 183499 w 692884"/>
                  <a:gd name="connsiteY197" fmla="*/ 1268137 h 1290705"/>
                  <a:gd name="connsiteX198" fmla="*/ 187473 w 692884"/>
                  <a:gd name="connsiteY198" fmla="*/ 1255933 h 1290705"/>
                  <a:gd name="connsiteX199" fmla="*/ 192773 w 692884"/>
                  <a:gd name="connsiteY199" fmla="*/ 1238305 h 1290705"/>
                  <a:gd name="connsiteX200" fmla="*/ 194098 w 692884"/>
                  <a:gd name="connsiteY200" fmla="*/ 1230170 h 1290705"/>
                  <a:gd name="connsiteX201" fmla="*/ 203372 w 692884"/>
                  <a:gd name="connsiteY201" fmla="*/ 1216610 h 1290705"/>
                  <a:gd name="connsiteX202" fmla="*/ 215295 w 692884"/>
                  <a:gd name="connsiteY202" fmla="*/ 1204406 h 1290705"/>
                  <a:gd name="connsiteX203" fmla="*/ 227219 w 692884"/>
                  <a:gd name="connsiteY203" fmla="*/ 1188134 h 1290705"/>
                  <a:gd name="connsiteX204" fmla="*/ 232518 w 692884"/>
                  <a:gd name="connsiteY204" fmla="*/ 1182710 h 1290705"/>
                  <a:gd name="connsiteX205" fmla="*/ 239142 w 692884"/>
                  <a:gd name="connsiteY205" fmla="*/ 1184066 h 1290705"/>
                  <a:gd name="connsiteX206" fmla="*/ 241792 w 692884"/>
                  <a:gd name="connsiteY206" fmla="*/ 1177286 h 1290705"/>
                  <a:gd name="connsiteX207" fmla="*/ 245767 w 692884"/>
                  <a:gd name="connsiteY207" fmla="*/ 1171862 h 1290705"/>
                  <a:gd name="connsiteX208" fmla="*/ 252391 w 692884"/>
                  <a:gd name="connsiteY208" fmla="*/ 1173218 h 1290705"/>
                  <a:gd name="connsiteX209" fmla="*/ 252391 w 692884"/>
                  <a:gd name="connsiteY209" fmla="*/ 1168537 h 1290705"/>
                  <a:gd name="connsiteX210" fmla="*/ 245767 w 692884"/>
                  <a:gd name="connsiteY210" fmla="*/ 1167181 h 1290705"/>
                  <a:gd name="connsiteX211" fmla="*/ 241792 w 692884"/>
                  <a:gd name="connsiteY211" fmla="*/ 1172605 h 1290705"/>
                  <a:gd name="connsiteX212" fmla="*/ 239142 w 692884"/>
                  <a:gd name="connsiteY212" fmla="*/ 1179385 h 1290705"/>
                  <a:gd name="connsiteX213" fmla="*/ 232518 w 692884"/>
                  <a:gd name="connsiteY213" fmla="*/ 1178029 h 1290705"/>
                  <a:gd name="connsiteX214" fmla="*/ 227219 w 692884"/>
                  <a:gd name="connsiteY214" fmla="*/ 1183453 h 1290705"/>
                  <a:gd name="connsiteX215" fmla="*/ 215295 w 692884"/>
                  <a:gd name="connsiteY215" fmla="*/ 1199725 h 1290705"/>
                  <a:gd name="connsiteX216" fmla="*/ 203372 w 692884"/>
                  <a:gd name="connsiteY216" fmla="*/ 1211929 h 1290705"/>
                  <a:gd name="connsiteX217" fmla="*/ 194098 w 692884"/>
                  <a:gd name="connsiteY217" fmla="*/ 1225489 h 1290705"/>
                  <a:gd name="connsiteX218" fmla="*/ 192773 w 692884"/>
                  <a:gd name="connsiteY218" fmla="*/ 1233624 h 1290705"/>
                  <a:gd name="connsiteX219" fmla="*/ 187473 w 692884"/>
                  <a:gd name="connsiteY219" fmla="*/ 1251252 h 1290705"/>
                  <a:gd name="connsiteX220" fmla="*/ 183499 w 692884"/>
                  <a:gd name="connsiteY220" fmla="*/ 1263456 h 1290705"/>
                  <a:gd name="connsiteX221" fmla="*/ 178436 w 692884"/>
                  <a:gd name="connsiteY221" fmla="*/ 1273821 h 1290705"/>
                  <a:gd name="connsiteX222" fmla="*/ 168683 w 692884"/>
                  <a:gd name="connsiteY222" fmla="*/ 1266506 h 1290705"/>
                  <a:gd name="connsiteX223" fmla="*/ 135369 w 692884"/>
                  <a:gd name="connsiteY223" fmla="*/ 1270013 h 1290705"/>
                  <a:gd name="connsiteX224" fmla="*/ 122556 w 692884"/>
                  <a:gd name="connsiteY224" fmla="*/ 1263456 h 1290705"/>
                  <a:gd name="connsiteX225" fmla="*/ 98709 w 692884"/>
                  <a:gd name="connsiteY225" fmla="*/ 1260744 h 1290705"/>
                  <a:gd name="connsiteX226" fmla="*/ 93218 w 692884"/>
                  <a:gd name="connsiteY226" fmla="*/ 1260744 h 1290705"/>
                  <a:gd name="connsiteX227" fmla="*/ 76608 w 692884"/>
                  <a:gd name="connsiteY227" fmla="*/ 1247456 h 1290705"/>
                  <a:gd name="connsiteX228" fmla="*/ 75525 w 692884"/>
                  <a:gd name="connsiteY228" fmla="*/ 1247524 h 1290705"/>
                  <a:gd name="connsiteX229" fmla="*/ 73537 w 692884"/>
                  <a:gd name="connsiteY229" fmla="*/ 1244472 h 1290705"/>
                  <a:gd name="connsiteX230" fmla="*/ 68238 w 692884"/>
                  <a:gd name="connsiteY230" fmla="*/ 1244472 h 1290705"/>
                  <a:gd name="connsiteX231" fmla="*/ 61613 w 692884"/>
                  <a:gd name="connsiteY231" fmla="*/ 1244472 h 1290705"/>
                  <a:gd name="connsiteX232" fmla="*/ 57639 w 692884"/>
                  <a:gd name="connsiteY232" fmla="*/ 1241760 h 1290705"/>
                  <a:gd name="connsiteX233" fmla="*/ 45715 w 692884"/>
                  <a:gd name="connsiteY233" fmla="*/ 1230912 h 1290705"/>
                  <a:gd name="connsiteX234" fmla="*/ 35668 w 692884"/>
                  <a:gd name="connsiteY234" fmla="*/ 1230912 h 1290705"/>
                  <a:gd name="connsiteX235" fmla="*/ 44858 w 692884"/>
                  <a:gd name="connsiteY235" fmla="*/ 1212531 h 1290705"/>
                  <a:gd name="connsiteX236" fmla="*/ 54383 w 692884"/>
                  <a:gd name="connsiteY236" fmla="*/ 1168081 h 1290705"/>
                  <a:gd name="connsiteX237" fmla="*/ 48178 w 692884"/>
                  <a:gd name="connsiteY237" fmla="*/ 1168081 h 1290705"/>
                  <a:gd name="connsiteX238" fmla="*/ 48365 w 692884"/>
                  <a:gd name="connsiteY238" fmla="*/ 1167794 h 1290705"/>
                  <a:gd name="connsiteX239" fmla="*/ 47243 w 692884"/>
                  <a:gd name="connsiteY239" fmla="*/ 1168081 h 1290705"/>
                  <a:gd name="connsiteX240" fmla="*/ 45715 w 692884"/>
                  <a:gd name="connsiteY240" fmla="*/ 1168081 h 1290705"/>
                  <a:gd name="connsiteX241" fmla="*/ 45715 w 692884"/>
                  <a:gd name="connsiteY241" fmla="*/ 1167181 h 1290705"/>
                  <a:gd name="connsiteX242" fmla="*/ 48365 w 692884"/>
                  <a:gd name="connsiteY242" fmla="*/ 1163113 h 1290705"/>
                  <a:gd name="connsiteX243" fmla="*/ 43066 w 692884"/>
                  <a:gd name="connsiteY243" fmla="*/ 1164469 h 1290705"/>
                  <a:gd name="connsiteX244" fmla="*/ 37762 w 692884"/>
                  <a:gd name="connsiteY244" fmla="*/ 1167726 h 1290705"/>
                  <a:gd name="connsiteX245" fmla="*/ 15441 w 692884"/>
                  <a:gd name="connsiteY245" fmla="*/ 1166610 h 1290705"/>
                  <a:gd name="connsiteX246" fmla="*/ 15441 w 692884"/>
                  <a:gd name="connsiteY246" fmla="*/ 1129132 h 1290705"/>
                  <a:gd name="connsiteX247" fmla="*/ 0 w 692884"/>
                  <a:gd name="connsiteY247" fmla="*/ 1090999 h 1290705"/>
                  <a:gd name="connsiteX248" fmla="*/ 0 w 692884"/>
                  <a:gd name="connsiteY248" fmla="*/ 1052410 h 1290705"/>
                  <a:gd name="connsiteX249" fmla="*/ 0 w 692884"/>
                  <a:gd name="connsiteY249" fmla="*/ 1014277 h 1290705"/>
                  <a:gd name="connsiteX250" fmla="*/ 0 w 692884"/>
                  <a:gd name="connsiteY250" fmla="*/ 976144 h 1290705"/>
                  <a:gd name="connsiteX251" fmla="*/ 15441 w 692884"/>
                  <a:gd name="connsiteY251" fmla="*/ 936492 h 1290705"/>
                  <a:gd name="connsiteX252" fmla="*/ 0 w 692884"/>
                  <a:gd name="connsiteY252" fmla="*/ 898815 h 1290705"/>
                  <a:gd name="connsiteX253" fmla="*/ 0 w 692884"/>
                  <a:gd name="connsiteY253" fmla="*/ 859618 h 1290705"/>
                  <a:gd name="connsiteX254" fmla="*/ 0 w 692884"/>
                  <a:gd name="connsiteY254" fmla="*/ 836931 h 1290705"/>
                  <a:gd name="connsiteX255" fmla="*/ 1995 w 692884"/>
                  <a:gd name="connsiteY255" fmla="*/ 836931 h 1290705"/>
                  <a:gd name="connsiteX256" fmla="*/ 3320 w 692884"/>
                  <a:gd name="connsiteY256" fmla="*/ 834219 h 1290705"/>
                  <a:gd name="connsiteX257" fmla="*/ 5970 w 692884"/>
                  <a:gd name="connsiteY257" fmla="*/ 831507 h 1290705"/>
                  <a:gd name="connsiteX258" fmla="*/ 5970 w 692884"/>
                  <a:gd name="connsiteY258" fmla="*/ 830151 h 1290705"/>
                  <a:gd name="connsiteX259" fmla="*/ 8620 w 692884"/>
                  <a:gd name="connsiteY259" fmla="*/ 830151 h 1290705"/>
                  <a:gd name="connsiteX260" fmla="*/ 8620 w 692884"/>
                  <a:gd name="connsiteY260" fmla="*/ 827439 h 1290705"/>
                  <a:gd name="connsiteX261" fmla="*/ 11269 w 692884"/>
                  <a:gd name="connsiteY261" fmla="*/ 826083 h 1290705"/>
                  <a:gd name="connsiteX262" fmla="*/ 11269 w 692884"/>
                  <a:gd name="connsiteY262" fmla="*/ 822015 h 1290705"/>
                  <a:gd name="connsiteX263" fmla="*/ 11269 w 692884"/>
                  <a:gd name="connsiteY263" fmla="*/ 816591 h 1290705"/>
                  <a:gd name="connsiteX264" fmla="*/ 12594 w 692884"/>
                  <a:gd name="connsiteY264" fmla="*/ 812523 h 1290705"/>
                  <a:gd name="connsiteX265" fmla="*/ 12594 w 692884"/>
                  <a:gd name="connsiteY265" fmla="*/ 808455 h 1290705"/>
                  <a:gd name="connsiteX266" fmla="*/ 12594 w 692884"/>
                  <a:gd name="connsiteY266" fmla="*/ 805861 h 1290705"/>
                  <a:gd name="connsiteX267" fmla="*/ 15441 w 692884"/>
                  <a:gd name="connsiteY267" fmla="*/ 802191 h 1290705"/>
                  <a:gd name="connsiteX268" fmla="*/ 23136 w 692884"/>
                  <a:gd name="connsiteY268" fmla="*/ 781395 h 1290705"/>
                  <a:gd name="connsiteX269" fmla="*/ 24518 w 692884"/>
                  <a:gd name="connsiteY269" fmla="*/ 779980 h 1290705"/>
                  <a:gd name="connsiteX270" fmla="*/ 27167 w 692884"/>
                  <a:gd name="connsiteY270" fmla="*/ 778624 h 1290705"/>
                  <a:gd name="connsiteX271" fmla="*/ 29817 w 692884"/>
                  <a:gd name="connsiteY271" fmla="*/ 775912 h 1290705"/>
                  <a:gd name="connsiteX272" fmla="*/ 31142 w 692884"/>
                  <a:gd name="connsiteY272" fmla="*/ 774556 h 1290705"/>
                  <a:gd name="connsiteX273" fmla="*/ 31142 w 692884"/>
                  <a:gd name="connsiteY273" fmla="*/ 771844 h 1290705"/>
                  <a:gd name="connsiteX274" fmla="*/ 31142 w 692884"/>
                  <a:gd name="connsiteY274" fmla="*/ 769132 h 1290705"/>
                  <a:gd name="connsiteX275" fmla="*/ 31142 w 692884"/>
                  <a:gd name="connsiteY275" fmla="*/ 767776 h 1290705"/>
                  <a:gd name="connsiteX276" fmla="*/ 33792 w 692884"/>
                  <a:gd name="connsiteY276" fmla="*/ 763708 h 1290705"/>
                  <a:gd name="connsiteX277" fmla="*/ 36441 w 692884"/>
                  <a:gd name="connsiteY277" fmla="*/ 759640 h 1290705"/>
                  <a:gd name="connsiteX278" fmla="*/ 36441 w 692884"/>
                  <a:gd name="connsiteY278" fmla="*/ 756928 h 1290705"/>
                  <a:gd name="connsiteX279" fmla="*/ 39091 w 692884"/>
                  <a:gd name="connsiteY279" fmla="*/ 752860 h 1290705"/>
                  <a:gd name="connsiteX280" fmla="*/ 40416 w 692884"/>
                  <a:gd name="connsiteY280" fmla="*/ 750148 h 1290705"/>
                  <a:gd name="connsiteX281" fmla="*/ 43066 w 692884"/>
                  <a:gd name="connsiteY281" fmla="*/ 746080 h 1290705"/>
                  <a:gd name="connsiteX282" fmla="*/ 45715 w 692884"/>
                  <a:gd name="connsiteY282" fmla="*/ 743368 h 1290705"/>
                  <a:gd name="connsiteX283" fmla="*/ 45715 w 692884"/>
                  <a:gd name="connsiteY283" fmla="*/ 742012 h 1290705"/>
                  <a:gd name="connsiteX284" fmla="*/ 45715 w 692884"/>
                  <a:gd name="connsiteY284" fmla="*/ 739300 h 1290705"/>
                  <a:gd name="connsiteX285" fmla="*/ 45715 w 692884"/>
                  <a:gd name="connsiteY285" fmla="*/ 737944 h 1290705"/>
                  <a:gd name="connsiteX286" fmla="*/ 48365 w 692884"/>
                  <a:gd name="connsiteY286" fmla="*/ 735232 h 1290705"/>
                  <a:gd name="connsiteX287" fmla="*/ 49690 w 692884"/>
                  <a:gd name="connsiteY287" fmla="*/ 731164 h 1290705"/>
                  <a:gd name="connsiteX288" fmla="*/ 49690 w 692884"/>
                  <a:gd name="connsiteY288" fmla="*/ 728452 h 1290705"/>
                  <a:gd name="connsiteX289" fmla="*/ 52339 w 692884"/>
                  <a:gd name="connsiteY289" fmla="*/ 727096 h 1290705"/>
                  <a:gd name="connsiteX290" fmla="*/ 54989 w 692884"/>
                  <a:gd name="connsiteY290" fmla="*/ 724384 h 1290705"/>
                  <a:gd name="connsiteX291" fmla="*/ 57639 w 692884"/>
                  <a:gd name="connsiteY291" fmla="*/ 723028 h 1290705"/>
                  <a:gd name="connsiteX292" fmla="*/ 54989 w 692884"/>
                  <a:gd name="connsiteY292" fmla="*/ 720316 h 1290705"/>
                  <a:gd name="connsiteX293" fmla="*/ 57639 w 692884"/>
                  <a:gd name="connsiteY293" fmla="*/ 717604 h 1290705"/>
                  <a:gd name="connsiteX294" fmla="*/ 57639 w 692884"/>
                  <a:gd name="connsiteY294" fmla="*/ 716248 h 1290705"/>
                  <a:gd name="connsiteX295" fmla="*/ 57639 w 692884"/>
                  <a:gd name="connsiteY295" fmla="*/ 713536 h 1290705"/>
                  <a:gd name="connsiteX296" fmla="*/ 58964 w 692884"/>
                  <a:gd name="connsiteY296" fmla="*/ 712180 h 1290705"/>
                  <a:gd name="connsiteX297" fmla="*/ 61613 w 692884"/>
                  <a:gd name="connsiteY297" fmla="*/ 708112 h 1290705"/>
                  <a:gd name="connsiteX298" fmla="*/ 61613 w 692884"/>
                  <a:gd name="connsiteY298" fmla="*/ 705400 h 1290705"/>
                  <a:gd name="connsiteX299" fmla="*/ 61756 w 692884"/>
                  <a:gd name="connsiteY299" fmla="*/ 705181 h 1290705"/>
                  <a:gd name="connsiteX300" fmla="*/ 73926 w 692884"/>
                  <a:gd name="connsiteY300" fmla="*/ 690153 h 1290705"/>
                  <a:gd name="connsiteX301" fmla="*/ 77599 w 692884"/>
                  <a:gd name="connsiteY301" fmla="*/ 690153 h 1290705"/>
                  <a:gd name="connsiteX302" fmla="*/ 92348 w 692884"/>
                  <a:gd name="connsiteY302" fmla="*/ 651482 h 1290705"/>
                  <a:gd name="connsiteX303" fmla="*/ 99392 w 692884"/>
                  <a:gd name="connsiteY303" fmla="*/ 634190 h 1290705"/>
                  <a:gd name="connsiteX304" fmla="*/ 101359 w 692884"/>
                  <a:gd name="connsiteY304" fmla="*/ 632176 h 1290705"/>
                  <a:gd name="connsiteX305" fmla="*/ 104008 w 692884"/>
                  <a:gd name="connsiteY305" fmla="*/ 628108 h 1290705"/>
                  <a:gd name="connsiteX306" fmla="*/ 104008 w 692884"/>
                  <a:gd name="connsiteY306" fmla="*/ 625396 h 1290705"/>
                  <a:gd name="connsiteX307" fmla="*/ 106658 w 692884"/>
                  <a:gd name="connsiteY307" fmla="*/ 624040 h 1290705"/>
                  <a:gd name="connsiteX308" fmla="*/ 110633 w 692884"/>
                  <a:gd name="connsiteY308" fmla="*/ 614548 h 1290705"/>
                  <a:gd name="connsiteX309" fmla="*/ 113282 w 692884"/>
                  <a:gd name="connsiteY309" fmla="*/ 613192 h 1290705"/>
                  <a:gd name="connsiteX310" fmla="*/ 115932 w 692884"/>
                  <a:gd name="connsiteY310" fmla="*/ 610480 h 1290705"/>
                  <a:gd name="connsiteX311" fmla="*/ 117257 w 692884"/>
                  <a:gd name="connsiteY311" fmla="*/ 609124 h 1290705"/>
                  <a:gd name="connsiteX312" fmla="*/ 119906 w 692884"/>
                  <a:gd name="connsiteY312" fmla="*/ 606412 h 1290705"/>
                  <a:gd name="connsiteX313" fmla="*/ 122556 w 692884"/>
                  <a:gd name="connsiteY313" fmla="*/ 603700 h 1290705"/>
                  <a:gd name="connsiteX314" fmla="*/ 126531 w 692884"/>
                  <a:gd name="connsiteY314" fmla="*/ 598276 h 1290705"/>
                  <a:gd name="connsiteX315" fmla="*/ 129180 w 692884"/>
                  <a:gd name="connsiteY315" fmla="*/ 595564 h 1290705"/>
                  <a:gd name="connsiteX316" fmla="*/ 134480 w 692884"/>
                  <a:gd name="connsiteY316" fmla="*/ 594208 h 1290705"/>
                  <a:gd name="connsiteX317" fmla="*/ 138454 w 692884"/>
                  <a:gd name="connsiteY317" fmla="*/ 591496 h 1290705"/>
                  <a:gd name="connsiteX318" fmla="*/ 138454 w 692884"/>
                  <a:gd name="connsiteY318" fmla="*/ 588784 h 1290705"/>
                  <a:gd name="connsiteX319" fmla="*/ 141104 w 692884"/>
                  <a:gd name="connsiteY319" fmla="*/ 588784 h 1290705"/>
                  <a:gd name="connsiteX320" fmla="*/ 147728 w 692884"/>
                  <a:gd name="connsiteY320" fmla="*/ 588784 h 1290705"/>
                  <a:gd name="connsiteX321" fmla="*/ 153028 w 692884"/>
                  <a:gd name="connsiteY321" fmla="*/ 587428 h 1290705"/>
                  <a:gd name="connsiteX322" fmla="*/ 155677 w 692884"/>
                  <a:gd name="connsiteY322" fmla="*/ 584716 h 1290705"/>
                  <a:gd name="connsiteX323" fmla="*/ 155677 w 692884"/>
                  <a:gd name="connsiteY323" fmla="*/ 583360 h 1290705"/>
                  <a:gd name="connsiteX324" fmla="*/ 157002 w 692884"/>
                  <a:gd name="connsiteY324" fmla="*/ 580648 h 1290705"/>
                  <a:gd name="connsiteX325" fmla="*/ 159652 w 692884"/>
                  <a:gd name="connsiteY325" fmla="*/ 576580 h 1290705"/>
                  <a:gd name="connsiteX326" fmla="*/ 159652 w 692884"/>
                  <a:gd name="connsiteY326" fmla="*/ 573869 h 1290705"/>
                  <a:gd name="connsiteX327" fmla="*/ 162301 w 692884"/>
                  <a:gd name="connsiteY327" fmla="*/ 572513 h 1290705"/>
                  <a:gd name="connsiteX328" fmla="*/ 162301 w 692884"/>
                  <a:gd name="connsiteY328" fmla="*/ 569801 h 1290705"/>
                  <a:gd name="connsiteX329" fmla="*/ 166276 w 692884"/>
                  <a:gd name="connsiteY329" fmla="*/ 568445 h 1290705"/>
                  <a:gd name="connsiteX330" fmla="*/ 166276 w 692884"/>
                  <a:gd name="connsiteY330" fmla="*/ 565733 h 1290705"/>
                  <a:gd name="connsiteX331" fmla="*/ 168926 w 692884"/>
                  <a:gd name="connsiteY331" fmla="*/ 563021 h 1290705"/>
                  <a:gd name="connsiteX332" fmla="*/ 168926 w 692884"/>
                  <a:gd name="connsiteY332" fmla="*/ 561665 h 1290705"/>
                  <a:gd name="connsiteX333" fmla="*/ 168926 w 692884"/>
                  <a:gd name="connsiteY333" fmla="*/ 558953 h 1290705"/>
                  <a:gd name="connsiteX334" fmla="*/ 171575 w 692884"/>
                  <a:gd name="connsiteY334" fmla="*/ 554885 h 1290705"/>
                  <a:gd name="connsiteX335" fmla="*/ 171575 w 692884"/>
                  <a:gd name="connsiteY335" fmla="*/ 552173 h 1290705"/>
                  <a:gd name="connsiteX336" fmla="*/ 174225 w 692884"/>
                  <a:gd name="connsiteY336" fmla="*/ 550817 h 1290705"/>
                  <a:gd name="connsiteX337" fmla="*/ 175550 w 692884"/>
                  <a:gd name="connsiteY337" fmla="*/ 548105 h 1290705"/>
                  <a:gd name="connsiteX338" fmla="*/ 175550 w 692884"/>
                  <a:gd name="connsiteY338" fmla="*/ 546749 h 1290705"/>
                  <a:gd name="connsiteX339" fmla="*/ 178200 w 692884"/>
                  <a:gd name="connsiteY339" fmla="*/ 544037 h 1290705"/>
                  <a:gd name="connsiteX340" fmla="*/ 180849 w 692884"/>
                  <a:gd name="connsiteY340" fmla="*/ 542681 h 1290705"/>
                  <a:gd name="connsiteX341" fmla="*/ 180849 w 692884"/>
                  <a:gd name="connsiteY341" fmla="*/ 539969 h 1290705"/>
                  <a:gd name="connsiteX342" fmla="*/ 183499 w 692884"/>
                  <a:gd name="connsiteY342" fmla="*/ 537257 h 1290705"/>
                  <a:gd name="connsiteX343" fmla="*/ 183499 w 692884"/>
                  <a:gd name="connsiteY343" fmla="*/ 535901 h 1290705"/>
                  <a:gd name="connsiteX344" fmla="*/ 183499 w 692884"/>
                  <a:gd name="connsiteY344" fmla="*/ 531833 h 1290705"/>
                  <a:gd name="connsiteX345" fmla="*/ 184824 w 692884"/>
                  <a:gd name="connsiteY345" fmla="*/ 529121 h 1290705"/>
                  <a:gd name="connsiteX346" fmla="*/ 184824 w 692884"/>
                  <a:gd name="connsiteY346" fmla="*/ 525053 h 1290705"/>
                  <a:gd name="connsiteX347" fmla="*/ 187473 w 692884"/>
                  <a:gd name="connsiteY347" fmla="*/ 522341 h 1290705"/>
                  <a:gd name="connsiteX348" fmla="*/ 187473 w 692884"/>
                  <a:gd name="connsiteY348" fmla="*/ 520985 h 1290705"/>
                  <a:gd name="connsiteX349" fmla="*/ 190123 w 692884"/>
                  <a:gd name="connsiteY349" fmla="*/ 520985 h 1290705"/>
                  <a:gd name="connsiteX350" fmla="*/ 192773 w 692884"/>
                  <a:gd name="connsiteY350" fmla="*/ 518273 h 1290705"/>
                  <a:gd name="connsiteX351" fmla="*/ 196747 w 692884"/>
                  <a:gd name="connsiteY351" fmla="*/ 514205 h 1290705"/>
                  <a:gd name="connsiteX352" fmla="*/ 202047 w 692884"/>
                  <a:gd name="connsiteY352" fmla="*/ 514205 h 1290705"/>
                  <a:gd name="connsiteX353" fmla="*/ 202047 w 692884"/>
                  <a:gd name="connsiteY353" fmla="*/ 511493 h 1290705"/>
                  <a:gd name="connsiteX354" fmla="*/ 203372 w 692884"/>
                  <a:gd name="connsiteY354" fmla="*/ 507425 h 1290705"/>
                  <a:gd name="connsiteX355" fmla="*/ 203372 w 692884"/>
                  <a:gd name="connsiteY355" fmla="*/ 506069 h 1290705"/>
                  <a:gd name="connsiteX356" fmla="*/ 206021 w 692884"/>
                  <a:gd name="connsiteY356" fmla="*/ 503357 h 1290705"/>
                  <a:gd name="connsiteX357" fmla="*/ 206021 w 692884"/>
                  <a:gd name="connsiteY357" fmla="*/ 500645 h 1290705"/>
                  <a:gd name="connsiteX358" fmla="*/ 206021 w 692884"/>
                  <a:gd name="connsiteY358" fmla="*/ 499289 h 1290705"/>
                  <a:gd name="connsiteX359" fmla="*/ 208671 w 692884"/>
                  <a:gd name="connsiteY359" fmla="*/ 495221 h 1290705"/>
                  <a:gd name="connsiteX360" fmla="*/ 208671 w 692884"/>
                  <a:gd name="connsiteY360" fmla="*/ 491153 h 1290705"/>
                  <a:gd name="connsiteX361" fmla="*/ 211321 w 692884"/>
                  <a:gd name="connsiteY361" fmla="*/ 488441 h 1290705"/>
                  <a:gd name="connsiteX362" fmla="*/ 211321 w 692884"/>
                  <a:gd name="connsiteY362" fmla="*/ 484373 h 1290705"/>
                  <a:gd name="connsiteX363" fmla="*/ 212645 w 692884"/>
                  <a:gd name="connsiteY363" fmla="*/ 481661 h 1290705"/>
                  <a:gd name="connsiteX364" fmla="*/ 215295 w 692884"/>
                  <a:gd name="connsiteY364" fmla="*/ 477593 h 1290705"/>
                  <a:gd name="connsiteX365" fmla="*/ 215295 w 692884"/>
                  <a:gd name="connsiteY365" fmla="*/ 474881 h 1290705"/>
                  <a:gd name="connsiteX366" fmla="*/ 215295 w 692884"/>
                  <a:gd name="connsiteY366" fmla="*/ 470813 h 1290705"/>
                  <a:gd name="connsiteX367" fmla="*/ 215295 w 692884"/>
                  <a:gd name="connsiteY367" fmla="*/ 469457 h 1290705"/>
                  <a:gd name="connsiteX368" fmla="*/ 217945 w 692884"/>
                  <a:gd name="connsiteY368" fmla="*/ 465389 h 1290705"/>
                  <a:gd name="connsiteX369" fmla="*/ 220595 w 692884"/>
                  <a:gd name="connsiteY369" fmla="*/ 462677 h 1290705"/>
                  <a:gd name="connsiteX370" fmla="*/ 220595 w 692884"/>
                  <a:gd name="connsiteY370" fmla="*/ 458609 h 1290705"/>
                  <a:gd name="connsiteX371" fmla="*/ 221919 w 692884"/>
                  <a:gd name="connsiteY371" fmla="*/ 451829 h 1290705"/>
                  <a:gd name="connsiteX372" fmla="*/ 220595 w 692884"/>
                  <a:gd name="connsiteY372" fmla="*/ 449117 h 1290705"/>
                  <a:gd name="connsiteX373" fmla="*/ 220595 w 692884"/>
                  <a:gd name="connsiteY373" fmla="*/ 445049 h 1290705"/>
                  <a:gd name="connsiteX374" fmla="*/ 220595 w 692884"/>
                  <a:gd name="connsiteY374" fmla="*/ 443693 h 1290705"/>
                  <a:gd name="connsiteX375" fmla="*/ 221919 w 692884"/>
                  <a:gd name="connsiteY375" fmla="*/ 440981 h 1290705"/>
                  <a:gd name="connsiteX376" fmla="*/ 224569 w 692884"/>
                  <a:gd name="connsiteY376" fmla="*/ 436913 h 1290705"/>
                  <a:gd name="connsiteX377" fmla="*/ 221919 w 692884"/>
                  <a:gd name="connsiteY377" fmla="*/ 434201 h 1290705"/>
                  <a:gd name="connsiteX378" fmla="*/ 224569 w 692884"/>
                  <a:gd name="connsiteY378" fmla="*/ 432845 h 1290705"/>
                  <a:gd name="connsiteX379" fmla="*/ 221919 w 692884"/>
                  <a:gd name="connsiteY379" fmla="*/ 430133 h 1290705"/>
                  <a:gd name="connsiteX380" fmla="*/ 221919 w 692884"/>
                  <a:gd name="connsiteY380" fmla="*/ 426065 h 1290705"/>
                  <a:gd name="connsiteX381" fmla="*/ 221919 w 692884"/>
                  <a:gd name="connsiteY381" fmla="*/ 423353 h 1290705"/>
                  <a:gd name="connsiteX382" fmla="*/ 221919 w 692884"/>
                  <a:gd name="connsiteY382" fmla="*/ 421997 h 1290705"/>
                  <a:gd name="connsiteX383" fmla="*/ 224569 w 692884"/>
                  <a:gd name="connsiteY383" fmla="*/ 419285 h 1290705"/>
                  <a:gd name="connsiteX384" fmla="*/ 227219 w 692884"/>
                  <a:gd name="connsiteY384" fmla="*/ 417929 h 1290705"/>
                  <a:gd name="connsiteX385" fmla="*/ 224569 w 692884"/>
                  <a:gd name="connsiteY385" fmla="*/ 415217 h 1290705"/>
                  <a:gd name="connsiteX386" fmla="*/ 221919 w 692884"/>
                  <a:gd name="connsiteY386" fmla="*/ 415217 h 1290705"/>
                  <a:gd name="connsiteX387" fmla="*/ 215295 w 692884"/>
                  <a:gd name="connsiteY387" fmla="*/ 413861 h 1290705"/>
                  <a:gd name="connsiteX388" fmla="*/ 215295 w 692884"/>
                  <a:gd name="connsiteY388" fmla="*/ 408437 h 1290705"/>
                  <a:gd name="connsiteX389" fmla="*/ 213833 w 692884"/>
                  <a:gd name="connsiteY389" fmla="*/ 407938 h 1290705"/>
                  <a:gd name="connsiteX390" fmla="*/ 213833 w 692884"/>
                  <a:gd name="connsiteY390" fmla="*/ 401879 h 1290705"/>
                  <a:gd name="connsiteX391" fmla="*/ 213833 w 692884"/>
                  <a:gd name="connsiteY391" fmla="*/ 363208 h 1290705"/>
                  <a:gd name="connsiteX392" fmla="*/ 230134 w 692884"/>
                  <a:gd name="connsiteY392" fmla="*/ 323983 h 1290705"/>
                  <a:gd name="connsiteX393" fmla="*/ 217945 w 692884"/>
                  <a:gd name="connsiteY393" fmla="*/ 294929 h 1290705"/>
                  <a:gd name="connsiteX394" fmla="*/ 217945 w 692884"/>
                  <a:gd name="connsiteY394" fmla="*/ 294534 h 1290705"/>
                  <a:gd name="connsiteX395" fmla="*/ 216774 w 692884"/>
                  <a:gd name="connsiteY395" fmla="*/ 292137 h 1290705"/>
                  <a:gd name="connsiteX396" fmla="*/ 215295 w 692884"/>
                  <a:gd name="connsiteY396" fmla="*/ 288612 h 1290705"/>
                  <a:gd name="connsiteX397" fmla="*/ 215295 w 692884"/>
                  <a:gd name="connsiteY397" fmla="*/ 286398 h 1290705"/>
                  <a:gd name="connsiteX398" fmla="*/ 215295 w 692884"/>
                  <a:gd name="connsiteY398" fmla="*/ 283686 h 1290705"/>
                  <a:gd name="connsiteX399" fmla="*/ 215295 w 692884"/>
                  <a:gd name="connsiteY399" fmla="*/ 282330 h 1290705"/>
                  <a:gd name="connsiteX400" fmla="*/ 217945 w 692884"/>
                  <a:gd name="connsiteY400" fmla="*/ 278262 h 1290705"/>
                  <a:gd name="connsiteX401" fmla="*/ 220595 w 692884"/>
                  <a:gd name="connsiteY401" fmla="*/ 275550 h 1290705"/>
                  <a:gd name="connsiteX402" fmla="*/ 224569 w 692884"/>
                  <a:gd name="connsiteY402" fmla="*/ 274194 h 1290705"/>
                  <a:gd name="connsiteX403" fmla="*/ 227219 w 692884"/>
                  <a:gd name="connsiteY403" fmla="*/ 271482 h 1290705"/>
                  <a:gd name="connsiteX404" fmla="*/ 232518 w 692884"/>
                  <a:gd name="connsiteY404" fmla="*/ 271482 h 1290705"/>
                  <a:gd name="connsiteX405" fmla="*/ 232518 w 692884"/>
                  <a:gd name="connsiteY405" fmla="*/ 268770 h 1290705"/>
                  <a:gd name="connsiteX406" fmla="*/ 236493 w 692884"/>
                  <a:gd name="connsiteY406" fmla="*/ 267414 h 1290705"/>
                  <a:gd name="connsiteX407" fmla="*/ 239142 w 692884"/>
                  <a:gd name="connsiteY407" fmla="*/ 264702 h 1290705"/>
                  <a:gd name="connsiteX408" fmla="*/ 251066 w 692884"/>
                  <a:gd name="connsiteY408" fmla="*/ 257922 h 1290705"/>
                  <a:gd name="connsiteX409" fmla="*/ 255040 w 692884"/>
                  <a:gd name="connsiteY409" fmla="*/ 256566 h 1290705"/>
                  <a:gd name="connsiteX410" fmla="*/ 260340 w 692884"/>
                  <a:gd name="connsiteY410" fmla="*/ 256566 h 1290705"/>
                  <a:gd name="connsiteX411" fmla="*/ 261665 w 692884"/>
                  <a:gd name="connsiteY411" fmla="*/ 253854 h 1290705"/>
                  <a:gd name="connsiteX412" fmla="*/ 266964 w 692884"/>
                  <a:gd name="connsiteY412" fmla="*/ 252498 h 1290705"/>
                  <a:gd name="connsiteX413" fmla="*/ 270939 w 692884"/>
                  <a:gd name="connsiteY413" fmla="*/ 252498 h 1290705"/>
                  <a:gd name="connsiteX414" fmla="*/ 276238 w 692884"/>
                  <a:gd name="connsiteY414" fmla="*/ 249786 h 1290705"/>
                  <a:gd name="connsiteX415" fmla="*/ 280212 w 692884"/>
                  <a:gd name="connsiteY415" fmla="*/ 249786 h 1290705"/>
                  <a:gd name="connsiteX416" fmla="*/ 282845 w 692884"/>
                  <a:gd name="connsiteY416" fmla="*/ 248439 h 1290705"/>
                  <a:gd name="connsiteX417" fmla="*/ 284318 w 692884"/>
                  <a:gd name="connsiteY417" fmla="*/ 248439 h 1290705"/>
                  <a:gd name="connsiteX418" fmla="*/ 285395 w 692884"/>
                  <a:gd name="connsiteY418" fmla="*/ 247134 h 1290705"/>
                  <a:gd name="connsiteX419" fmla="*/ 285636 w 692884"/>
                  <a:gd name="connsiteY419" fmla="*/ 247011 h 1290705"/>
                  <a:gd name="connsiteX420" fmla="*/ 290100 w 692884"/>
                  <a:gd name="connsiteY420" fmla="*/ 247011 h 1290705"/>
                  <a:gd name="connsiteX421" fmla="*/ 293395 w 692884"/>
                  <a:gd name="connsiteY421" fmla="*/ 243006 h 1290705"/>
                  <a:gd name="connsiteX422" fmla="*/ 294786 w 692884"/>
                  <a:gd name="connsiteY422" fmla="*/ 243006 h 1290705"/>
                  <a:gd name="connsiteX423" fmla="*/ 297435 w 692884"/>
                  <a:gd name="connsiteY423" fmla="*/ 243006 h 1290705"/>
                  <a:gd name="connsiteX424" fmla="*/ 297435 w 692884"/>
                  <a:gd name="connsiteY424" fmla="*/ 241650 h 1290705"/>
                  <a:gd name="connsiteX425" fmla="*/ 304060 w 692884"/>
                  <a:gd name="connsiteY425" fmla="*/ 237582 h 1290705"/>
                  <a:gd name="connsiteX426" fmla="*/ 306709 w 692884"/>
                  <a:gd name="connsiteY426" fmla="*/ 234870 h 1290705"/>
                  <a:gd name="connsiteX427" fmla="*/ 309359 w 692884"/>
                  <a:gd name="connsiteY427" fmla="*/ 234870 h 1290705"/>
                  <a:gd name="connsiteX428" fmla="*/ 310684 w 692884"/>
                  <a:gd name="connsiteY428" fmla="*/ 234870 h 1290705"/>
                  <a:gd name="connsiteX429" fmla="*/ 310684 w 692884"/>
                  <a:gd name="connsiteY429" fmla="*/ 232158 h 1290705"/>
                  <a:gd name="connsiteX430" fmla="*/ 310684 w 692884"/>
                  <a:gd name="connsiteY430" fmla="*/ 228090 h 1290705"/>
                  <a:gd name="connsiteX431" fmla="*/ 310684 w 692884"/>
                  <a:gd name="connsiteY431" fmla="*/ 226734 h 1290705"/>
                  <a:gd name="connsiteX432" fmla="*/ 309935 w 692884"/>
                  <a:gd name="connsiteY432" fmla="*/ 222899 h 1290705"/>
                  <a:gd name="connsiteX433" fmla="*/ 321150 w 692884"/>
                  <a:gd name="connsiteY433" fmla="*/ 209265 h 1290705"/>
                  <a:gd name="connsiteX434" fmla="*/ 324233 w 692884"/>
                  <a:gd name="connsiteY434" fmla="*/ 200970 h 1290705"/>
                  <a:gd name="connsiteX435" fmla="*/ 325257 w 692884"/>
                  <a:gd name="connsiteY435" fmla="*/ 200970 h 1290705"/>
                  <a:gd name="connsiteX436" fmla="*/ 329232 w 692884"/>
                  <a:gd name="connsiteY436" fmla="*/ 195546 h 1290705"/>
                  <a:gd name="connsiteX437" fmla="*/ 334531 w 692884"/>
                  <a:gd name="connsiteY437" fmla="*/ 194190 h 1290705"/>
                  <a:gd name="connsiteX438" fmla="*/ 338506 w 692884"/>
                  <a:gd name="connsiteY438" fmla="*/ 187410 h 1290705"/>
                  <a:gd name="connsiteX439" fmla="*/ 341155 w 692884"/>
                  <a:gd name="connsiteY439" fmla="*/ 187410 h 1290705"/>
                  <a:gd name="connsiteX440" fmla="*/ 346455 w 692884"/>
                  <a:gd name="connsiteY440" fmla="*/ 187410 h 1290705"/>
                  <a:gd name="connsiteX441" fmla="*/ 350429 w 692884"/>
                  <a:gd name="connsiteY441" fmla="*/ 187410 h 1290705"/>
                  <a:gd name="connsiteX442" fmla="*/ 353079 w 692884"/>
                  <a:gd name="connsiteY442" fmla="*/ 187410 h 1290705"/>
                  <a:gd name="connsiteX443" fmla="*/ 357053 w 692884"/>
                  <a:gd name="connsiteY443" fmla="*/ 190122 h 1290705"/>
                  <a:gd name="connsiteX444" fmla="*/ 359703 w 692884"/>
                  <a:gd name="connsiteY444" fmla="*/ 191478 h 1290705"/>
                  <a:gd name="connsiteX445" fmla="*/ 362353 w 692884"/>
                  <a:gd name="connsiteY445" fmla="*/ 190122 h 1290705"/>
                  <a:gd name="connsiteX446" fmla="*/ 362353 w 692884"/>
                  <a:gd name="connsiteY446" fmla="*/ 186054 h 1290705"/>
                  <a:gd name="connsiteX447" fmla="*/ 359703 w 692884"/>
                  <a:gd name="connsiteY447" fmla="*/ 183342 h 1290705"/>
                  <a:gd name="connsiteX448" fmla="*/ 357053 w 692884"/>
                  <a:gd name="connsiteY448" fmla="*/ 180630 h 1290705"/>
                  <a:gd name="connsiteX449" fmla="*/ 355729 w 692884"/>
                  <a:gd name="connsiteY449" fmla="*/ 179274 h 1290705"/>
                  <a:gd name="connsiteX450" fmla="*/ 353079 w 692884"/>
                  <a:gd name="connsiteY450" fmla="*/ 169782 h 1290705"/>
                  <a:gd name="connsiteX451" fmla="*/ 353079 w 692884"/>
                  <a:gd name="connsiteY451" fmla="*/ 168426 h 1290705"/>
                  <a:gd name="connsiteX452" fmla="*/ 350429 w 692884"/>
                  <a:gd name="connsiteY452" fmla="*/ 164358 h 1290705"/>
                  <a:gd name="connsiteX453" fmla="*/ 350429 w 692884"/>
                  <a:gd name="connsiteY453" fmla="*/ 161694 h 1290705"/>
                  <a:gd name="connsiteX454" fmla="*/ 350845 w 692884"/>
                  <a:gd name="connsiteY454" fmla="*/ 161433 h 1290705"/>
                  <a:gd name="connsiteX455" fmla="*/ 353079 w 692884"/>
                  <a:gd name="connsiteY455" fmla="*/ 160290 h 1290705"/>
                  <a:gd name="connsiteX456" fmla="*/ 353079 w 692884"/>
                  <a:gd name="connsiteY456" fmla="*/ 160035 h 1290705"/>
                  <a:gd name="connsiteX457" fmla="*/ 361341 w 692884"/>
                  <a:gd name="connsiteY457" fmla="*/ 154866 h 1290705"/>
                  <a:gd name="connsiteX458" fmla="*/ 362353 w 692884"/>
                  <a:gd name="connsiteY458" fmla="*/ 154866 h 1290705"/>
                  <a:gd name="connsiteX459" fmla="*/ 365002 w 692884"/>
                  <a:gd name="connsiteY459" fmla="*/ 154866 h 1290705"/>
                  <a:gd name="connsiteX460" fmla="*/ 366327 w 692884"/>
                  <a:gd name="connsiteY460" fmla="*/ 153510 h 1290705"/>
                  <a:gd name="connsiteX461" fmla="*/ 368977 w 692884"/>
                  <a:gd name="connsiteY461" fmla="*/ 153510 h 1290705"/>
                  <a:gd name="connsiteX462" fmla="*/ 371627 w 692884"/>
                  <a:gd name="connsiteY462" fmla="*/ 150798 h 1290705"/>
                  <a:gd name="connsiteX463" fmla="*/ 375601 w 692884"/>
                  <a:gd name="connsiteY463" fmla="*/ 149442 h 1290705"/>
                  <a:gd name="connsiteX464" fmla="*/ 378251 w 692884"/>
                  <a:gd name="connsiteY464" fmla="*/ 146730 h 1290705"/>
                  <a:gd name="connsiteX465" fmla="*/ 378251 w 692884"/>
                  <a:gd name="connsiteY465" fmla="*/ 144018 h 1290705"/>
                  <a:gd name="connsiteX466" fmla="*/ 375601 w 692884"/>
                  <a:gd name="connsiteY466" fmla="*/ 139950 h 1290705"/>
                  <a:gd name="connsiteX467" fmla="*/ 374276 w 692884"/>
                  <a:gd name="connsiteY467" fmla="*/ 138594 h 1290705"/>
                  <a:gd name="connsiteX468" fmla="*/ 371627 w 692884"/>
                  <a:gd name="connsiteY468" fmla="*/ 138594 h 1290705"/>
                  <a:gd name="connsiteX469" fmla="*/ 368977 w 692884"/>
                  <a:gd name="connsiteY469" fmla="*/ 135883 h 1290705"/>
                  <a:gd name="connsiteX470" fmla="*/ 366367 w 692884"/>
                  <a:gd name="connsiteY470" fmla="*/ 134548 h 1290705"/>
                  <a:gd name="connsiteX471" fmla="*/ 366367 w 692884"/>
                  <a:gd name="connsiteY471" fmla="*/ 134445 h 1290705"/>
                  <a:gd name="connsiteX472" fmla="*/ 368977 w 692884"/>
                  <a:gd name="connsiteY472" fmla="*/ 129103 h 1290705"/>
                  <a:gd name="connsiteX473" fmla="*/ 371627 w 692884"/>
                  <a:gd name="connsiteY473" fmla="*/ 127747 h 1290705"/>
                  <a:gd name="connsiteX474" fmla="*/ 374276 w 692884"/>
                  <a:gd name="connsiteY474" fmla="*/ 127747 h 1290705"/>
                  <a:gd name="connsiteX475" fmla="*/ 378251 w 692884"/>
                  <a:gd name="connsiteY475" fmla="*/ 127747 h 1290705"/>
                  <a:gd name="connsiteX476" fmla="*/ 380901 w 692884"/>
                  <a:gd name="connsiteY476" fmla="*/ 125035 h 1290705"/>
                  <a:gd name="connsiteX477" fmla="*/ 383550 w 692884"/>
                  <a:gd name="connsiteY477" fmla="*/ 125035 h 1290705"/>
                  <a:gd name="connsiteX478" fmla="*/ 384875 w 692884"/>
                  <a:gd name="connsiteY478" fmla="*/ 123679 h 1290705"/>
                  <a:gd name="connsiteX479" fmla="*/ 384875 w 692884"/>
                  <a:gd name="connsiteY479" fmla="*/ 120967 h 1290705"/>
                  <a:gd name="connsiteX480" fmla="*/ 384875 w 692884"/>
                  <a:gd name="connsiteY480" fmla="*/ 118255 h 1290705"/>
                  <a:gd name="connsiteX481" fmla="*/ 384875 w 692884"/>
                  <a:gd name="connsiteY481" fmla="*/ 116899 h 1290705"/>
                  <a:gd name="connsiteX482" fmla="*/ 378251 w 692884"/>
                  <a:gd name="connsiteY482" fmla="*/ 110119 h 1290705"/>
                  <a:gd name="connsiteX483" fmla="*/ 378251 w 692884"/>
                  <a:gd name="connsiteY483" fmla="*/ 108763 h 1290705"/>
                  <a:gd name="connsiteX484" fmla="*/ 375601 w 692884"/>
                  <a:gd name="connsiteY484" fmla="*/ 108763 h 1290705"/>
                  <a:gd name="connsiteX485" fmla="*/ 375601 w 692884"/>
                  <a:gd name="connsiteY485" fmla="*/ 103339 h 1290705"/>
                  <a:gd name="connsiteX486" fmla="*/ 374367 w 692884"/>
                  <a:gd name="connsiteY486" fmla="*/ 102076 h 1290705"/>
                  <a:gd name="connsiteX487" fmla="*/ 385891 w 692884"/>
                  <a:gd name="connsiteY487" fmla="*/ 87067 h 1290705"/>
                  <a:gd name="connsiteX488" fmla="*/ 387525 w 692884"/>
                  <a:gd name="connsiteY488" fmla="*/ 87067 h 1290705"/>
                  <a:gd name="connsiteX489" fmla="*/ 390174 w 692884"/>
                  <a:gd name="connsiteY489" fmla="*/ 87067 h 1290705"/>
                  <a:gd name="connsiteX490" fmla="*/ 392824 w 692884"/>
                  <a:gd name="connsiteY490" fmla="*/ 87067 h 1290705"/>
                  <a:gd name="connsiteX491" fmla="*/ 395474 w 692884"/>
                  <a:gd name="connsiteY491" fmla="*/ 87067 h 1290705"/>
                  <a:gd name="connsiteX492" fmla="*/ 396799 w 692884"/>
                  <a:gd name="connsiteY492" fmla="*/ 84355 h 1290705"/>
                  <a:gd name="connsiteX493" fmla="*/ 399448 w 692884"/>
                  <a:gd name="connsiteY493" fmla="*/ 82999 h 1290705"/>
                  <a:gd name="connsiteX494" fmla="*/ 402098 w 692884"/>
                  <a:gd name="connsiteY494" fmla="*/ 77575 h 1290705"/>
                  <a:gd name="connsiteX495" fmla="*/ 402098 w 692884"/>
                  <a:gd name="connsiteY495" fmla="*/ 73507 h 1290705"/>
                  <a:gd name="connsiteX496" fmla="*/ 399448 w 692884"/>
                  <a:gd name="connsiteY496" fmla="*/ 72151 h 1290705"/>
                  <a:gd name="connsiteX497" fmla="*/ 399448 w 692884"/>
                  <a:gd name="connsiteY497" fmla="*/ 69439 h 1290705"/>
                  <a:gd name="connsiteX498" fmla="*/ 396799 w 692884"/>
                  <a:gd name="connsiteY498" fmla="*/ 69439 h 1290705"/>
                  <a:gd name="connsiteX499" fmla="*/ 395474 w 692884"/>
                  <a:gd name="connsiteY499" fmla="*/ 65371 h 1290705"/>
                  <a:gd name="connsiteX500" fmla="*/ 392824 w 692884"/>
                  <a:gd name="connsiteY500" fmla="*/ 62659 h 1290705"/>
                  <a:gd name="connsiteX501" fmla="*/ 390174 w 692884"/>
                  <a:gd name="connsiteY501" fmla="*/ 62659 h 1290705"/>
                  <a:gd name="connsiteX502" fmla="*/ 384875 w 692884"/>
                  <a:gd name="connsiteY502" fmla="*/ 61303 h 1290705"/>
                  <a:gd name="connsiteX503" fmla="*/ 383550 w 692884"/>
                  <a:gd name="connsiteY503" fmla="*/ 61303 h 1290705"/>
                  <a:gd name="connsiteX504" fmla="*/ 378251 w 692884"/>
                  <a:gd name="connsiteY504" fmla="*/ 58591 h 1290705"/>
                  <a:gd name="connsiteX505" fmla="*/ 375601 w 692884"/>
                  <a:gd name="connsiteY505" fmla="*/ 58591 h 1290705"/>
                  <a:gd name="connsiteX506" fmla="*/ 374276 w 692884"/>
                  <a:gd name="connsiteY506" fmla="*/ 57235 h 1290705"/>
                  <a:gd name="connsiteX507" fmla="*/ 371627 w 692884"/>
                  <a:gd name="connsiteY507" fmla="*/ 51811 h 1290705"/>
                  <a:gd name="connsiteX508" fmla="*/ 368977 w 692884"/>
                  <a:gd name="connsiteY508" fmla="*/ 50455 h 1290705"/>
                  <a:gd name="connsiteX509" fmla="*/ 366327 w 692884"/>
                  <a:gd name="connsiteY509" fmla="*/ 47743 h 1290705"/>
                  <a:gd name="connsiteX510" fmla="*/ 366327 w 692884"/>
                  <a:gd name="connsiteY510" fmla="*/ 46387 h 1290705"/>
                  <a:gd name="connsiteX511" fmla="*/ 366327 w 692884"/>
                  <a:gd name="connsiteY511" fmla="*/ 43675 h 1290705"/>
                  <a:gd name="connsiteX512" fmla="*/ 366327 w 692884"/>
                  <a:gd name="connsiteY512" fmla="*/ 40963 h 1290705"/>
                  <a:gd name="connsiteX513" fmla="*/ 365002 w 692884"/>
                  <a:gd name="connsiteY513" fmla="*/ 39607 h 1290705"/>
                  <a:gd name="connsiteX514" fmla="*/ 359703 w 692884"/>
                  <a:gd name="connsiteY514" fmla="*/ 39607 h 1290705"/>
                  <a:gd name="connsiteX515" fmla="*/ 357053 w 692884"/>
                  <a:gd name="connsiteY515" fmla="*/ 39607 h 1290705"/>
                  <a:gd name="connsiteX516" fmla="*/ 350429 w 692884"/>
                  <a:gd name="connsiteY516" fmla="*/ 36895 h 1290705"/>
                  <a:gd name="connsiteX517" fmla="*/ 347779 w 692884"/>
                  <a:gd name="connsiteY517" fmla="*/ 36895 h 1290705"/>
                  <a:gd name="connsiteX518" fmla="*/ 346455 w 692884"/>
                  <a:gd name="connsiteY518" fmla="*/ 39607 h 1290705"/>
                  <a:gd name="connsiteX519" fmla="*/ 341155 w 692884"/>
                  <a:gd name="connsiteY519" fmla="*/ 39607 h 1290705"/>
                  <a:gd name="connsiteX520" fmla="*/ 338506 w 692884"/>
                  <a:gd name="connsiteY520" fmla="*/ 40963 h 1290705"/>
                  <a:gd name="connsiteX521" fmla="*/ 337181 w 692884"/>
                  <a:gd name="connsiteY521" fmla="*/ 40963 h 1290705"/>
                  <a:gd name="connsiteX522" fmla="*/ 334531 w 692884"/>
                  <a:gd name="connsiteY522" fmla="*/ 39607 h 1290705"/>
                  <a:gd name="connsiteX523" fmla="*/ 331881 w 692884"/>
                  <a:gd name="connsiteY523" fmla="*/ 39607 h 1290705"/>
                  <a:gd name="connsiteX524" fmla="*/ 327907 w 692884"/>
                  <a:gd name="connsiteY524" fmla="*/ 39607 h 1290705"/>
                  <a:gd name="connsiteX525" fmla="*/ 325257 w 692884"/>
                  <a:gd name="connsiteY525" fmla="*/ 36895 h 1290705"/>
                  <a:gd name="connsiteX526" fmla="*/ 325257 w 692884"/>
                  <a:gd name="connsiteY526" fmla="*/ 39607 h 1290705"/>
                  <a:gd name="connsiteX527" fmla="*/ 322607 w 692884"/>
                  <a:gd name="connsiteY527" fmla="*/ 36895 h 1290705"/>
                  <a:gd name="connsiteX528" fmla="*/ 318633 w 692884"/>
                  <a:gd name="connsiteY528" fmla="*/ 36895 h 1290705"/>
                  <a:gd name="connsiteX529" fmla="*/ 315983 w 692884"/>
                  <a:gd name="connsiteY529" fmla="*/ 36895 h 1290705"/>
                  <a:gd name="connsiteX530" fmla="*/ 315983 w 692884"/>
                  <a:gd name="connsiteY530" fmla="*/ 35539 h 1290705"/>
                  <a:gd name="connsiteX531" fmla="*/ 313334 w 692884"/>
                  <a:gd name="connsiteY531" fmla="*/ 35539 h 1290705"/>
                  <a:gd name="connsiteX532" fmla="*/ 310684 w 692884"/>
                  <a:gd name="connsiteY532" fmla="*/ 32827 h 1290705"/>
                  <a:gd name="connsiteX533" fmla="*/ 309359 w 692884"/>
                  <a:gd name="connsiteY533" fmla="*/ 31471 h 1290705"/>
                  <a:gd name="connsiteX534" fmla="*/ 306709 w 692884"/>
                  <a:gd name="connsiteY534" fmla="*/ 31471 h 1290705"/>
                  <a:gd name="connsiteX535" fmla="*/ 306709 w 692884"/>
                  <a:gd name="connsiteY535" fmla="*/ 28759 h 1290705"/>
                  <a:gd name="connsiteX536" fmla="*/ 306207 w 692884"/>
                  <a:gd name="connsiteY536" fmla="*/ 28759 h 1290705"/>
                  <a:gd name="connsiteX537" fmla="*/ 306207 w 692884"/>
                  <a:gd name="connsiteY537" fmla="*/ 26561 h 1290705"/>
                  <a:gd name="connsiteX538" fmla="*/ 306709 w 692884"/>
                  <a:gd name="connsiteY538" fmla="*/ 26047 h 1290705"/>
                  <a:gd name="connsiteX539" fmla="*/ 309359 w 692884"/>
                  <a:gd name="connsiteY539" fmla="*/ 24691 h 1290705"/>
                  <a:gd name="connsiteX540" fmla="*/ 310684 w 692884"/>
                  <a:gd name="connsiteY540" fmla="*/ 21979 h 1290705"/>
                  <a:gd name="connsiteX541" fmla="*/ 313334 w 692884"/>
                  <a:gd name="connsiteY541" fmla="*/ 21979 h 1290705"/>
                  <a:gd name="connsiteX542" fmla="*/ 315983 w 692884"/>
                  <a:gd name="connsiteY542" fmla="*/ 21979 h 1290705"/>
                  <a:gd name="connsiteX543" fmla="*/ 318633 w 692884"/>
                  <a:gd name="connsiteY543" fmla="*/ 24691 h 1290705"/>
                  <a:gd name="connsiteX544" fmla="*/ 319958 w 692884"/>
                  <a:gd name="connsiteY544" fmla="*/ 24691 h 1290705"/>
                  <a:gd name="connsiteX545" fmla="*/ 322607 w 692884"/>
                  <a:gd name="connsiteY545" fmla="*/ 24691 h 1290705"/>
                  <a:gd name="connsiteX546" fmla="*/ 325257 w 692884"/>
                  <a:gd name="connsiteY546" fmla="*/ 24691 h 1290705"/>
                  <a:gd name="connsiteX547" fmla="*/ 327907 w 692884"/>
                  <a:gd name="connsiteY547" fmla="*/ 20623 h 1290705"/>
                  <a:gd name="connsiteX548" fmla="*/ 329232 w 692884"/>
                  <a:gd name="connsiteY548" fmla="*/ 13843 h 1290705"/>
                  <a:gd name="connsiteX549" fmla="*/ 331881 w 692884"/>
                  <a:gd name="connsiteY549" fmla="*/ 11131 h 1290705"/>
                  <a:gd name="connsiteX550" fmla="*/ 331881 w 692884"/>
                  <a:gd name="connsiteY550" fmla="*/ 9775 h 1290705"/>
                  <a:gd name="connsiteX551" fmla="*/ 331881 w 692884"/>
                  <a:gd name="connsiteY551" fmla="*/ 7063 h 1290705"/>
                  <a:gd name="connsiteX552" fmla="*/ 334531 w 692884"/>
                  <a:gd name="connsiteY552" fmla="*/ 4351 h 1290705"/>
                  <a:gd name="connsiteX553" fmla="*/ 337181 w 692884"/>
                  <a:gd name="connsiteY553" fmla="*/ 4351 h 1290705"/>
                  <a:gd name="connsiteX554" fmla="*/ 338506 w 692884"/>
                  <a:gd name="connsiteY554" fmla="*/ 4351 h 1290705"/>
                  <a:gd name="connsiteX555" fmla="*/ 341155 w 692884"/>
                  <a:gd name="connsiteY555" fmla="*/ 4351 h 1290705"/>
                  <a:gd name="connsiteX556" fmla="*/ 346455 w 692884"/>
                  <a:gd name="connsiteY556" fmla="*/ 2995 h 1290705"/>
                  <a:gd name="connsiteX557" fmla="*/ 347779 w 692884"/>
                  <a:gd name="connsiteY557" fmla="*/ 283 h 1290705"/>
                  <a:gd name="connsiteX558" fmla="*/ 350429 w 692884"/>
                  <a:gd name="connsiteY558" fmla="*/ 283 h 1290705"/>
                  <a:gd name="connsiteX559" fmla="*/ 355729 w 692884"/>
                  <a:gd name="connsiteY559" fmla="*/ 283 h 1290705"/>
                  <a:gd name="connsiteX560" fmla="*/ 359703 w 692884"/>
                  <a:gd name="connsiteY560" fmla="*/ 283 h 1290705"/>
                  <a:gd name="connsiteX561" fmla="*/ 360256 w 692884"/>
                  <a:gd name="connsiteY561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96799 w 692884"/>
                  <a:gd name="connsiteY154" fmla="*/ 1252608 h 1290705"/>
                  <a:gd name="connsiteX155" fmla="*/ 395474 w 692884"/>
                  <a:gd name="connsiteY155" fmla="*/ 1259388 h 1290705"/>
                  <a:gd name="connsiteX156" fmla="*/ 396389 w 692884"/>
                  <a:gd name="connsiteY156" fmla="*/ 1259388 h 1290705"/>
                  <a:gd name="connsiteX157" fmla="*/ 345851 w 692884"/>
                  <a:gd name="connsiteY157" fmla="*/ 1267336 h 1290705"/>
                  <a:gd name="connsiteX158" fmla="*/ 365002 w 692884"/>
                  <a:gd name="connsiteY158" fmla="*/ 1264069 h 1290705"/>
                  <a:gd name="connsiteX159" fmla="*/ 378251 w 692884"/>
                  <a:gd name="connsiteY159" fmla="*/ 1255320 h 1290705"/>
                  <a:gd name="connsiteX160" fmla="*/ 365002 w 692884"/>
                  <a:gd name="connsiteY160" fmla="*/ 1259388 h 1290705"/>
                  <a:gd name="connsiteX161" fmla="*/ 341155 w 692884"/>
                  <a:gd name="connsiteY161" fmla="*/ 1263456 h 1290705"/>
                  <a:gd name="connsiteX162" fmla="*/ 325257 w 692884"/>
                  <a:gd name="connsiteY162" fmla="*/ 1266168 h 1290705"/>
                  <a:gd name="connsiteX163" fmla="*/ 313334 w 692884"/>
                  <a:gd name="connsiteY163" fmla="*/ 1266168 h 1290705"/>
                  <a:gd name="connsiteX164" fmla="*/ 301410 w 692884"/>
                  <a:gd name="connsiteY164" fmla="*/ 1263456 h 1290705"/>
                  <a:gd name="connsiteX165" fmla="*/ 298760 w 692884"/>
                  <a:gd name="connsiteY165" fmla="*/ 1270236 h 1290705"/>
                  <a:gd name="connsiteX166" fmla="*/ 297435 w 692884"/>
                  <a:gd name="connsiteY166" fmla="*/ 1277016 h 1290705"/>
                  <a:gd name="connsiteX167" fmla="*/ 289486 w 692884"/>
                  <a:gd name="connsiteY167" fmla="*/ 1286508 h 1290705"/>
                  <a:gd name="connsiteX168" fmla="*/ 289393 w 692884"/>
                  <a:gd name="connsiteY168" fmla="*/ 1286572 h 1290705"/>
                  <a:gd name="connsiteX169" fmla="*/ 282583 w 692884"/>
                  <a:gd name="connsiteY169" fmla="*/ 1261036 h 1290705"/>
                  <a:gd name="connsiteX170" fmla="*/ 285512 w 692884"/>
                  <a:gd name="connsiteY170" fmla="*/ 1257289 h 1290705"/>
                  <a:gd name="connsiteX171" fmla="*/ 289486 w 692884"/>
                  <a:gd name="connsiteY171" fmla="*/ 1249153 h 1290705"/>
                  <a:gd name="connsiteX172" fmla="*/ 294786 w 692884"/>
                  <a:gd name="connsiteY172" fmla="*/ 1245085 h 1290705"/>
                  <a:gd name="connsiteX173" fmla="*/ 292499 w 692884"/>
                  <a:gd name="connsiteY173" fmla="*/ 1242160 h 1290705"/>
                  <a:gd name="connsiteX174" fmla="*/ 294786 w 692884"/>
                  <a:gd name="connsiteY174" fmla="*/ 1240404 h 1290705"/>
                  <a:gd name="connsiteX175" fmla="*/ 289486 w 692884"/>
                  <a:gd name="connsiteY175" fmla="*/ 1233624 h 1290705"/>
                  <a:gd name="connsiteX176" fmla="*/ 288619 w 692884"/>
                  <a:gd name="connsiteY176" fmla="*/ 1230961 h 1290705"/>
                  <a:gd name="connsiteX177" fmla="*/ 289486 w 692884"/>
                  <a:gd name="connsiteY177" fmla="*/ 1224746 h 1290705"/>
                  <a:gd name="connsiteX178" fmla="*/ 288162 w 692884"/>
                  <a:gd name="connsiteY178" fmla="*/ 1229556 h 1290705"/>
                  <a:gd name="connsiteX179" fmla="*/ 288619 w 692884"/>
                  <a:gd name="connsiteY179" fmla="*/ 1230961 h 1290705"/>
                  <a:gd name="connsiteX180" fmla="*/ 288162 w 692884"/>
                  <a:gd name="connsiteY180" fmla="*/ 1234237 h 1290705"/>
                  <a:gd name="connsiteX181" fmla="*/ 289486 w 692884"/>
                  <a:gd name="connsiteY181" fmla="*/ 1238305 h 1290705"/>
                  <a:gd name="connsiteX182" fmla="*/ 292499 w 692884"/>
                  <a:gd name="connsiteY182" fmla="*/ 1242160 h 1290705"/>
                  <a:gd name="connsiteX183" fmla="*/ 289486 w 692884"/>
                  <a:gd name="connsiteY183" fmla="*/ 1244472 h 1290705"/>
                  <a:gd name="connsiteX184" fmla="*/ 285512 w 692884"/>
                  <a:gd name="connsiteY184" fmla="*/ 1252608 h 1290705"/>
                  <a:gd name="connsiteX185" fmla="*/ 281652 w 692884"/>
                  <a:gd name="connsiteY185" fmla="*/ 1257546 h 1290705"/>
                  <a:gd name="connsiteX186" fmla="*/ 279808 w 692884"/>
                  <a:gd name="connsiteY186" fmla="*/ 1250631 h 1290705"/>
                  <a:gd name="connsiteX187" fmla="*/ 295683 w 692884"/>
                  <a:gd name="connsiteY187" fmla="*/ 1203006 h 1290705"/>
                  <a:gd name="connsiteX188" fmla="*/ 267108 w 692884"/>
                  <a:gd name="connsiteY188" fmla="*/ 1164906 h 1290705"/>
                  <a:gd name="connsiteX189" fmla="*/ 254385 w 692884"/>
                  <a:gd name="connsiteY189" fmla="*/ 1178378 h 1290705"/>
                  <a:gd name="connsiteX190" fmla="*/ 252391 w 692884"/>
                  <a:gd name="connsiteY190" fmla="*/ 1175317 h 1290705"/>
                  <a:gd name="connsiteX191" fmla="*/ 252391 w 692884"/>
                  <a:gd name="connsiteY191" fmla="*/ 1179998 h 1290705"/>
                  <a:gd name="connsiteX192" fmla="*/ 252580 w 692884"/>
                  <a:gd name="connsiteY192" fmla="*/ 1180289 h 1290705"/>
                  <a:gd name="connsiteX193" fmla="*/ 213133 w 692884"/>
                  <a:gd name="connsiteY193" fmla="*/ 1222056 h 1290705"/>
                  <a:gd name="connsiteX194" fmla="*/ 194083 w 692884"/>
                  <a:gd name="connsiteY194" fmla="*/ 1285556 h 1290705"/>
                  <a:gd name="connsiteX195" fmla="*/ 180110 w 692884"/>
                  <a:gd name="connsiteY195" fmla="*/ 1275076 h 1290705"/>
                  <a:gd name="connsiteX196" fmla="*/ 183499 w 692884"/>
                  <a:gd name="connsiteY196" fmla="*/ 1268137 h 1290705"/>
                  <a:gd name="connsiteX197" fmla="*/ 187473 w 692884"/>
                  <a:gd name="connsiteY197" fmla="*/ 1255933 h 1290705"/>
                  <a:gd name="connsiteX198" fmla="*/ 192773 w 692884"/>
                  <a:gd name="connsiteY198" fmla="*/ 1238305 h 1290705"/>
                  <a:gd name="connsiteX199" fmla="*/ 194098 w 692884"/>
                  <a:gd name="connsiteY199" fmla="*/ 1230170 h 1290705"/>
                  <a:gd name="connsiteX200" fmla="*/ 203372 w 692884"/>
                  <a:gd name="connsiteY200" fmla="*/ 1216610 h 1290705"/>
                  <a:gd name="connsiteX201" fmla="*/ 215295 w 692884"/>
                  <a:gd name="connsiteY201" fmla="*/ 1204406 h 1290705"/>
                  <a:gd name="connsiteX202" fmla="*/ 227219 w 692884"/>
                  <a:gd name="connsiteY202" fmla="*/ 1188134 h 1290705"/>
                  <a:gd name="connsiteX203" fmla="*/ 232518 w 692884"/>
                  <a:gd name="connsiteY203" fmla="*/ 1182710 h 1290705"/>
                  <a:gd name="connsiteX204" fmla="*/ 239142 w 692884"/>
                  <a:gd name="connsiteY204" fmla="*/ 1184066 h 1290705"/>
                  <a:gd name="connsiteX205" fmla="*/ 241792 w 692884"/>
                  <a:gd name="connsiteY205" fmla="*/ 1177286 h 1290705"/>
                  <a:gd name="connsiteX206" fmla="*/ 245767 w 692884"/>
                  <a:gd name="connsiteY206" fmla="*/ 1171862 h 1290705"/>
                  <a:gd name="connsiteX207" fmla="*/ 252391 w 692884"/>
                  <a:gd name="connsiteY207" fmla="*/ 1173218 h 1290705"/>
                  <a:gd name="connsiteX208" fmla="*/ 252391 w 692884"/>
                  <a:gd name="connsiteY208" fmla="*/ 1168537 h 1290705"/>
                  <a:gd name="connsiteX209" fmla="*/ 245767 w 692884"/>
                  <a:gd name="connsiteY209" fmla="*/ 1167181 h 1290705"/>
                  <a:gd name="connsiteX210" fmla="*/ 241792 w 692884"/>
                  <a:gd name="connsiteY210" fmla="*/ 1172605 h 1290705"/>
                  <a:gd name="connsiteX211" fmla="*/ 239142 w 692884"/>
                  <a:gd name="connsiteY211" fmla="*/ 1179385 h 1290705"/>
                  <a:gd name="connsiteX212" fmla="*/ 232518 w 692884"/>
                  <a:gd name="connsiteY212" fmla="*/ 1178029 h 1290705"/>
                  <a:gd name="connsiteX213" fmla="*/ 227219 w 692884"/>
                  <a:gd name="connsiteY213" fmla="*/ 1183453 h 1290705"/>
                  <a:gd name="connsiteX214" fmla="*/ 215295 w 692884"/>
                  <a:gd name="connsiteY214" fmla="*/ 1199725 h 1290705"/>
                  <a:gd name="connsiteX215" fmla="*/ 203372 w 692884"/>
                  <a:gd name="connsiteY215" fmla="*/ 1211929 h 1290705"/>
                  <a:gd name="connsiteX216" fmla="*/ 194098 w 692884"/>
                  <a:gd name="connsiteY216" fmla="*/ 1225489 h 1290705"/>
                  <a:gd name="connsiteX217" fmla="*/ 192773 w 692884"/>
                  <a:gd name="connsiteY217" fmla="*/ 1233624 h 1290705"/>
                  <a:gd name="connsiteX218" fmla="*/ 187473 w 692884"/>
                  <a:gd name="connsiteY218" fmla="*/ 1251252 h 1290705"/>
                  <a:gd name="connsiteX219" fmla="*/ 183499 w 692884"/>
                  <a:gd name="connsiteY219" fmla="*/ 1263456 h 1290705"/>
                  <a:gd name="connsiteX220" fmla="*/ 178436 w 692884"/>
                  <a:gd name="connsiteY220" fmla="*/ 1273821 h 1290705"/>
                  <a:gd name="connsiteX221" fmla="*/ 168683 w 692884"/>
                  <a:gd name="connsiteY221" fmla="*/ 1266506 h 1290705"/>
                  <a:gd name="connsiteX222" fmla="*/ 135369 w 692884"/>
                  <a:gd name="connsiteY222" fmla="*/ 1270013 h 1290705"/>
                  <a:gd name="connsiteX223" fmla="*/ 122556 w 692884"/>
                  <a:gd name="connsiteY223" fmla="*/ 1263456 h 1290705"/>
                  <a:gd name="connsiteX224" fmla="*/ 98709 w 692884"/>
                  <a:gd name="connsiteY224" fmla="*/ 1260744 h 1290705"/>
                  <a:gd name="connsiteX225" fmla="*/ 93218 w 692884"/>
                  <a:gd name="connsiteY225" fmla="*/ 1260744 h 1290705"/>
                  <a:gd name="connsiteX226" fmla="*/ 76608 w 692884"/>
                  <a:gd name="connsiteY226" fmla="*/ 1247456 h 1290705"/>
                  <a:gd name="connsiteX227" fmla="*/ 75525 w 692884"/>
                  <a:gd name="connsiteY227" fmla="*/ 1247524 h 1290705"/>
                  <a:gd name="connsiteX228" fmla="*/ 73537 w 692884"/>
                  <a:gd name="connsiteY228" fmla="*/ 1244472 h 1290705"/>
                  <a:gd name="connsiteX229" fmla="*/ 68238 w 692884"/>
                  <a:gd name="connsiteY229" fmla="*/ 1244472 h 1290705"/>
                  <a:gd name="connsiteX230" fmla="*/ 61613 w 692884"/>
                  <a:gd name="connsiteY230" fmla="*/ 1244472 h 1290705"/>
                  <a:gd name="connsiteX231" fmla="*/ 57639 w 692884"/>
                  <a:gd name="connsiteY231" fmla="*/ 1241760 h 1290705"/>
                  <a:gd name="connsiteX232" fmla="*/ 45715 w 692884"/>
                  <a:gd name="connsiteY232" fmla="*/ 1230912 h 1290705"/>
                  <a:gd name="connsiteX233" fmla="*/ 35668 w 692884"/>
                  <a:gd name="connsiteY233" fmla="*/ 1230912 h 1290705"/>
                  <a:gd name="connsiteX234" fmla="*/ 44858 w 692884"/>
                  <a:gd name="connsiteY234" fmla="*/ 1212531 h 1290705"/>
                  <a:gd name="connsiteX235" fmla="*/ 54383 w 692884"/>
                  <a:gd name="connsiteY235" fmla="*/ 1168081 h 1290705"/>
                  <a:gd name="connsiteX236" fmla="*/ 48178 w 692884"/>
                  <a:gd name="connsiteY236" fmla="*/ 1168081 h 1290705"/>
                  <a:gd name="connsiteX237" fmla="*/ 48365 w 692884"/>
                  <a:gd name="connsiteY237" fmla="*/ 1167794 h 1290705"/>
                  <a:gd name="connsiteX238" fmla="*/ 47243 w 692884"/>
                  <a:gd name="connsiteY238" fmla="*/ 1168081 h 1290705"/>
                  <a:gd name="connsiteX239" fmla="*/ 45715 w 692884"/>
                  <a:gd name="connsiteY239" fmla="*/ 1168081 h 1290705"/>
                  <a:gd name="connsiteX240" fmla="*/ 45715 w 692884"/>
                  <a:gd name="connsiteY240" fmla="*/ 1167181 h 1290705"/>
                  <a:gd name="connsiteX241" fmla="*/ 48365 w 692884"/>
                  <a:gd name="connsiteY241" fmla="*/ 1163113 h 1290705"/>
                  <a:gd name="connsiteX242" fmla="*/ 43066 w 692884"/>
                  <a:gd name="connsiteY242" fmla="*/ 1164469 h 1290705"/>
                  <a:gd name="connsiteX243" fmla="*/ 37762 w 692884"/>
                  <a:gd name="connsiteY243" fmla="*/ 1167726 h 1290705"/>
                  <a:gd name="connsiteX244" fmla="*/ 15441 w 692884"/>
                  <a:gd name="connsiteY244" fmla="*/ 1166610 h 1290705"/>
                  <a:gd name="connsiteX245" fmla="*/ 15441 w 692884"/>
                  <a:gd name="connsiteY245" fmla="*/ 1129132 h 1290705"/>
                  <a:gd name="connsiteX246" fmla="*/ 0 w 692884"/>
                  <a:gd name="connsiteY246" fmla="*/ 1090999 h 1290705"/>
                  <a:gd name="connsiteX247" fmla="*/ 0 w 692884"/>
                  <a:gd name="connsiteY247" fmla="*/ 1052410 h 1290705"/>
                  <a:gd name="connsiteX248" fmla="*/ 0 w 692884"/>
                  <a:gd name="connsiteY248" fmla="*/ 1014277 h 1290705"/>
                  <a:gd name="connsiteX249" fmla="*/ 0 w 692884"/>
                  <a:gd name="connsiteY249" fmla="*/ 976144 h 1290705"/>
                  <a:gd name="connsiteX250" fmla="*/ 15441 w 692884"/>
                  <a:gd name="connsiteY250" fmla="*/ 936492 h 1290705"/>
                  <a:gd name="connsiteX251" fmla="*/ 0 w 692884"/>
                  <a:gd name="connsiteY251" fmla="*/ 898815 h 1290705"/>
                  <a:gd name="connsiteX252" fmla="*/ 0 w 692884"/>
                  <a:gd name="connsiteY252" fmla="*/ 859618 h 1290705"/>
                  <a:gd name="connsiteX253" fmla="*/ 0 w 692884"/>
                  <a:gd name="connsiteY253" fmla="*/ 836931 h 1290705"/>
                  <a:gd name="connsiteX254" fmla="*/ 1995 w 692884"/>
                  <a:gd name="connsiteY254" fmla="*/ 836931 h 1290705"/>
                  <a:gd name="connsiteX255" fmla="*/ 3320 w 692884"/>
                  <a:gd name="connsiteY255" fmla="*/ 834219 h 1290705"/>
                  <a:gd name="connsiteX256" fmla="*/ 5970 w 692884"/>
                  <a:gd name="connsiteY256" fmla="*/ 831507 h 1290705"/>
                  <a:gd name="connsiteX257" fmla="*/ 5970 w 692884"/>
                  <a:gd name="connsiteY257" fmla="*/ 830151 h 1290705"/>
                  <a:gd name="connsiteX258" fmla="*/ 8620 w 692884"/>
                  <a:gd name="connsiteY258" fmla="*/ 830151 h 1290705"/>
                  <a:gd name="connsiteX259" fmla="*/ 8620 w 692884"/>
                  <a:gd name="connsiteY259" fmla="*/ 827439 h 1290705"/>
                  <a:gd name="connsiteX260" fmla="*/ 11269 w 692884"/>
                  <a:gd name="connsiteY260" fmla="*/ 826083 h 1290705"/>
                  <a:gd name="connsiteX261" fmla="*/ 11269 w 692884"/>
                  <a:gd name="connsiteY261" fmla="*/ 822015 h 1290705"/>
                  <a:gd name="connsiteX262" fmla="*/ 11269 w 692884"/>
                  <a:gd name="connsiteY262" fmla="*/ 816591 h 1290705"/>
                  <a:gd name="connsiteX263" fmla="*/ 12594 w 692884"/>
                  <a:gd name="connsiteY263" fmla="*/ 812523 h 1290705"/>
                  <a:gd name="connsiteX264" fmla="*/ 12594 w 692884"/>
                  <a:gd name="connsiteY264" fmla="*/ 808455 h 1290705"/>
                  <a:gd name="connsiteX265" fmla="*/ 12594 w 692884"/>
                  <a:gd name="connsiteY265" fmla="*/ 805861 h 1290705"/>
                  <a:gd name="connsiteX266" fmla="*/ 15441 w 692884"/>
                  <a:gd name="connsiteY266" fmla="*/ 802191 h 1290705"/>
                  <a:gd name="connsiteX267" fmla="*/ 23136 w 692884"/>
                  <a:gd name="connsiteY267" fmla="*/ 781395 h 1290705"/>
                  <a:gd name="connsiteX268" fmla="*/ 24518 w 692884"/>
                  <a:gd name="connsiteY268" fmla="*/ 779980 h 1290705"/>
                  <a:gd name="connsiteX269" fmla="*/ 27167 w 692884"/>
                  <a:gd name="connsiteY269" fmla="*/ 778624 h 1290705"/>
                  <a:gd name="connsiteX270" fmla="*/ 29817 w 692884"/>
                  <a:gd name="connsiteY270" fmla="*/ 775912 h 1290705"/>
                  <a:gd name="connsiteX271" fmla="*/ 31142 w 692884"/>
                  <a:gd name="connsiteY271" fmla="*/ 774556 h 1290705"/>
                  <a:gd name="connsiteX272" fmla="*/ 31142 w 692884"/>
                  <a:gd name="connsiteY272" fmla="*/ 771844 h 1290705"/>
                  <a:gd name="connsiteX273" fmla="*/ 31142 w 692884"/>
                  <a:gd name="connsiteY273" fmla="*/ 769132 h 1290705"/>
                  <a:gd name="connsiteX274" fmla="*/ 31142 w 692884"/>
                  <a:gd name="connsiteY274" fmla="*/ 767776 h 1290705"/>
                  <a:gd name="connsiteX275" fmla="*/ 33792 w 692884"/>
                  <a:gd name="connsiteY275" fmla="*/ 763708 h 1290705"/>
                  <a:gd name="connsiteX276" fmla="*/ 36441 w 692884"/>
                  <a:gd name="connsiteY276" fmla="*/ 759640 h 1290705"/>
                  <a:gd name="connsiteX277" fmla="*/ 36441 w 692884"/>
                  <a:gd name="connsiteY277" fmla="*/ 756928 h 1290705"/>
                  <a:gd name="connsiteX278" fmla="*/ 39091 w 692884"/>
                  <a:gd name="connsiteY278" fmla="*/ 752860 h 1290705"/>
                  <a:gd name="connsiteX279" fmla="*/ 40416 w 692884"/>
                  <a:gd name="connsiteY279" fmla="*/ 750148 h 1290705"/>
                  <a:gd name="connsiteX280" fmla="*/ 43066 w 692884"/>
                  <a:gd name="connsiteY280" fmla="*/ 746080 h 1290705"/>
                  <a:gd name="connsiteX281" fmla="*/ 45715 w 692884"/>
                  <a:gd name="connsiteY281" fmla="*/ 743368 h 1290705"/>
                  <a:gd name="connsiteX282" fmla="*/ 45715 w 692884"/>
                  <a:gd name="connsiteY282" fmla="*/ 742012 h 1290705"/>
                  <a:gd name="connsiteX283" fmla="*/ 45715 w 692884"/>
                  <a:gd name="connsiteY283" fmla="*/ 739300 h 1290705"/>
                  <a:gd name="connsiteX284" fmla="*/ 45715 w 692884"/>
                  <a:gd name="connsiteY284" fmla="*/ 737944 h 1290705"/>
                  <a:gd name="connsiteX285" fmla="*/ 48365 w 692884"/>
                  <a:gd name="connsiteY285" fmla="*/ 735232 h 1290705"/>
                  <a:gd name="connsiteX286" fmla="*/ 49690 w 692884"/>
                  <a:gd name="connsiteY286" fmla="*/ 731164 h 1290705"/>
                  <a:gd name="connsiteX287" fmla="*/ 49690 w 692884"/>
                  <a:gd name="connsiteY287" fmla="*/ 728452 h 1290705"/>
                  <a:gd name="connsiteX288" fmla="*/ 52339 w 692884"/>
                  <a:gd name="connsiteY288" fmla="*/ 727096 h 1290705"/>
                  <a:gd name="connsiteX289" fmla="*/ 54989 w 692884"/>
                  <a:gd name="connsiteY289" fmla="*/ 724384 h 1290705"/>
                  <a:gd name="connsiteX290" fmla="*/ 57639 w 692884"/>
                  <a:gd name="connsiteY290" fmla="*/ 723028 h 1290705"/>
                  <a:gd name="connsiteX291" fmla="*/ 54989 w 692884"/>
                  <a:gd name="connsiteY291" fmla="*/ 720316 h 1290705"/>
                  <a:gd name="connsiteX292" fmla="*/ 57639 w 692884"/>
                  <a:gd name="connsiteY292" fmla="*/ 717604 h 1290705"/>
                  <a:gd name="connsiteX293" fmla="*/ 57639 w 692884"/>
                  <a:gd name="connsiteY293" fmla="*/ 716248 h 1290705"/>
                  <a:gd name="connsiteX294" fmla="*/ 57639 w 692884"/>
                  <a:gd name="connsiteY294" fmla="*/ 713536 h 1290705"/>
                  <a:gd name="connsiteX295" fmla="*/ 58964 w 692884"/>
                  <a:gd name="connsiteY295" fmla="*/ 712180 h 1290705"/>
                  <a:gd name="connsiteX296" fmla="*/ 61613 w 692884"/>
                  <a:gd name="connsiteY296" fmla="*/ 708112 h 1290705"/>
                  <a:gd name="connsiteX297" fmla="*/ 61613 w 692884"/>
                  <a:gd name="connsiteY297" fmla="*/ 705400 h 1290705"/>
                  <a:gd name="connsiteX298" fmla="*/ 61756 w 692884"/>
                  <a:gd name="connsiteY298" fmla="*/ 705181 h 1290705"/>
                  <a:gd name="connsiteX299" fmla="*/ 73926 w 692884"/>
                  <a:gd name="connsiteY299" fmla="*/ 690153 h 1290705"/>
                  <a:gd name="connsiteX300" fmla="*/ 77599 w 692884"/>
                  <a:gd name="connsiteY300" fmla="*/ 690153 h 1290705"/>
                  <a:gd name="connsiteX301" fmla="*/ 92348 w 692884"/>
                  <a:gd name="connsiteY301" fmla="*/ 651482 h 1290705"/>
                  <a:gd name="connsiteX302" fmla="*/ 99392 w 692884"/>
                  <a:gd name="connsiteY302" fmla="*/ 634190 h 1290705"/>
                  <a:gd name="connsiteX303" fmla="*/ 101359 w 692884"/>
                  <a:gd name="connsiteY303" fmla="*/ 632176 h 1290705"/>
                  <a:gd name="connsiteX304" fmla="*/ 104008 w 692884"/>
                  <a:gd name="connsiteY304" fmla="*/ 628108 h 1290705"/>
                  <a:gd name="connsiteX305" fmla="*/ 104008 w 692884"/>
                  <a:gd name="connsiteY305" fmla="*/ 625396 h 1290705"/>
                  <a:gd name="connsiteX306" fmla="*/ 106658 w 692884"/>
                  <a:gd name="connsiteY306" fmla="*/ 624040 h 1290705"/>
                  <a:gd name="connsiteX307" fmla="*/ 110633 w 692884"/>
                  <a:gd name="connsiteY307" fmla="*/ 614548 h 1290705"/>
                  <a:gd name="connsiteX308" fmla="*/ 113282 w 692884"/>
                  <a:gd name="connsiteY308" fmla="*/ 613192 h 1290705"/>
                  <a:gd name="connsiteX309" fmla="*/ 115932 w 692884"/>
                  <a:gd name="connsiteY309" fmla="*/ 610480 h 1290705"/>
                  <a:gd name="connsiteX310" fmla="*/ 117257 w 692884"/>
                  <a:gd name="connsiteY310" fmla="*/ 609124 h 1290705"/>
                  <a:gd name="connsiteX311" fmla="*/ 119906 w 692884"/>
                  <a:gd name="connsiteY311" fmla="*/ 606412 h 1290705"/>
                  <a:gd name="connsiteX312" fmla="*/ 122556 w 692884"/>
                  <a:gd name="connsiteY312" fmla="*/ 603700 h 1290705"/>
                  <a:gd name="connsiteX313" fmla="*/ 126531 w 692884"/>
                  <a:gd name="connsiteY313" fmla="*/ 598276 h 1290705"/>
                  <a:gd name="connsiteX314" fmla="*/ 129180 w 692884"/>
                  <a:gd name="connsiteY314" fmla="*/ 595564 h 1290705"/>
                  <a:gd name="connsiteX315" fmla="*/ 134480 w 692884"/>
                  <a:gd name="connsiteY315" fmla="*/ 594208 h 1290705"/>
                  <a:gd name="connsiteX316" fmla="*/ 138454 w 692884"/>
                  <a:gd name="connsiteY316" fmla="*/ 591496 h 1290705"/>
                  <a:gd name="connsiteX317" fmla="*/ 138454 w 692884"/>
                  <a:gd name="connsiteY317" fmla="*/ 588784 h 1290705"/>
                  <a:gd name="connsiteX318" fmla="*/ 141104 w 692884"/>
                  <a:gd name="connsiteY318" fmla="*/ 588784 h 1290705"/>
                  <a:gd name="connsiteX319" fmla="*/ 147728 w 692884"/>
                  <a:gd name="connsiteY319" fmla="*/ 588784 h 1290705"/>
                  <a:gd name="connsiteX320" fmla="*/ 153028 w 692884"/>
                  <a:gd name="connsiteY320" fmla="*/ 587428 h 1290705"/>
                  <a:gd name="connsiteX321" fmla="*/ 155677 w 692884"/>
                  <a:gd name="connsiteY321" fmla="*/ 584716 h 1290705"/>
                  <a:gd name="connsiteX322" fmla="*/ 155677 w 692884"/>
                  <a:gd name="connsiteY322" fmla="*/ 583360 h 1290705"/>
                  <a:gd name="connsiteX323" fmla="*/ 157002 w 692884"/>
                  <a:gd name="connsiteY323" fmla="*/ 580648 h 1290705"/>
                  <a:gd name="connsiteX324" fmla="*/ 159652 w 692884"/>
                  <a:gd name="connsiteY324" fmla="*/ 576580 h 1290705"/>
                  <a:gd name="connsiteX325" fmla="*/ 159652 w 692884"/>
                  <a:gd name="connsiteY325" fmla="*/ 573869 h 1290705"/>
                  <a:gd name="connsiteX326" fmla="*/ 162301 w 692884"/>
                  <a:gd name="connsiteY326" fmla="*/ 572513 h 1290705"/>
                  <a:gd name="connsiteX327" fmla="*/ 162301 w 692884"/>
                  <a:gd name="connsiteY327" fmla="*/ 569801 h 1290705"/>
                  <a:gd name="connsiteX328" fmla="*/ 166276 w 692884"/>
                  <a:gd name="connsiteY328" fmla="*/ 568445 h 1290705"/>
                  <a:gd name="connsiteX329" fmla="*/ 166276 w 692884"/>
                  <a:gd name="connsiteY329" fmla="*/ 565733 h 1290705"/>
                  <a:gd name="connsiteX330" fmla="*/ 168926 w 692884"/>
                  <a:gd name="connsiteY330" fmla="*/ 563021 h 1290705"/>
                  <a:gd name="connsiteX331" fmla="*/ 168926 w 692884"/>
                  <a:gd name="connsiteY331" fmla="*/ 561665 h 1290705"/>
                  <a:gd name="connsiteX332" fmla="*/ 168926 w 692884"/>
                  <a:gd name="connsiteY332" fmla="*/ 558953 h 1290705"/>
                  <a:gd name="connsiteX333" fmla="*/ 171575 w 692884"/>
                  <a:gd name="connsiteY333" fmla="*/ 554885 h 1290705"/>
                  <a:gd name="connsiteX334" fmla="*/ 171575 w 692884"/>
                  <a:gd name="connsiteY334" fmla="*/ 552173 h 1290705"/>
                  <a:gd name="connsiteX335" fmla="*/ 174225 w 692884"/>
                  <a:gd name="connsiteY335" fmla="*/ 550817 h 1290705"/>
                  <a:gd name="connsiteX336" fmla="*/ 175550 w 692884"/>
                  <a:gd name="connsiteY336" fmla="*/ 548105 h 1290705"/>
                  <a:gd name="connsiteX337" fmla="*/ 175550 w 692884"/>
                  <a:gd name="connsiteY337" fmla="*/ 546749 h 1290705"/>
                  <a:gd name="connsiteX338" fmla="*/ 178200 w 692884"/>
                  <a:gd name="connsiteY338" fmla="*/ 544037 h 1290705"/>
                  <a:gd name="connsiteX339" fmla="*/ 180849 w 692884"/>
                  <a:gd name="connsiteY339" fmla="*/ 542681 h 1290705"/>
                  <a:gd name="connsiteX340" fmla="*/ 180849 w 692884"/>
                  <a:gd name="connsiteY340" fmla="*/ 539969 h 1290705"/>
                  <a:gd name="connsiteX341" fmla="*/ 183499 w 692884"/>
                  <a:gd name="connsiteY341" fmla="*/ 537257 h 1290705"/>
                  <a:gd name="connsiteX342" fmla="*/ 183499 w 692884"/>
                  <a:gd name="connsiteY342" fmla="*/ 535901 h 1290705"/>
                  <a:gd name="connsiteX343" fmla="*/ 183499 w 692884"/>
                  <a:gd name="connsiteY343" fmla="*/ 531833 h 1290705"/>
                  <a:gd name="connsiteX344" fmla="*/ 184824 w 692884"/>
                  <a:gd name="connsiteY344" fmla="*/ 529121 h 1290705"/>
                  <a:gd name="connsiteX345" fmla="*/ 184824 w 692884"/>
                  <a:gd name="connsiteY345" fmla="*/ 525053 h 1290705"/>
                  <a:gd name="connsiteX346" fmla="*/ 187473 w 692884"/>
                  <a:gd name="connsiteY346" fmla="*/ 522341 h 1290705"/>
                  <a:gd name="connsiteX347" fmla="*/ 187473 w 692884"/>
                  <a:gd name="connsiteY347" fmla="*/ 520985 h 1290705"/>
                  <a:gd name="connsiteX348" fmla="*/ 190123 w 692884"/>
                  <a:gd name="connsiteY348" fmla="*/ 520985 h 1290705"/>
                  <a:gd name="connsiteX349" fmla="*/ 192773 w 692884"/>
                  <a:gd name="connsiteY349" fmla="*/ 518273 h 1290705"/>
                  <a:gd name="connsiteX350" fmla="*/ 196747 w 692884"/>
                  <a:gd name="connsiteY350" fmla="*/ 514205 h 1290705"/>
                  <a:gd name="connsiteX351" fmla="*/ 202047 w 692884"/>
                  <a:gd name="connsiteY351" fmla="*/ 514205 h 1290705"/>
                  <a:gd name="connsiteX352" fmla="*/ 202047 w 692884"/>
                  <a:gd name="connsiteY352" fmla="*/ 511493 h 1290705"/>
                  <a:gd name="connsiteX353" fmla="*/ 203372 w 692884"/>
                  <a:gd name="connsiteY353" fmla="*/ 507425 h 1290705"/>
                  <a:gd name="connsiteX354" fmla="*/ 203372 w 692884"/>
                  <a:gd name="connsiteY354" fmla="*/ 506069 h 1290705"/>
                  <a:gd name="connsiteX355" fmla="*/ 206021 w 692884"/>
                  <a:gd name="connsiteY355" fmla="*/ 503357 h 1290705"/>
                  <a:gd name="connsiteX356" fmla="*/ 206021 w 692884"/>
                  <a:gd name="connsiteY356" fmla="*/ 500645 h 1290705"/>
                  <a:gd name="connsiteX357" fmla="*/ 206021 w 692884"/>
                  <a:gd name="connsiteY357" fmla="*/ 499289 h 1290705"/>
                  <a:gd name="connsiteX358" fmla="*/ 208671 w 692884"/>
                  <a:gd name="connsiteY358" fmla="*/ 495221 h 1290705"/>
                  <a:gd name="connsiteX359" fmla="*/ 208671 w 692884"/>
                  <a:gd name="connsiteY359" fmla="*/ 491153 h 1290705"/>
                  <a:gd name="connsiteX360" fmla="*/ 211321 w 692884"/>
                  <a:gd name="connsiteY360" fmla="*/ 488441 h 1290705"/>
                  <a:gd name="connsiteX361" fmla="*/ 211321 w 692884"/>
                  <a:gd name="connsiteY361" fmla="*/ 484373 h 1290705"/>
                  <a:gd name="connsiteX362" fmla="*/ 212645 w 692884"/>
                  <a:gd name="connsiteY362" fmla="*/ 481661 h 1290705"/>
                  <a:gd name="connsiteX363" fmla="*/ 215295 w 692884"/>
                  <a:gd name="connsiteY363" fmla="*/ 477593 h 1290705"/>
                  <a:gd name="connsiteX364" fmla="*/ 215295 w 692884"/>
                  <a:gd name="connsiteY364" fmla="*/ 474881 h 1290705"/>
                  <a:gd name="connsiteX365" fmla="*/ 215295 w 692884"/>
                  <a:gd name="connsiteY365" fmla="*/ 470813 h 1290705"/>
                  <a:gd name="connsiteX366" fmla="*/ 215295 w 692884"/>
                  <a:gd name="connsiteY366" fmla="*/ 469457 h 1290705"/>
                  <a:gd name="connsiteX367" fmla="*/ 217945 w 692884"/>
                  <a:gd name="connsiteY367" fmla="*/ 465389 h 1290705"/>
                  <a:gd name="connsiteX368" fmla="*/ 220595 w 692884"/>
                  <a:gd name="connsiteY368" fmla="*/ 462677 h 1290705"/>
                  <a:gd name="connsiteX369" fmla="*/ 220595 w 692884"/>
                  <a:gd name="connsiteY369" fmla="*/ 458609 h 1290705"/>
                  <a:gd name="connsiteX370" fmla="*/ 221919 w 692884"/>
                  <a:gd name="connsiteY370" fmla="*/ 451829 h 1290705"/>
                  <a:gd name="connsiteX371" fmla="*/ 220595 w 692884"/>
                  <a:gd name="connsiteY371" fmla="*/ 449117 h 1290705"/>
                  <a:gd name="connsiteX372" fmla="*/ 220595 w 692884"/>
                  <a:gd name="connsiteY372" fmla="*/ 445049 h 1290705"/>
                  <a:gd name="connsiteX373" fmla="*/ 220595 w 692884"/>
                  <a:gd name="connsiteY373" fmla="*/ 443693 h 1290705"/>
                  <a:gd name="connsiteX374" fmla="*/ 221919 w 692884"/>
                  <a:gd name="connsiteY374" fmla="*/ 440981 h 1290705"/>
                  <a:gd name="connsiteX375" fmla="*/ 224569 w 692884"/>
                  <a:gd name="connsiteY375" fmla="*/ 436913 h 1290705"/>
                  <a:gd name="connsiteX376" fmla="*/ 221919 w 692884"/>
                  <a:gd name="connsiteY376" fmla="*/ 434201 h 1290705"/>
                  <a:gd name="connsiteX377" fmla="*/ 224569 w 692884"/>
                  <a:gd name="connsiteY377" fmla="*/ 432845 h 1290705"/>
                  <a:gd name="connsiteX378" fmla="*/ 221919 w 692884"/>
                  <a:gd name="connsiteY378" fmla="*/ 430133 h 1290705"/>
                  <a:gd name="connsiteX379" fmla="*/ 221919 w 692884"/>
                  <a:gd name="connsiteY379" fmla="*/ 426065 h 1290705"/>
                  <a:gd name="connsiteX380" fmla="*/ 221919 w 692884"/>
                  <a:gd name="connsiteY380" fmla="*/ 423353 h 1290705"/>
                  <a:gd name="connsiteX381" fmla="*/ 221919 w 692884"/>
                  <a:gd name="connsiteY381" fmla="*/ 421997 h 1290705"/>
                  <a:gd name="connsiteX382" fmla="*/ 224569 w 692884"/>
                  <a:gd name="connsiteY382" fmla="*/ 419285 h 1290705"/>
                  <a:gd name="connsiteX383" fmla="*/ 227219 w 692884"/>
                  <a:gd name="connsiteY383" fmla="*/ 417929 h 1290705"/>
                  <a:gd name="connsiteX384" fmla="*/ 224569 w 692884"/>
                  <a:gd name="connsiteY384" fmla="*/ 415217 h 1290705"/>
                  <a:gd name="connsiteX385" fmla="*/ 221919 w 692884"/>
                  <a:gd name="connsiteY385" fmla="*/ 415217 h 1290705"/>
                  <a:gd name="connsiteX386" fmla="*/ 215295 w 692884"/>
                  <a:gd name="connsiteY386" fmla="*/ 413861 h 1290705"/>
                  <a:gd name="connsiteX387" fmla="*/ 215295 w 692884"/>
                  <a:gd name="connsiteY387" fmla="*/ 408437 h 1290705"/>
                  <a:gd name="connsiteX388" fmla="*/ 213833 w 692884"/>
                  <a:gd name="connsiteY388" fmla="*/ 407938 h 1290705"/>
                  <a:gd name="connsiteX389" fmla="*/ 213833 w 692884"/>
                  <a:gd name="connsiteY389" fmla="*/ 401879 h 1290705"/>
                  <a:gd name="connsiteX390" fmla="*/ 213833 w 692884"/>
                  <a:gd name="connsiteY390" fmla="*/ 363208 h 1290705"/>
                  <a:gd name="connsiteX391" fmla="*/ 230134 w 692884"/>
                  <a:gd name="connsiteY391" fmla="*/ 323983 h 1290705"/>
                  <a:gd name="connsiteX392" fmla="*/ 217945 w 692884"/>
                  <a:gd name="connsiteY392" fmla="*/ 294929 h 1290705"/>
                  <a:gd name="connsiteX393" fmla="*/ 217945 w 692884"/>
                  <a:gd name="connsiteY393" fmla="*/ 294534 h 1290705"/>
                  <a:gd name="connsiteX394" fmla="*/ 216774 w 692884"/>
                  <a:gd name="connsiteY394" fmla="*/ 292137 h 1290705"/>
                  <a:gd name="connsiteX395" fmla="*/ 215295 w 692884"/>
                  <a:gd name="connsiteY395" fmla="*/ 288612 h 1290705"/>
                  <a:gd name="connsiteX396" fmla="*/ 215295 w 692884"/>
                  <a:gd name="connsiteY396" fmla="*/ 286398 h 1290705"/>
                  <a:gd name="connsiteX397" fmla="*/ 215295 w 692884"/>
                  <a:gd name="connsiteY397" fmla="*/ 283686 h 1290705"/>
                  <a:gd name="connsiteX398" fmla="*/ 215295 w 692884"/>
                  <a:gd name="connsiteY398" fmla="*/ 282330 h 1290705"/>
                  <a:gd name="connsiteX399" fmla="*/ 217945 w 692884"/>
                  <a:gd name="connsiteY399" fmla="*/ 278262 h 1290705"/>
                  <a:gd name="connsiteX400" fmla="*/ 220595 w 692884"/>
                  <a:gd name="connsiteY400" fmla="*/ 275550 h 1290705"/>
                  <a:gd name="connsiteX401" fmla="*/ 224569 w 692884"/>
                  <a:gd name="connsiteY401" fmla="*/ 274194 h 1290705"/>
                  <a:gd name="connsiteX402" fmla="*/ 227219 w 692884"/>
                  <a:gd name="connsiteY402" fmla="*/ 271482 h 1290705"/>
                  <a:gd name="connsiteX403" fmla="*/ 232518 w 692884"/>
                  <a:gd name="connsiteY403" fmla="*/ 271482 h 1290705"/>
                  <a:gd name="connsiteX404" fmla="*/ 232518 w 692884"/>
                  <a:gd name="connsiteY404" fmla="*/ 268770 h 1290705"/>
                  <a:gd name="connsiteX405" fmla="*/ 236493 w 692884"/>
                  <a:gd name="connsiteY405" fmla="*/ 267414 h 1290705"/>
                  <a:gd name="connsiteX406" fmla="*/ 239142 w 692884"/>
                  <a:gd name="connsiteY406" fmla="*/ 264702 h 1290705"/>
                  <a:gd name="connsiteX407" fmla="*/ 251066 w 692884"/>
                  <a:gd name="connsiteY407" fmla="*/ 257922 h 1290705"/>
                  <a:gd name="connsiteX408" fmla="*/ 255040 w 692884"/>
                  <a:gd name="connsiteY408" fmla="*/ 256566 h 1290705"/>
                  <a:gd name="connsiteX409" fmla="*/ 260340 w 692884"/>
                  <a:gd name="connsiteY409" fmla="*/ 256566 h 1290705"/>
                  <a:gd name="connsiteX410" fmla="*/ 261665 w 692884"/>
                  <a:gd name="connsiteY410" fmla="*/ 253854 h 1290705"/>
                  <a:gd name="connsiteX411" fmla="*/ 266964 w 692884"/>
                  <a:gd name="connsiteY411" fmla="*/ 252498 h 1290705"/>
                  <a:gd name="connsiteX412" fmla="*/ 270939 w 692884"/>
                  <a:gd name="connsiteY412" fmla="*/ 252498 h 1290705"/>
                  <a:gd name="connsiteX413" fmla="*/ 276238 w 692884"/>
                  <a:gd name="connsiteY413" fmla="*/ 249786 h 1290705"/>
                  <a:gd name="connsiteX414" fmla="*/ 280212 w 692884"/>
                  <a:gd name="connsiteY414" fmla="*/ 249786 h 1290705"/>
                  <a:gd name="connsiteX415" fmla="*/ 282845 w 692884"/>
                  <a:gd name="connsiteY415" fmla="*/ 248439 h 1290705"/>
                  <a:gd name="connsiteX416" fmla="*/ 284318 w 692884"/>
                  <a:gd name="connsiteY416" fmla="*/ 248439 h 1290705"/>
                  <a:gd name="connsiteX417" fmla="*/ 285395 w 692884"/>
                  <a:gd name="connsiteY417" fmla="*/ 247134 h 1290705"/>
                  <a:gd name="connsiteX418" fmla="*/ 285636 w 692884"/>
                  <a:gd name="connsiteY418" fmla="*/ 247011 h 1290705"/>
                  <a:gd name="connsiteX419" fmla="*/ 290100 w 692884"/>
                  <a:gd name="connsiteY419" fmla="*/ 247011 h 1290705"/>
                  <a:gd name="connsiteX420" fmla="*/ 293395 w 692884"/>
                  <a:gd name="connsiteY420" fmla="*/ 243006 h 1290705"/>
                  <a:gd name="connsiteX421" fmla="*/ 294786 w 692884"/>
                  <a:gd name="connsiteY421" fmla="*/ 243006 h 1290705"/>
                  <a:gd name="connsiteX422" fmla="*/ 297435 w 692884"/>
                  <a:gd name="connsiteY422" fmla="*/ 243006 h 1290705"/>
                  <a:gd name="connsiteX423" fmla="*/ 297435 w 692884"/>
                  <a:gd name="connsiteY423" fmla="*/ 241650 h 1290705"/>
                  <a:gd name="connsiteX424" fmla="*/ 304060 w 692884"/>
                  <a:gd name="connsiteY424" fmla="*/ 237582 h 1290705"/>
                  <a:gd name="connsiteX425" fmla="*/ 306709 w 692884"/>
                  <a:gd name="connsiteY425" fmla="*/ 234870 h 1290705"/>
                  <a:gd name="connsiteX426" fmla="*/ 309359 w 692884"/>
                  <a:gd name="connsiteY426" fmla="*/ 234870 h 1290705"/>
                  <a:gd name="connsiteX427" fmla="*/ 310684 w 692884"/>
                  <a:gd name="connsiteY427" fmla="*/ 234870 h 1290705"/>
                  <a:gd name="connsiteX428" fmla="*/ 310684 w 692884"/>
                  <a:gd name="connsiteY428" fmla="*/ 232158 h 1290705"/>
                  <a:gd name="connsiteX429" fmla="*/ 310684 w 692884"/>
                  <a:gd name="connsiteY429" fmla="*/ 228090 h 1290705"/>
                  <a:gd name="connsiteX430" fmla="*/ 310684 w 692884"/>
                  <a:gd name="connsiteY430" fmla="*/ 226734 h 1290705"/>
                  <a:gd name="connsiteX431" fmla="*/ 309935 w 692884"/>
                  <a:gd name="connsiteY431" fmla="*/ 222899 h 1290705"/>
                  <a:gd name="connsiteX432" fmla="*/ 321150 w 692884"/>
                  <a:gd name="connsiteY432" fmla="*/ 209265 h 1290705"/>
                  <a:gd name="connsiteX433" fmla="*/ 324233 w 692884"/>
                  <a:gd name="connsiteY433" fmla="*/ 200970 h 1290705"/>
                  <a:gd name="connsiteX434" fmla="*/ 325257 w 692884"/>
                  <a:gd name="connsiteY434" fmla="*/ 200970 h 1290705"/>
                  <a:gd name="connsiteX435" fmla="*/ 329232 w 692884"/>
                  <a:gd name="connsiteY435" fmla="*/ 195546 h 1290705"/>
                  <a:gd name="connsiteX436" fmla="*/ 334531 w 692884"/>
                  <a:gd name="connsiteY436" fmla="*/ 194190 h 1290705"/>
                  <a:gd name="connsiteX437" fmla="*/ 338506 w 692884"/>
                  <a:gd name="connsiteY437" fmla="*/ 187410 h 1290705"/>
                  <a:gd name="connsiteX438" fmla="*/ 341155 w 692884"/>
                  <a:gd name="connsiteY438" fmla="*/ 187410 h 1290705"/>
                  <a:gd name="connsiteX439" fmla="*/ 346455 w 692884"/>
                  <a:gd name="connsiteY439" fmla="*/ 187410 h 1290705"/>
                  <a:gd name="connsiteX440" fmla="*/ 350429 w 692884"/>
                  <a:gd name="connsiteY440" fmla="*/ 187410 h 1290705"/>
                  <a:gd name="connsiteX441" fmla="*/ 353079 w 692884"/>
                  <a:gd name="connsiteY441" fmla="*/ 187410 h 1290705"/>
                  <a:gd name="connsiteX442" fmla="*/ 357053 w 692884"/>
                  <a:gd name="connsiteY442" fmla="*/ 190122 h 1290705"/>
                  <a:gd name="connsiteX443" fmla="*/ 359703 w 692884"/>
                  <a:gd name="connsiteY443" fmla="*/ 191478 h 1290705"/>
                  <a:gd name="connsiteX444" fmla="*/ 362353 w 692884"/>
                  <a:gd name="connsiteY444" fmla="*/ 190122 h 1290705"/>
                  <a:gd name="connsiteX445" fmla="*/ 362353 w 692884"/>
                  <a:gd name="connsiteY445" fmla="*/ 186054 h 1290705"/>
                  <a:gd name="connsiteX446" fmla="*/ 359703 w 692884"/>
                  <a:gd name="connsiteY446" fmla="*/ 183342 h 1290705"/>
                  <a:gd name="connsiteX447" fmla="*/ 357053 w 692884"/>
                  <a:gd name="connsiteY447" fmla="*/ 180630 h 1290705"/>
                  <a:gd name="connsiteX448" fmla="*/ 355729 w 692884"/>
                  <a:gd name="connsiteY448" fmla="*/ 179274 h 1290705"/>
                  <a:gd name="connsiteX449" fmla="*/ 353079 w 692884"/>
                  <a:gd name="connsiteY449" fmla="*/ 169782 h 1290705"/>
                  <a:gd name="connsiteX450" fmla="*/ 353079 w 692884"/>
                  <a:gd name="connsiteY450" fmla="*/ 168426 h 1290705"/>
                  <a:gd name="connsiteX451" fmla="*/ 350429 w 692884"/>
                  <a:gd name="connsiteY451" fmla="*/ 164358 h 1290705"/>
                  <a:gd name="connsiteX452" fmla="*/ 350429 w 692884"/>
                  <a:gd name="connsiteY452" fmla="*/ 161694 h 1290705"/>
                  <a:gd name="connsiteX453" fmla="*/ 350845 w 692884"/>
                  <a:gd name="connsiteY453" fmla="*/ 161433 h 1290705"/>
                  <a:gd name="connsiteX454" fmla="*/ 353079 w 692884"/>
                  <a:gd name="connsiteY454" fmla="*/ 160290 h 1290705"/>
                  <a:gd name="connsiteX455" fmla="*/ 353079 w 692884"/>
                  <a:gd name="connsiteY455" fmla="*/ 160035 h 1290705"/>
                  <a:gd name="connsiteX456" fmla="*/ 361341 w 692884"/>
                  <a:gd name="connsiteY456" fmla="*/ 154866 h 1290705"/>
                  <a:gd name="connsiteX457" fmla="*/ 362353 w 692884"/>
                  <a:gd name="connsiteY457" fmla="*/ 154866 h 1290705"/>
                  <a:gd name="connsiteX458" fmla="*/ 365002 w 692884"/>
                  <a:gd name="connsiteY458" fmla="*/ 154866 h 1290705"/>
                  <a:gd name="connsiteX459" fmla="*/ 366327 w 692884"/>
                  <a:gd name="connsiteY459" fmla="*/ 153510 h 1290705"/>
                  <a:gd name="connsiteX460" fmla="*/ 368977 w 692884"/>
                  <a:gd name="connsiteY460" fmla="*/ 153510 h 1290705"/>
                  <a:gd name="connsiteX461" fmla="*/ 371627 w 692884"/>
                  <a:gd name="connsiteY461" fmla="*/ 150798 h 1290705"/>
                  <a:gd name="connsiteX462" fmla="*/ 375601 w 692884"/>
                  <a:gd name="connsiteY462" fmla="*/ 149442 h 1290705"/>
                  <a:gd name="connsiteX463" fmla="*/ 378251 w 692884"/>
                  <a:gd name="connsiteY463" fmla="*/ 146730 h 1290705"/>
                  <a:gd name="connsiteX464" fmla="*/ 378251 w 692884"/>
                  <a:gd name="connsiteY464" fmla="*/ 144018 h 1290705"/>
                  <a:gd name="connsiteX465" fmla="*/ 375601 w 692884"/>
                  <a:gd name="connsiteY465" fmla="*/ 139950 h 1290705"/>
                  <a:gd name="connsiteX466" fmla="*/ 374276 w 692884"/>
                  <a:gd name="connsiteY466" fmla="*/ 138594 h 1290705"/>
                  <a:gd name="connsiteX467" fmla="*/ 371627 w 692884"/>
                  <a:gd name="connsiteY467" fmla="*/ 138594 h 1290705"/>
                  <a:gd name="connsiteX468" fmla="*/ 368977 w 692884"/>
                  <a:gd name="connsiteY468" fmla="*/ 135883 h 1290705"/>
                  <a:gd name="connsiteX469" fmla="*/ 366367 w 692884"/>
                  <a:gd name="connsiteY469" fmla="*/ 134548 h 1290705"/>
                  <a:gd name="connsiteX470" fmla="*/ 366367 w 692884"/>
                  <a:gd name="connsiteY470" fmla="*/ 134445 h 1290705"/>
                  <a:gd name="connsiteX471" fmla="*/ 368977 w 692884"/>
                  <a:gd name="connsiteY471" fmla="*/ 129103 h 1290705"/>
                  <a:gd name="connsiteX472" fmla="*/ 371627 w 692884"/>
                  <a:gd name="connsiteY472" fmla="*/ 127747 h 1290705"/>
                  <a:gd name="connsiteX473" fmla="*/ 374276 w 692884"/>
                  <a:gd name="connsiteY473" fmla="*/ 127747 h 1290705"/>
                  <a:gd name="connsiteX474" fmla="*/ 378251 w 692884"/>
                  <a:gd name="connsiteY474" fmla="*/ 127747 h 1290705"/>
                  <a:gd name="connsiteX475" fmla="*/ 380901 w 692884"/>
                  <a:gd name="connsiteY475" fmla="*/ 125035 h 1290705"/>
                  <a:gd name="connsiteX476" fmla="*/ 383550 w 692884"/>
                  <a:gd name="connsiteY476" fmla="*/ 125035 h 1290705"/>
                  <a:gd name="connsiteX477" fmla="*/ 384875 w 692884"/>
                  <a:gd name="connsiteY477" fmla="*/ 123679 h 1290705"/>
                  <a:gd name="connsiteX478" fmla="*/ 384875 w 692884"/>
                  <a:gd name="connsiteY478" fmla="*/ 120967 h 1290705"/>
                  <a:gd name="connsiteX479" fmla="*/ 384875 w 692884"/>
                  <a:gd name="connsiteY479" fmla="*/ 118255 h 1290705"/>
                  <a:gd name="connsiteX480" fmla="*/ 384875 w 692884"/>
                  <a:gd name="connsiteY480" fmla="*/ 116899 h 1290705"/>
                  <a:gd name="connsiteX481" fmla="*/ 378251 w 692884"/>
                  <a:gd name="connsiteY481" fmla="*/ 110119 h 1290705"/>
                  <a:gd name="connsiteX482" fmla="*/ 378251 w 692884"/>
                  <a:gd name="connsiteY482" fmla="*/ 108763 h 1290705"/>
                  <a:gd name="connsiteX483" fmla="*/ 375601 w 692884"/>
                  <a:gd name="connsiteY483" fmla="*/ 108763 h 1290705"/>
                  <a:gd name="connsiteX484" fmla="*/ 375601 w 692884"/>
                  <a:gd name="connsiteY484" fmla="*/ 103339 h 1290705"/>
                  <a:gd name="connsiteX485" fmla="*/ 374367 w 692884"/>
                  <a:gd name="connsiteY485" fmla="*/ 102076 h 1290705"/>
                  <a:gd name="connsiteX486" fmla="*/ 385891 w 692884"/>
                  <a:gd name="connsiteY486" fmla="*/ 87067 h 1290705"/>
                  <a:gd name="connsiteX487" fmla="*/ 387525 w 692884"/>
                  <a:gd name="connsiteY487" fmla="*/ 87067 h 1290705"/>
                  <a:gd name="connsiteX488" fmla="*/ 390174 w 692884"/>
                  <a:gd name="connsiteY488" fmla="*/ 87067 h 1290705"/>
                  <a:gd name="connsiteX489" fmla="*/ 392824 w 692884"/>
                  <a:gd name="connsiteY489" fmla="*/ 87067 h 1290705"/>
                  <a:gd name="connsiteX490" fmla="*/ 395474 w 692884"/>
                  <a:gd name="connsiteY490" fmla="*/ 87067 h 1290705"/>
                  <a:gd name="connsiteX491" fmla="*/ 396799 w 692884"/>
                  <a:gd name="connsiteY491" fmla="*/ 84355 h 1290705"/>
                  <a:gd name="connsiteX492" fmla="*/ 399448 w 692884"/>
                  <a:gd name="connsiteY492" fmla="*/ 82999 h 1290705"/>
                  <a:gd name="connsiteX493" fmla="*/ 402098 w 692884"/>
                  <a:gd name="connsiteY493" fmla="*/ 77575 h 1290705"/>
                  <a:gd name="connsiteX494" fmla="*/ 402098 w 692884"/>
                  <a:gd name="connsiteY494" fmla="*/ 73507 h 1290705"/>
                  <a:gd name="connsiteX495" fmla="*/ 399448 w 692884"/>
                  <a:gd name="connsiteY495" fmla="*/ 72151 h 1290705"/>
                  <a:gd name="connsiteX496" fmla="*/ 399448 w 692884"/>
                  <a:gd name="connsiteY496" fmla="*/ 69439 h 1290705"/>
                  <a:gd name="connsiteX497" fmla="*/ 396799 w 692884"/>
                  <a:gd name="connsiteY497" fmla="*/ 69439 h 1290705"/>
                  <a:gd name="connsiteX498" fmla="*/ 395474 w 692884"/>
                  <a:gd name="connsiteY498" fmla="*/ 65371 h 1290705"/>
                  <a:gd name="connsiteX499" fmla="*/ 392824 w 692884"/>
                  <a:gd name="connsiteY499" fmla="*/ 62659 h 1290705"/>
                  <a:gd name="connsiteX500" fmla="*/ 390174 w 692884"/>
                  <a:gd name="connsiteY500" fmla="*/ 62659 h 1290705"/>
                  <a:gd name="connsiteX501" fmla="*/ 384875 w 692884"/>
                  <a:gd name="connsiteY501" fmla="*/ 61303 h 1290705"/>
                  <a:gd name="connsiteX502" fmla="*/ 383550 w 692884"/>
                  <a:gd name="connsiteY502" fmla="*/ 61303 h 1290705"/>
                  <a:gd name="connsiteX503" fmla="*/ 378251 w 692884"/>
                  <a:gd name="connsiteY503" fmla="*/ 58591 h 1290705"/>
                  <a:gd name="connsiteX504" fmla="*/ 375601 w 692884"/>
                  <a:gd name="connsiteY504" fmla="*/ 58591 h 1290705"/>
                  <a:gd name="connsiteX505" fmla="*/ 374276 w 692884"/>
                  <a:gd name="connsiteY505" fmla="*/ 57235 h 1290705"/>
                  <a:gd name="connsiteX506" fmla="*/ 371627 w 692884"/>
                  <a:gd name="connsiteY506" fmla="*/ 51811 h 1290705"/>
                  <a:gd name="connsiteX507" fmla="*/ 368977 w 692884"/>
                  <a:gd name="connsiteY507" fmla="*/ 50455 h 1290705"/>
                  <a:gd name="connsiteX508" fmla="*/ 366327 w 692884"/>
                  <a:gd name="connsiteY508" fmla="*/ 47743 h 1290705"/>
                  <a:gd name="connsiteX509" fmla="*/ 366327 w 692884"/>
                  <a:gd name="connsiteY509" fmla="*/ 46387 h 1290705"/>
                  <a:gd name="connsiteX510" fmla="*/ 366327 w 692884"/>
                  <a:gd name="connsiteY510" fmla="*/ 43675 h 1290705"/>
                  <a:gd name="connsiteX511" fmla="*/ 366327 w 692884"/>
                  <a:gd name="connsiteY511" fmla="*/ 40963 h 1290705"/>
                  <a:gd name="connsiteX512" fmla="*/ 365002 w 692884"/>
                  <a:gd name="connsiteY512" fmla="*/ 39607 h 1290705"/>
                  <a:gd name="connsiteX513" fmla="*/ 359703 w 692884"/>
                  <a:gd name="connsiteY513" fmla="*/ 39607 h 1290705"/>
                  <a:gd name="connsiteX514" fmla="*/ 357053 w 692884"/>
                  <a:gd name="connsiteY514" fmla="*/ 39607 h 1290705"/>
                  <a:gd name="connsiteX515" fmla="*/ 350429 w 692884"/>
                  <a:gd name="connsiteY515" fmla="*/ 36895 h 1290705"/>
                  <a:gd name="connsiteX516" fmla="*/ 347779 w 692884"/>
                  <a:gd name="connsiteY516" fmla="*/ 36895 h 1290705"/>
                  <a:gd name="connsiteX517" fmla="*/ 346455 w 692884"/>
                  <a:gd name="connsiteY517" fmla="*/ 39607 h 1290705"/>
                  <a:gd name="connsiteX518" fmla="*/ 341155 w 692884"/>
                  <a:gd name="connsiteY518" fmla="*/ 39607 h 1290705"/>
                  <a:gd name="connsiteX519" fmla="*/ 338506 w 692884"/>
                  <a:gd name="connsiteY519" fmla="*/ 40963 h 1290705"/>
                  <a:gd name="connsiteX520" fmla="*/ 337181 w 692884"/>
                  <a:gd name="connsiteY520" fmla="*/ 40963 h 1290705"/>
                  <a:gd name="connsiteX521" fmla="*/ 334531 w 692884"/>
                  <a:gd name="connsiteY521" fmla="*/ 39607 h 1290705"/>
                  <a:gd name="connsiteX522" fmla="*/ 331881 w 692884"/>
                  <a:gd name="connsiteY522" fmla="*/ 39607 h 1290705"/>
                  <a:gd name="connsiteX523" fmla="*/ 327907 w 692884"/>
                  <a:gd name="connsiteY523" fmla="*/ 39607 h 1290705"/>
                  <a:gd name="connsiteX524" fmla="*/ 325257 w 692884"/>
                  <a:gd name="connsiteY524" fmla="*/ 36895 h 1290705"/>
                  <a:gd name="connsiteX525" fmla="*/ 325257 w 692884"/>
                  <a:gd name="connsiteY525" fmla="*/ 39607 h 1290705"/>
                  <a:gd name="connsiteX526" fmla="*/ 322607 w 692884"/>
                  <a:gd name="connsiteY526" fmla="*/ 36895 h 1290705"/>
                  <a:gd name="connsiteX527" fmla="*/ 318633 w 692884"/>
                  <a:gd name="connsiteY527" fmla="*/ 36895 h 1290705"/>
                  <a:gd name="connsiteX528" fmla="*/ 315983 w 692884"/>
                  <a:gd name="connsiteY528" fmla="*/ 36895 h 1290705"/>
                  <a:gd name="connsiteX529" fmla="*/ 315983 w 692884"/>
                  <a:gd name="connsiteY529" fmla="*/ 35539 h 1290705"/>
                  <a:gd name="connsiteX530" fmla="*/ 313334 w 692884"/>
                  <a:gd name="connsiteY530" fmla="*/ 35539 h 1290705"/>
                  <a:gd name="connsiteX531" fmla="*/ 310684 w 692884"/>
                  <a:gd name="connsiteY531" fmla="*/ 32827 h 1290705"/>
                  <a:gd name="connsiteX532" fmla="*/ 309359 w 692884"/>
                  <a:gd name="connsiteY532" fmla="*/ 31471 h 1290705"/>
                  <a:gd name="connsiteX533" fmla="*/ 306709 w 692884"/>
                  <a:gd name="connsiteY533" fmla="*/ 31471 h 1290705"/>
                  <a:gd name="connsiteX534" fmla="*/ 306709 w 692884"/>
                  <a:gd name="connsiteY534" fmla="*/ 28759 h 1290705"/>
                  <a:gd name="connsiteX535" fmla="*/ 306207 w 692884"/>
                  <a:gd name="connsiteY535" fmla="*/ 28759 h 1290705"/>
                  <a:gd name="connsiteX536" fmla="*/ 306207 w 692884"/>
                  <a:gd name="connsiteY536" fmla="*/ 26561 h 1290705"/>
                  <a:gd name="connsiteX537" fmla="*/ 306709 w 692884"/>
                  <a:gd name="connsiteY537" fmla="*/ 26047 h 1290705"/>
                  <a:gd name="connsiteX538" fmla="*/ 309359 w 692884"/>
                  <a:gd name="connsiteY538" fmla="*/ 24691 h 1290705"/>
                  <a:gd name="connsiteX539" fmla="*/ 310684 w 692884"/>
                  <a:gd name="connsiteY539" fmla="*/ 21979 h 1290705"/>
                  <a:gd name="connsiteX540" fmla="*/ 313334 w 692884"/>
                  <a:gd name="connsiteY540" fmla="*/ 21979 h 1290705"/>
                  <a:gd name="connsiteX541" fmla="*/ 315983 w 692884"/>
                  <a:gd name="connsiteY541" fmla="*/ 21979 h 1290705"/>
                  <a:gd name="connsiteX542" fmla="*/ 318633 w 692884"/>
                  <a:gd name="connsiteY542" fmla="*/ 24691 h 1290705"/>
                  <a:gd name="connsiteX543" fmla="*/ 319958 w 692884"/>
                  <a:gd name="connsiteY543" fmla="*/ 24691 h 1290705"/>
                  <a:gd name="connsiteX544" fmla="*/ 322607 w 692884"/>
                  <a:gd name="connsiteY544" fmla="*/ 24691 h 1290705"/>
                  <a:gd name="connsiteX545" fmla="*/ 325257 w 692884"/>
                  <a:gd name="connsiteY545" fmla="*/ 24691 h 1290705"/>
                  <a:gd name="connsiteX546" fmla="*/ 327907 w 692884"/>
                  <a:gd name="connsiteY546" fmla="*/ 20623 h 1290705"/>
                  <a:gd name="connsiteX547" fmla="*/ 329232 w 692884"/>
                  <a:gd name="connsiteY547" fmla="*/ 13843 h 1290705"/>
                  <a:gd name="connsiteX548" fmla="*/ 331881 w 692884"/>
                  <a:gd name="connsiteY548" fmla="*/ 11131 h 1290705"/>
                  <a:gd name="connsiteX549" fmla="*/ 331881 w 692884"/>
                  <a:gd name="connsiteY549" fmla="*/ 9775 h 1290705"/>
                  <a:gd name="connsiteX550" fmla="*/ 331881 w 692884"/>
                  <a:gd name="connsiteY550" fmla="*/ 7063 h 1290705"/>
                  <a:gd name="connsiteX551" fmla="*/ 334531 w 692884"/>
                  <a:gd name="connsiteY551" fmla="*/ 4351 h 1290705"/>
                  <a:gd name="connsiteX552" fmla="*/ 337181 w 692884"/>
                  <a:gd name="connsiteY552" fmla="*/ 4351 h 1290705"/>
                  <a:gd name="connsiteX553" fmla="*/ 338506 w 692884"/>
                  <a:gd name="connsiteY553" fmla="*/ 4351 h 1290705"/>
                  <a:gd name="connsiteX554" fmla="*/ 341155 w 692884"/>
                  <a:gd name="connsiteY554" fmla="*/ 4351 h 1290705"/>
                  <a:gd name="connsiteX555" fmla="*/ 346455 w 692884"/>
                  <a:gd name="connsiteY555" fmla="*/ 2995 h 1290705"/>
                  <a:gd name="connsiteX556" fmla="*/ 347779 w 692884"/>
                  <a:gd name="connsiteY556" fmla="*/ 283 h 1290705"/>
                  <a:gd name="connsiteX557" fmla="*/ 350429 w 692884"/>
                  <a:gd name="connsiteY557" fmla="*/ 283 h 1290705"/>
                  <a:gd name="connsiteX558" fmla="*/ 355729 w 692884"/>
                  <a:gd name="connsiteY558" fmla="*/ 283 h 1290705"/>
                  <a:gd name="connsiteX559" fmla="*/ 359703 w 692884"/>
                  <a:gd name="connsiteY559" fmla="*/ 283 h 1290705"/>
                  <a:gd name="connsiteX560" fmla="*/ 360256 w 692884"/>
                  <a:gd name="connsiteY560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96799 w 692884"/>
                  <a:gd name="connsiteY154" fmla="*/ 1252608 h 1290705"/>
                  <a:gd name="connsiteX155" fmla="*/ 395474 w 692884"/>
                  <a:gd name="connsiteY155" fmla="*/ 1259388 h 1290705"/>
                  <a:gd name="connsiteX156" fmla="*/ 345851 w 692884"/>
                  <a:gd name="connsiteY156" fmla="*/ 1267336 h 1290705"/>
                  <a:gd name="connsiteX157" fmla="*/ 365002 w 692884"/>
                  <a:gd name="connsiteY157" fmla="*/ 1264069 h 1290705"/>
                  <a:gd name="connsiteX158" fmla="*/ 378251 w 692884"/>
                  <a:gd name="connsiteY158" fmla="*/ 1255320 h 1290705"/>
                  <a:gd name="connsiteX159" fmla="*/ 365002 w 692884"/>
                  <a:gd name="connsiteY159" fmla="*/ 1259388 h 1290705"/>
                  <a:gd name="connsiteX160" fmla="*/ 341155 w 692884"/>
                  <a:gd name="connsiteY160" fmla="*/ 1263456 h 1290705"/>
                  <a:gd name="connsiteX161" fmla="*/ 325257 w 692884"/>
                  <a:gd name="connsiteY161" fmla="*/ 1266168 h 1290705"/>
                  <a:gd name="connsiteX162" fmla="*/ 313334 w 692884"/>
                  <a:gd name="connsiteY162" fmla="*/ 1266168 h 1290705"/>
                  <a:gd name="connsiteX163" fmla="*/ 301410 w 692884"/>
                  <a:gd name="connsiteY163" fmla="*/ 1263456 h 1290705"/>
                  <a:gd name="connsiteX164" fmla="*/ 298760 w 692884"/>
                  <a:gd name="connsiteY164" fmla="*/ 1270236 h 1290705"/>
                  <a:gd name="connsiteX165" fmla="*/ 297435 w 692884"/>
                  <a:gd name="connsiteY165" fmla="*/ 1277016 h 1290705"/>
                  <a:gd name="connsiteX166" fmla="*/ 289486 w 692884"/>
                  <a:gd name="connsiteY166" fmla="*/ 1286508 h 1290705"/>
                  <a:gd name="connsiteX167" fmla="*/ 289393 w 692884"/>
                  <a:gd name="connsiteY167" fmla="*/ 1286572 h 1290705"/>
                  <a:gd name="connsiteX168" fmla="*/ 282583 w 692884"/>
                  <a:gd name="connsiteY168" fmla="*/ 1261036 h 1290705"/>
                  <a:gd name="connsiteX169" fmla="*/ 285512 w 692884"/>
                  <a:gd name="connsiteY169" fmla="*/ 1257289 h 1290705"/>
                  <a:gd name="connsiteX170" fmla="*/ 289486 w 692884"/>
                  <a:gd name="connsiteY170" fmla="*/ 1249153 h 1290705"/>
                  <a:gd name="connsiteX171" fmla="*/ 294786 w 692884"/>
                  <a:gd name="connsiteY171" fmla="*/ 1245085 h 1290705"/>
                  <a:gd name="connsiteX172" fmla="*/ 292499 w 692884"/>
                  <a:gd name="connsiteY172" fmla="*/ 1242160 h 1290705"/>
                  <a:gd name="connsiteX173" fmla="*/ 294786 w 692884"/>
                  <a:gd name="connsiteY173" fmla="*/ 1240404 h 1290705"/>
                  <a:gd name="connsiteX174" fmla="*/ 289486 w 692884"/>
                  <a:gd name="connsiteY174" fmla="*/ 1233624 h 1290705"/>
                  <a:gd name="connsiteX175" fmla="*/ 288619 w 692884"/>
                  <a:gd name="connsiteY175" fmla="*/ 1230961 h 1290705"/>
                  <a:gd name="connsiteX176" fmla="*/ 289486 w 692884"/>
                  <a:gd name="connsiteY176" fmla="*/ 1224746 h 1290705"/>
                  <a:gd name="connsiteX177" fmla="*/ 288162 w 692884"/>
                  <a:gd name="connsiteY177" fmla="*/ 1229556 h 1290705"/>
                  <a:gd name="connsiteX178" fmla="*/ 288619 w 692884"/>
                  <a:gd name="connsiteY178" fmla="*/ 1230961 h 1290705"/>
                  <a:gd name="connsiteX179" fmla="*/ 288162 w 692884"/>
                  <a:gd name="connsiteY179" fmla="*/ 1234237 h 1290705"/>
                  <a:gd name="connsiteX180" fmla="*/ 289486 w 692884"/>
                  <a:gd name="connsiteY180" fmla="*/ 1238305 h 1290705"/>
                  <a:gd name="connsiteX181" fmla="*/ 292499 w 692884"/>
                  <a:gd name="connsiteY181" fmla="*/ 1242160 h 1290705"/>
                  <a:gd name="connsiteX182" fmla="*/ 289486 w 692884"/>
                  <a:gd name="connsiteY182" fmla="*/ 1244472 h 1290705"/>
                  <a:gd name="connsiteX183" fmla="*/ 285512 w 692884"/>
                  <a:gd name="connsiteY183" fmla="*/ 1252608 h 1290705"/>
                  <a:gd name="connsiteX184" fmla="*/ 281652 w 692884"/>
                  <a:gd name="connsiteY184" fmla="*/ 1257546 h 1290705"/>
                  <a:gd name="connsiteX185" fmla="*/ 279808 w 692884"/>
                  <a:gd name="connsiteY185" fmla="*/ 1250631 h 1290705"/>
                  <a:gd name="connsiteX186" fmla="*/ 295683 w 692884"/>
                  <a:gd name="connsiteY186" fmla="*/ 1203006 h 1290705"/>
                  <a:gd name="connsiteX187" fmla="*/ 267108 w 692884"/>
                  <a:gd name="connsiteY187" fmla="*/ 1164906 h 1290705"/>
                  <a:gd name="connsiteX188" fmla="*/ 254385 w 692884"/>
                  <a:gd name="connsiteY188" fmla="*/ 1178378 h 1290705"/>
                  <a:gd name="connsiteX189" fmla="*/ 252391 w 692884"/>
                  <a:gd name="connsiteY189" fmla="*/ 1175317 h 1290705"/>
                  <a:gd name="connsiteX190" fmla="*/ 252391 w 692884"/>
                  <a:gd name="connsiteY190" fmla="*/ 1179998 h 1290705"/>
                  <a:gd name="connsiteX191" fmla="*/ 252580 w 692884"/>
                  <a:gd name="connsiteY191" fmla="*/ 1180289 h 1290705"/>
                  <a:gd name="connsiteX192" fmla="*/ 213133 w 692884"/>
                  <a:gd name="connsiteY192" fmla="*/ 1222056 h 1290705"/>
                  <a:gd name="connsiteX193" fmla="*/ 194083 w 692884"/>
                  <a:gd name="connsiteY193" fmla="*/ 1285556 h 1290705"/>
                  <a:gd name="connsiteX194" fmla="*/ 180110 w 692884"/>
                  <a:gd name="connsiteY194" fmla="*/ 1275076 h 1290705"/>
                  <a:gd name="connsiteX195" fmla="*/ 183499 w 692884"/>
                  <a:gd name="connsiteY195" fmla="*/ 1268137 h 1290705"/>
                  <a:gd name="connsiteX196" fmla="*/ 187473 w 692884"/>
                  <a:gd name="connsiteY196" fmla="*/ 1255933 h 1290705"/>
                  <a:gd name="connsiteX197" fmla="*/ 192773 w 692884"/>
                  <a:gd name="connsiteY197" fmla="*/ 1238305 h 1290705"/>
                  <a:gd name="connsiteX198" fmla="*/ 194098 w 692884"/>
                  <a:gd name="connsiteY198" fmla="*/ 1230170 h 1290705"/>
                  <a:gd name="connsiteX199" fmla="*/ 203372 w 692884"/>
                  <a:gd name="connsiteY199" fmla="*/ 1216610 h 1290705"/>
                  <a:gd name="connsiteX200" fmla="*/ 215295 w 692884"/>
                  <a:gd name="connsiteY200" fmla="*/ 1204406 h 1290705"/>
                  <a:gd name="connsiteX201" fmla="*/ 227219 w 692884"/>
                  <a:gd name="connsiteY201" fmla="*/ 1188134 h 1290705"/>
                  <a:gd name="connsiteX202" fmla="*/ 232518 w 692884"/>
                  <a:gd name="connsiteY202" fmla="*/ 1182710 h 1290705"/>
                  <a:gd name="connsiteX203" fmla="*/ 239142 w 692884"/>
                  <a:gd name="connsiteY203" fmla="*/ 1184066 h 1290705"/>
                  <a:gd name="connsiteX204" fmla="*/ 241792 w 692884"/>
                  <a:gd name="connsiteY204" fmla="*/ 1177286 h 1290705"/>
                  <a:gd name="connsiteX205" fmla="*/ 245767 w 692884"/>
                  <a:gd name="connsiteY205" fmla="*/ 1171862 h 1290705"/>
                  <a:gd name="connsiteX206" fmla="*/ 252391 w 692884"/>
                  <a:gd name="connsiteY206" fmla="*/ 1173218 h 1290705"/>
                  <a:gd name="connsiteX207" fmla="*/ 252391 w 692884"/>
                  <a:gd name="connsiteY207" fmla="*/ 1168537 h 1290705"/>
                  <a:gd name="connsiteX208" fmla="*/ 245767 w 692884"/>
                  <a:gd name="connsiteY208" fmla="*/ 1167181 h 1290705"/>
                  <a:gd name="connsiteX209" fmla="*/ 241792 w 692884"/>
                  <a:gd name="connsiteY209" fmla="*/ 1172605 h 1290705"/>
                  <a:gd name="connsiteX210" fmla="*/ 239142 w 692884"/>
                  <a:gd name="connsiteY210" fmla="*/ 1179385 h 1290705"/>
                  <a:gd name="connsiteX211" fmla="*/ 232518 w 692884"/>
                  <a:gd name="connsiteY211" fmla="*/ 1178029 h 1290705"/>
                  <a:gd name="connsiteX212" fmla="*/ 227219 w 692884"/>
                  <a:gd name="connsiteY212" fmla="*/ 1183453 h 1290705"/>
                  <a:gd name="connsiteX213" fmla="*/ 215295 w 692884"/>
                  <a:gd name="connsiteY213" fmla="*/ 1199725 h 1290705"/>
                  <a:gd name="connsiteX214" fmla="*/ 203372 w 692884"/>
                  <a:gd name="connsiteY214" fmla="*/ 1211929 h 1290705"/>
                  <a:gd name="connsiteX215" fmla="*/ 194098 w 692884"/>
                  <a:gd name="connsiteY215" fmla="*/ 1225489 h 1290705"/>
                  <a:gd name="connsiteX216" fmla="*/ 192773 w 692884"/>
                  <a:gd name="connsiteY216" fmla="*/ 1233624 h 1290705"/>
                  <a:gd name="connsiteX217" fmla="*/ 187473 w 692884"/>
                  <a:gd name="connsiteY217" fmla="*/ 1251252 h 1290705"/>
                  <a:gd name="connsiteX218" fmla="*/ 183499 w 692884"/>
                  <a:gd name="connsiteY218" fmla="*/ 1263456 h 1290705"/>
                  <a:gd name="connsiteX219" fmla="*/ 178436 w 692884"/>
                  <a:gd name="connsiteY219" fmla="*/ 1273821 h 1290705"/>
                  <a:gd name="connsiteX220" fmla="*/ 168683 w 692884"/>
                  <a:gd name="connsiteY220" fmla="*/ 1266506 h 1290705"/>
                  <a:gd name="connsiteX221" fmla="*/ 135369 w 692884"/>
                  <a:gd name="connsiteY221" fmla="*/ 1270013 h 1290705"/>
                  <a:gd name="connsiteX222" fmla="*/ 122556 w 692884"/>
                  <a:gd name="connsiteY222" fmla="*/ 1263456 h 1290705"/>
                  <a:gd name="connsiteX223" fmla="*/ 98709 w 692884"/>
                  <a:gd name="connsiteY223" fmla="*/ 1260744 h 1290705"/>
                  <a:gd name="connsiteX224" fmla="*/ 93218 w 692884"/>
                  <a:gd name="connsiteY224" fmla="*/ 1260744 h 1290705"/>
                  <a:gd name="connsiteX225" fmla="*/ 76608 w 692884"/>
                  <a:gd name="connsiteY225" fmla="*/ 1247456 h 1290705"/>
                  <a:gd name="connsiteX226" fmla="*/ 75525 w 692884"/>
                  <a:gd name="connsiteY226" fmla="*/ 1247524 h 1290705"/>
                  <a:gd name="connsiteX227" fmla="*/ 73537 w 692884"/>
                  <a:gd name="connsiteY227" fmla="*/ 1244472 h 1290705"/>
                  <a:gd name="connsiteX228" fmla="*/ 68238 w 692884"/>
                  <a:gd name="connsiteY228" fmla="*/ 1244472 h 1290705"/>
                  <a:gd name="connsiteX229" fmla="*/ 61613 w 692884"/>
                  <a:gd name="connsiteY229" fmla="*/ 1244472 h 1290705"/>
                  <a:gd name="connsiteX230" fmla="*/ 57639 w 692884"/>
                  <a:gd name="connsiteY230" fmla="*/ 1241760 h 1290705"/>
                  <a:gd name="connsiteX231" fmla="*/ 45715 w 692884"/>
                  <a:gd name="connsiteY231" fmla="*/ 1230912 h 1290705"/>
                  <a:gd name="connsiteX232" fmla="*/ 35668 w 692884"/>
                  <a:gd name="connsiteY232" fmla="*/ 1230912 h 1290705"/>
                  <a:gd name="connsiteX233" fmla="*/ 44858 w 692884"/>
                  <a:gd name="connsiteY233" fmla="*/ 1212531 h 1290705"/>
                  <a:gd name="connsiteX234" fmla="*/ 54383 w 692884"/>
                  <a:gd name="connsiteY234" fmla="*/ 1168081 h 1290705"/>
                  <a:gd name="connsiteX235" fmla="*/ 48178 w 692884"/>
                  <a:gd name="connsiteY235" fmla="*/ 1168081 h 1290705"/>
                  <a:gd name="connsiteX236" fmla="*/ 48365 w 692884"/>
                  <a:gd name="connsiteY236" fmla="*/ 1167794 h 1290705"/>
                  <a:gd name="connsiteX237" fmla="*/ 47243 w 692884"/>
                  <a:gd name="connsiteY237" fmla="*/ 1168081 h 1290705"/>
                  <a:gd name="connsiteX238" fmla="*/ 45715 w 692884"/>
                  <a:gd name="connsiteY238" fmla="*/ 1168081 h 1290705"/>
                  <a:gd name="connsiteX239" fmla="*/ 45715 w 692884"/>
                  <a:gd name="connsiteY239" fmla="*/ 1167181 h 1290705"/>
                  <a:gd name="connsiteX240" fmla="*/ 48365 w 692884"/>
                  <a:gd name="connsiteY240" fmla="*/ 1163113 h 1290705"/>
                  <a:gd name="connsiteX241" fmla="*/ 43066 w 692884"/>
                  <a:gd name="connsiteY241" fmla="*/ 1164469 h 1290705"/>
                  <a:gd name="connsiteX242" fmla="*/ 37762 w 692884"/>
                  <a:gd name="connsiteY242" fmla="*/ 1167726 h 1290705"/>
                  <a:gd name="connsiteX243" fmla="*/ 15441 w 692884"/>
                  <a:gd name="connsiteY243" fmla="*/ 1166610 h 1290705"/>
                  <a:gd name="connsiteX244" fmla="*/ 15441 w 692884"/>
                  <a:gd name="connsiteY244" fmla="*/ 1129132 h 1290705"/>
                  <a:gd name="connsiteX245" fmla="*/ 0 w 692884"/>
                  <a:gd name="connsiteY245" fmla="*/ 1090999 h 1290705"/>
                  <a:gd name="connsiteX246" fmla="*/ 0 w 692884"/>
                  <a:gd name="connsiteY246" fmla="*/ 1052410 h 1290705"/>
                  <a:gd name="connsiteX247" fmla="*/ 0 w 692884"/>
                  <a:gd name="connsiteY247" fmla="*/ 1014277 h 1290705"/>
                  <a:gd name="connsiteX248" fmla="*/ 0 w 692884"/>
                  <a:gd name="connsiteY248" fmla="*/ 976144 h 1290705"/>
                  <a:gd name="connsiteX249" fmla="*/ 15441 w 692884"/>
                  <a:gd name="connsiteY249" fmla="*/ 936492 h 1290705"/>
                  <a:gd name="connsiteX250" fmla="*/ 0 w 692884"/>
                  <a:gd name="connsiteY250" fmla="*/ 898815 h 1290705"/>
                  <a:gd name="connsiteX251" fmla="*/ 0 w 692884"/>
                  <a:gd name="connsiteY251" fmla="*/ 859618 h 1290705"/>
                  <a:gd name="connsiteX252" fmla="*/ 0 w 692884"/>
                  <a:gd name="connsiteY252" fmla="*/ 836931 h 1290705"/>
                  <a:gd name="connsiteX253" fmla="*/ 1995 w 692884"/>
                  <a:gd name="connsiteY253" fmla="*/ 836931 h 1290705"/>
                  <a:gd name="connsiteX254" fmla="*/ 3320 w 692884"/>
                  <a:gd name="connsiteY254" fmla="*/ 834219 h 1290705"/>
                  <a:gd name="connsiteX255" fmla="*/ 5970 w 692884"/>
                  <a:gd name="connsiteY255" fmla="*/ 831507 h 1290705"/>
                  <a:gd name="connsiteX256" fmla="*/ 5970 w 692884"/>
                  <a:gd name="connsiteY256" fmla="*/ 830151 h 1290705"/>
                  <a:gd name="connsiteX257" fmla="*/ 8620 w 692884"/>
                  <a:gd name="connsiteY257" fmla="*/ 830151 h 1290705"/>
                  <a:gd name="connsiteX258" fmla="*/ 8620 w 692884"/>
                  <a:gd name="connsiteY258" fmla="*/ 827439 h 1290705"/>
                  <a:gd name="connsiteX259" fmla="*/ 11269 w 692884"/>
                  <a:gd name="connsiteY259" fmla="*/ 826083 h 1290705"/>
                  <a:gd name="connsiteX260" fmla="*/ 11269 w 692884"/>
                  <a:gd name="connsiteY260" fmla="*/ 822015 h 1290705"/>
                  <a:gd name="connsiteX261" fmla="*/ 11269 w 692884"/>
                  <a:gd name="connsiteY261" fmla="*/ 816591 h 1290705"/>
                  <a:gd name="connsiteX262" fmla="*/ 12594 w 692884"/>
                  <a:gd name="connsiteY262" fmla="*/ 812523 h 1290705"/>
                  <a:gd name="connsiteX263" fmla="*/ 12594 w 692884"/>
                  <a:gd name="connsiteY263" fmla="*/ 808455 h 1290705"/>
                  <a:gd name="connsiteX264" fmla="*/ 12594 w 692884"/>
                  <a:gd name="connsiteY264" fmla="*/ 805861 h 1290705"/>
                  <a:gd name="connsiteX265" fmla="*/ 15441 w 692884"/>
                  <a:gd name="connsiteY265" fmla="*/ 802191 h 1290705"/>
                  <a:gd name="connsiteX266" fmla="*/ 23136 w 692884"/>
                  <a:gd name="connsiteY266" fmla="*/ 781395 h 1290705"/>
                  <a:gd name="connsiteX267" fmla="*/ 24518 w 692884"/>
                  <a:gd name="connsiteY267" fmla="*/ 779980 h 1290705"/>
                  <a:gd name="connsiteX268" fmla="*/ 27167 w 692884"/>
                  <a:gd name="connsiteY268" fmla="*/ 778624 h 1290705"/>
                  <a:gd name="connsiteX269" fmla="*/ 29817 w 692884"/>
                  <a:gd name="connsiteY269" fmla="*/ 775912 h 1290705"/>
                  <a:gd name="connsiteX270" fmla="*/ 31142 w 692884"/>
                  <a:gd name="connsiteY270" fmla="*/ 774556 h 1290705"/>
                  <a:gd name="connsiteX271" fmla="*/ 31142 w 692884"/>
                  <a:gd name="connsiteY271" fmla="*/ 771844 h 1290705"/>
                  <a:gd name="connsiteX272" fmla="*/ 31142 w 692884"/>
                  <a:gd name="connsiteY272" fmla="*/ 769132 h 1290705"/>
                  <a:gd name="connsiteX273" fmla="*/ 31142 w 692884"/>
                  <a:gd name="connsiteY273" fmla="*/ 767776 h 1290705"/>
                  <a:gd name="connsiteX274" fmla="*/ 33792 w 692884"/>
                  <a:gd name="connsiteY274" fmla="*/ 763708 h 1290705"/>
                  <a:gd name="connsiteX275" fmla="*/ 36441 w 692884"/>
                  <a:gd name="connsiteY275" fmla="*/ 759640 h 1290705"/>
                  <a:gd name="connsiteX276" fmla="*/ 36441 w 692884"/>
                  <a:gd name="connsiteY276" fmla="*/ 756928 h 1290705"/>
                  <a:gd name="connsiteX277" fmla="*/ 39091 w 692884"/>
                  <a:gd name="connsiteY277" fmla="*/ 752860 h 1290705"/>
                  <a:gd name="connsiteX278" fmla="*/ 40416 w 692884"/>
                  <a:gd name="connsiteY278" fmla="*/ 750148 h 1290705"/>
                  <a:gd name="connsiteX279" fmla="*/ 43066 w 692884"/>
                  <a:gd name="connsiteY279" fmla="*/ 746080 h 1290705"/>
                  <a:gd name="connsiteX280" fmla="*/ 45715 w 692884"/>
                  <a:gd name="connsiteY280" fmla="*/ 743368 h 1290705"/>
                  <a:gd name="connsiteX281" fmla="*/ 45715 w 692884"/>
                  <a:gd name="connsiteY281" fmla="*/ 742012 h 1290705"/>
                  <a:gd name="connsiteX282" fmla="*/ 45715 w 692884"/>
                  <a:gd name="connsiteY282" fmla="*/ 739300 h 1290705"/>
                  <a:gd name="connsiteX283" fmla="*/ 45715 w 692884"/>
                  <a:gd name="connsiteY283" fmla="*/ 737944 h 1290705"/>
                  <a:gd name="connsiteX284" fmla="*/ 48365 w 692884"/>
                  <a:gd name="connsiteY284" fmla="*/ 735232 h 1290705"/>
                  <a:gd name="connsiteX285" fmla="*/ 49690 w 692884"/>
                  <a:gd name="connsiteY285" fmla="*/ 731164 h 1290705"/>
                  <a:gd name="connsiteX286" fmla="*/ 49690 w 692884"/>
                  <a:gd name="connsiteY286" fmla="*/ 728452 h 1290705"/>
                  <a:gd name="connsiteX287" fmla="*/ 52339 w 692884"/>
                  <a:gd name="connsiteY287" fmla="*/ 727096 h 1290705"/>
                  <a:gd name="connsiteX288" fmla="*/ 54989 w 692884"/>
                  <a:gd name="connsiteY288" fmla="*/ 724384 h 1290705"/>
                  <a:gd name="connsiteX289" fmla="*/ 57639 w 692884"/>
                  <a:gd name="connsiteY289" fmla="*/ 723028 h 1290705"/>
                  <a:gd name="connsiteX290" fmla="*/ 54989 w 692884"/>
                  <a:gd name="connsiteY290" fmla="*/ 720316 h 1290705"/>
                  <a:gd name="connsiteX291" fmla="*/ 57639 w 692884"/>
                  <a:gd name="connsiteY291" fmla="*/ 717604 h 1290705"/>
                  <a:gd name="connsiteX292" fmla="*/ 57639 w 692884"/>
                  <a:gd name="connsiteY292" fmla="*/ 716248 h 1290705"/>
                  <a:gd name="connsiteX293" fmla="*/ 57639 w 692884"/>
                  <a:gd name="connsiteY293" fmla="*/ 713536 h 1290705"/>
                  <a:gd name="connsiteX294" fmla="*/ 58964 w 692884"/>
                  <a:gd name="connsiteY294" fmla="*/ 712180 h 1290705"/>
                  <a:gd name="connsiteX295" fmla="*/ 61613 w 692884"/>
                  <a:gd name="connsiteY295" fmla="*/ 708112 h 1290705"/>
                  <a:gd name="connsiteX296" fmla="*/ 61613 w 692884"/>
                  <a:gd name="connsiteY296" fmla="*/ 705400 h 1290705"/>
                  <a:gd name="connsiteX297" fmla="*/ 61756 w 692884"/>
                  <a:gd name="connsiteY297" fmla="*/ 705181 h 1290705"/>
                  <a:gd name="connsiteX298" fmla="*/ 73926 w 692884"/>
                  <a:gd name="connsiteY298" fmla="*/ 690153 h 1290705"/>
                  <a:gd name="connsiteX299" fmla="*/ 77599 w 692884"/>
                  <a:gd name="connsiteY299" fmla="*/ 690153 h 1290705"/>
                  <a:gd name="connsiteX300" fmla="*/ 92348 w 692884"/>
                  <a:gd name="connsiteY300" fmla="*/ 651482 h 1290705"/>
                  <a:gd name="connsiteX301" fmla="*/ 99392 w 692884"/>
                  <a:gd name="connsiteY301" fmla="*/ 634190 h 1290705"/>
                  <a:gd name="connsiteX302" fmla="*/ 101359 w 692884"/>
                  <a:gd name="connsiteY302" fmla="*/ 632176 h 1290705"/>
                  <a:gd name="connsiteX303" fmla="*/ 104008 w 692884"/>
                  <a:gd name="connsiteY303" fmla="*/ 628108 h 1290705"/>
                  <a:gd name="connsiteX304" fmla="*/ 104008 w 692884"/>
                  <a:gd name="connsiteY304" fmla="*/ 625396 h 1290705"/>
                  <a:gd name="connsiteX305" fmla="*/ 106658 w 692884"/>
                  <a:gd name="connsiteY305" fmla="*/ 624040 h 1290705"/>
                  <a:gd name="connsiteX306" fmla="*/ 110633 w 692884"/>
                  <a:gd name="connsiteY306" fmla="*/ 614548 h 1290705"/>
                  <a:gd name="connsiteX307" fmla="*/ 113282 w 692884"/>
                  <a:gd name="connsiteY307" fmla="*/ 613192 h 1290705"/>
                  <a:gd name="connsiteX308" fmla="*/ 115932 w 692884"/>
                  <a:gd name="connsiteY308" fmla="*/ 610480 h 1290705"/>
                  <a:gd name="connsiteX309" fmla="*/ 117257 w 692884"/>
                  <a:gd name="connsiteY309" fmla="*/ 609124 h 1290705"/>
                  <a:gd name="connsiteX310" fmla="*/ 119906 w 692884"/>
                  <a:gd name="connsiteY310" fmla="*/ 606412 h 1290705"/>
                  <a:gd name="connsiteX311" fmla="*/ 122556 w 692884"/>
                  <a:gd name="connsiteY311" fmla="*/ 603700 h 1290705"/>
                  <a:gd name="connsiteX312" fmla="*/ 126531 w 692884"/>
                  <a:gd name="connsiteY312" fmla="*/ 598276 h 1290705"/>
                  <a:gd name="connsiteX313" fmla="*/ 129180 w 692884"/>
                  <a:gd name="connsiteY313" fmla="*/ 595564 h 1290705"/>
                  <a:gd name="connsiteX314" fmla="*/ 134480 w 692884"/>
                  <a:gd name="connsiteY314" fmla="*/ 594208 h 1290705"/>
                  <a:gd name="connsiteX315" fmla="*/ 138454 w 692884"/>
                  <a:gd name="connsiteY315" fmla="*/ 591496 h 1290705"/>
                  <a:gd name="connsiteX316" fmla="*/ 138454 w 692884"/>
                  <a:gd name="connsiteY316" fmla="*/ 588784 h 1290705"/>
                  <a:gd name="connsiteX317" fmla="*/ 141104 w 692884"/>
                  <a:gd name="connsiteY317" fmla="*/ 588784 h 1290705"/>
                  <a:gd name="connsiteX318" fmla="*/ 147728 w 692884"/>
                  <a:gd name="connsiteY318" fmla="*/ 588784 h 1290705"/>
                  <a:gd name="connsiteX319" fmla="*/ 153028 w 692884"/>
                  <a:gd name="connsiteY319" fmla="*/ 587428 h 1290705"/>
                  <a:gd name="connsiteX320" fmla="*/ 155677 w 692884"/>
                  <a:gd name="connsiteY320" fmla="*/ 584716 h 1290705"/>
                  <a:gd name="connsiteX321" fmla="*/ 155677 w 692884"/>
                  <a:gd name="connsiteY321" fmla="*/ 583360 h 1290705"/>
                  <a:gd name="connsiteX322" fmla="*/ 157002 w 692884"/>
                  <a:gd name="connsiteY322" fmla="*/ 580648 h 1290705"/>
                  <a:gd name="connsiteX323" fmla="*/ 159652 w 692884"/>
                  <a:gd name="connsiteY323" fmla="*/ 576580 h 1290705"/>
                  <a:gd name="connsiteX324" fmla="*/ 159652 w 692884"/>
                  <a:gd name="connsiteY324" fmla="*/ 573869 h 1290705"/>
                  <a:gd name="connsiteX325" fmla="*/ 162301 w 692884"/>
                  <a:gd name="connsiteY325" fmla="*/ 572513 h 1290705"/>
                  <a:gd name="connsiteX326" fmla="*/ 162301 w 692884"/>
                  <a:gd name="connsiteY326" fmla="*/ 569801 h 1290705"/>
                  <a:gd name="connsiteX327" fmla="*/ 166276 w 692884"/>
                  <a:gd name="connsiteY327" fmla="*/ 568445 h 1290705"/>
                  <a:gd name="connsiteX328" fmla="*/ 166276 w 692884"/>
                  <a:gd name="connsiteY328" fmla="*/ 565733 h 1290705"/>
                  <a:gd name="connsiteX329" fmla="*/ 168926 w 692884"/>
                  <a:gd name="connsiteY329" fmla="*/ 563021 h 1290705"/>
                  <a:gd name="connsiteX330" fmla="*/ 168926 w 692884"/>
                  <a:gd name="connsiteY330" fmla="*/ 561665 h 1290705"/>
                  <a:gd name="connsiteX331" fmla="*/ 168926 w 692884"/>
                  <a:gd name="connsiteY331" fmla="*/ 558953 h 1290705"/>
                  <a:gd name="connsiteX332" fmla="*/ 171575 w 692884"/>
                  <a:gd name="connsiteY332" fmla="*/ 554885 h 1290705"/>
                  <a:gd name="connsiteX333" fmla="*/ 171575 w 692884"/>
                  <a:gd name="connsiteY333" fmla="*/ 552173 h 1290705"/>
                  <a:gd name="connsiteX334" fmla="*/ 174225 w 692884"/>
                  <a:gd name="connsiteY334" fmla="*/ 550817 h 1290705"/>
                  <a:gd name="connsiteX335" fmla="*/ 175550 w 692884"/>
                  <a:gd name="connsiteY335" fmla="*/ 548105 h 1290705"/>
                  <a:gd name="connsiteX336" fmla="*/ 175550 w 692884"/>
                  <a:gd name="connsiteY336" fmla="*/ 546749 h 1290705"/>
                  <a:gd name="connsiteX337" fmla="*/ 178200 w 692884"/>
                  <a:gd name="connsiteY337" fmla="*/ 544037 h 1290705"/>
                  <a:gd name="connsiteX338" fmla="*/ 180849 w 692884"/>
                  <a:gd name="connsiteY338" fmla="*/ 542681 h 1290705"/>
                  <a:gd name="connsiteX339" fmla="*/ 180849 w 692884"/>
                  <a:gd name="connsiteY339" fmla="*/ 539969 h 1290705"/>
                  <a:gd name="connsiteX340" fmla="*/ 183499 w 692884"/>
                  <a:gd name="connsiteY340" fmla="*/ 537257 h 1290705"/>
                  <a:gd name="connsiteX341" fmla="*/ 183499 w 692884"/>
                  <a:gd name="connsiteY341" fmla="*/ 535901 h 1290705"/>
                  <a:gd name="connsiteX342" fmla="*/ 183499 w 692884"/>
                  <a:gd name="connsiteY342" fmla="*/ 531833 h 1290705"/>
                  <a:gd name="connsiteX343" fmla="*/ 184824 w 692884"/>
                  <a:gd name="connsiteY343" fmla="*/ 529121 h 1290705"/>
                  <a:gd name="connsiteX344" fmla="*/ 184824 w 692884"/>
                  <a:gd name="connsiteY344" fmla="*/ 525053 h 1290705"/>
                  <a:gd name="connsiteX345" fmla="*/ 187473 w 692884"/>
                  <a:gd name="connsiteY345" fmla="*/ 522341 h 1290705"/>
                  <a:gd name="connsiteX346" fmla="*/ 187473 w 692884"/>
                  <a:gd name="connsiteY346" fmla="*/ 520985 h 1290705"/>
                  <a:gd name="connsiteX347" fmla="*/ 190123 w 692884"/>
                  <a:gd name="connsiteY347" fmla="*/ 520985 h 1290705"/>
                  <a:gd name="connsiteX348" fmla="*/ 192773 w 692884"/>
                  <a:gd name="connsiteY348" fmla="*/ 518273 h 1290705"/>
                  <a:gd name="connsiteX349" fmla="*/ 196747 w 692884"/>
                  <a:gd name="connsiteY349" fmla="*/ 514205 h 1290705"/>
                  <a:gd name="connsiteX350" fmla="*/ 202047 w 692884"/>
                  <a:gd name="connsiteY350" fmla="*/ 514205 h 1290705"/>
                  <a:gd name="connsiteX351" fmla="*/ 202047 w 692884"/>
                  <a:gd name="connsiteY351" fmla="*/ 511493 h 1290705"/>
                  <a:gd name="connsiteX352" fmla="*/ 203372 w 692884"/>
                  <a:gd name="connsiteY352" fmla="*/ 507425 h 1290705"/>
                  <a:gd name="connsiteX353" fmla="*/ 203372 w 692884"/>
                  <a:gd name="connsiteY353" fmla="*/ 506069 h 1290705"/>
                  <a:gd name="connsiteX354" fmla="*/ 206021 w 692884"/>
                  <a:gd name="connsiteY354" fmla="*/ 503357 h 1290705"/>
                  <a:gd name="connsiteX355" fmla="*/ 206021 w 692884"/>
                  <a:gd name="connsiteY355" fmla="*/ 500645 h 1290705"/>
                  <a:gd name="connsiteX356" fmla="*/ 206021 w 692884"/>
                  <a:gd name="connsiteY356" fmla="*/ 499289 h 1290705"/>
                  <a:gd name="connsiteX357" fmla="*/ 208671 w 692884"/>
                  <a:gd name="connsiteY357" fmla="*/ 495221 h 1290705"/>
                  <a:gd name="connsiteX358" fmla="*/ 208671 w 692884"/>
                  <a:gd name="connsiteY358" fmla="*/ 491153 h 1290705"/>
                  <a:gd name="connsiteX359" fmla="*/ 211321 w 692884"/>
                  <a:gd name="connsiteY359" fmla="*/ 488441 h 1290705"/>
                  <a:gd name="connsiteX360" fmla="*/ 211321 w 692884"/>
                  <a:gd name="connsiteY360" fmla="*/ 484373 h 1290705"/>
                  <a:gd name="connsiteX361" fmla="*/ 212645 w 692884"/>
                  <a:gd name="connsiteY361" fmla="*/ 481661 h 1290705"/>
                  <a:gd name="connsiteX362" fmla="*/ 215295 w 692884"/>
                  <a:gd name="connsiteY362" fmla="*/ 477593 h 1290705"/>
                  <a:gd name="connsiteX363" fmla="*/ 215295 w 692884"/>
                  <a:gd name="connsiteY363" fmla="*/ 474881 h 1290705"/>
                  <a:gd name="connsiteX364" fmla="*/ 215295 w 692884"/>
                  <a:gd name="connsiteY364" fmla="*/ 470813 h 1290705"/>
                  <a:gd name="connsiteX365" fmla="*/ 215295 w 692884"/>
                  <a:gd name="connsiteY365" fmla="*/ 469457 h 1290705"/>
                  <a:gd name="connsiteX366" fmla="*/ 217945 w 692884"/>
                  <a:gd name="connsiteY366" fmla="*/ 465389 h 1290705"/>
                  <a:gd name="connsiteX367" fmla="*/ 220595 w 692884"/>
                  <a:gd name="connsiteY367" fmla="*/ 462677 h 1290705"/>
                  <a:gd name="connsiteX368" fmla="*/ 220595 w 692884"/>
                  <a:gd name="connsiteY368" fmla="*/ 458609 h 1290705"/>
                  <a:gd name="connsiteX369" fmla="*/ 221919 w 692884"/>
                  <a:gd name="connsiteY369" fmla="*/ 451829 h 1290705"/>
                  <a:gd name="connsiteX370" fmla="*/ 220595 w 692884"/>
                  <a:gd name="connsiteY370" fmla="*/ 449117 h 1290705"/>
                  <a:gd name="connsiteX371" fmla="*/ 220595 w 692884"/>
                  <a:gd name="connsiteY371" fmla="*/ 445049 h 1290705"/>
                  <a:gd name="connsiteX372" fmla="*/ 220595 w 692884"/>
                  <a:gd name="connsiteY372" fmla="*/ 443693 h 1290705"/>
                  <a:gd name="connsiteX373" fmla="*/ 221919 w 692884"/>
                  <a:gd name="connsiteY373" fmla="*/ 440981 h 1290705"/>
                  <a:gd name="connsiteX374" fmla="*/ 224569 w 692884"/>
                  <a:gd name="connsiteY374" fmla="*/ 436913 h 1290705"/>
                  <a:gd name="connsiteX375" fmla="*/ 221919 w 692884"/>
                  <a:gd name="connsiteY375" fmla="*/ 434201 h 1290705"/>
                  <a:gd name="connsiteX376" fmla="*/ 224569 w 692884"/>
                  <a:gd name="connsiteY376" fmla="*/ 432845 h 1290705"/>
                  <a:gd name="connsiteX377" fmla="*/ 221919 w 692884"/>
                  <a:gd name="connsiteY377" fmla="*/ 430133 h 1290705"/>
                  <a:gd name="connsiteX378" fmla="*/ 221919 w 692884"/>
                  <a:gd name="connsiteY378" fmla="*/ 426065 h 1290705"/>
                  <a:gd name="connsiteX379" fmla="*/ 221919 w 692884"/>
                  <a:gd name="connsiteY379" fmla="*/ 423353 h 1290705"/>
                  <a:gd name="connsiteX380" fmla="*/ 221919 w 692884"/>
                  <a:gd name="connsiteY380" fmla="*/ 421997 h 1290705"/>
                  <a:gd name="connsiteX381" fmla="*/ 224569 w 692884"/>
                  <a:gd name="connsiteY381" fmla="*/ 419285 h 1290705"/>
                  <a:gd name="connsiteX382" fmla="*/ 227219 w 692884"/>
                  <a:gd name="connsiteY382" fmla="*/ 417929 h 1290705"/>
                  <a:gd name="connsiteX383" fmla="*/ 224569 w 692884"/>
                  <a:gd name="connsiteY383" fmla="*/ 415217 h 1290705"/>
                  <a:gd name="connsiteX384" fmla="*/ 221919 w 692884"/>
                  <a:gd name="connsiteY384" fmla="*/ 415217 h 1290705"/>
                  <a:gd name="connsiteX385" fmla="*/ 215295 w 692884"/>
                  <a:gd name="connsiteY385" fmla="*/ 413861 h 1290705"/>
                  <a:gd name="connsiteX386" fmla="*/ 215295 w 692884"/>
                  <a:gd name="connsiteY386" fmla="*/ 408437 h 1290705"/>
                  <a:gd name="connsiteX387" fmla="*/ 213833 w 692884"/>
                  <a:gd name="connsiteY387" fmla="*/ 407938 h 1290705"/>
                  <a:gd name="connsiteX388" fmla="*/ 213833 w 692884"/>
                  <a:gd name="connsiteY388" fmla="*/ 401879 h 1290705"/>
                  <a:gd name="connsiteX389" fmla="*/ 213833 w 692884"/>
                  <a:gd name="connsiteY389" fmla="*/ 363208 h 1290705"/>
                  <a:gd name="connsiteX390" fmla="*/ 230134 w 692884"/>
                  <a:gd name="connsiteY390" fmla="*/ 323983 h 1290705"/>
                  <a:gd name="connsiteX391" fmla="*/ 217945 w 692884"/>
                  <a:gd name="connsiteY391" fmla="*/ 294929 h 1290705"/>
                  <a:gd name="connsiteX392" fmla="*/ 217945 w 692884"/>
                  <a:gd name="connsiteY392" fmla="*/ 294534 h 1290705"/>
                  <a:gd name="connsiteX393" fmla="*/ 216774 w 692884"/>
                  <a:gd name="connsiteY393" fmla="*/ 292137 h 1290705"/>
                  <a:gd name="connsiteX394" fmla="*/ 215295 w 692884"/>
                  <a:gd name="connsiteY394" fmla="*/ 288612 h 1290705"/>
                  <a:gd name="connsiteX395" fmla="*/ 215295 w 692884"/>
                  <a:gd name="connsiteY395" fmla="*/ 286398 h 1290705"/>
                  <a:gd name="connsiteX396" fmla="*/ 215295 w 692884"/>
                  <a:gd name="connsiteY396" fmla="*/ 283686 h 1290705"/>
                  <a:gd name="connsiteX397" fmla="*/ 215295 w 692884"/>
                  <a:gd name="connsiteY397" fmla="*/ 282330 h 1290705"/>
                  <a:gd name="connsiteX398" fmla="*/ 217945 w 692884"/>
                  <a:gd name="connsiteY398" fmla="*/ 278262 h 1290705"/>
                  <a:gd name="connsiteX399" fmla="*/ 220595 w 692884"/>
                  <a:gd name="connsiteY399" fmla="*/ 275550 h 1290705"/>
                  <a:gd name="connsiteX400" fmla="*/ 224569 w 692884"/>
                  <a:gd name="connsiteY400" fmla="*/ 274194 h 1290705"/>
                  <a:gd name="connsiteX401" fmla="*/ 227219 w 692884"/>
                  <a:gd name="connsiteY401" fmla="*/ 271482 h 1290705"/>
                  <a:gd name="connsiteX402" fmla="*/ 232518 w 692884"/>
                  <a:gd name="connsiteY402" fmla="*/ 271482 h 1290705"/>
                  <a:gd name="connsiteX403" fmla="*/ 232518 w 692884"/>
                  <a:gd name="connsiteY403" fmla="*/ 268770 h 1290705"/>
                  <a:gd name="connsiteX404" fmla="*/ 236493 w 692884"/>
                  <a:gd name="connsiteY404" fmla="*/ 267414 h 1290705"/>
                  <a:gd name="connsiteX405" fmla="*/ 239142 w 692884"/>
                  <a:gd name="connsiteY405" fmla="*/ 264702 h 1290705"/>
                  <a:gd name="connsiteX406" fmla="*/ 251066 w 692884"/>
                  <a:gd name="connsiteY406" fmla="*/ 257922 h 1290705"/>
                  <a:gd name="connsiteX407" fmla="*/ 255040 w 692884"/>
                  <a:gd name="connsiteY407" fmla="*/ 256566 h 1290705"/>
                  <a:gd name="connsiteX408" fmla="*/ 260340 w 692884"/>
                  <a:gd name="connsiteY408" fmla="*/ 256566 h 1290705"/>
                  <a:gd name="connsiteX409" fmla="*/ 261665 w 692884"/>
                  <a:gd name="connsiteY409" fmla="*/ 253854 h 1290705"/>
                  <a:gd name="connsiteX410" fmla="*/ 266964 w 692884"/>
                  <a:gd name="connsiteY410" fmla="*/ 252498 h 1290705"/>
                  <a:gd name="connsiteX411" fmla="*/ 270939 w 692884"/>
                  <a:gd name="connsiteY411" fmla="*/ 252498 h 1290705"/>
                  <a:gd name="connsiteX412" fmla="*/ 276238 w 692884"/>
                  <a:gd name="connsiteY412" fmla="*/ 249786 h 1290705"/>
                  <a:gd name="connsiteX413" fmla="*/ 280212 w 692884"/>
                  <a:gd name="connsiteY413" fmla="*/ 249786 h 1290705"/>
                  <a:gd name="connsiteX414" fmla="*/ 282845 w 692884"/>
                  <a:gd name="connsiteY414" fmla="*/ 248439 h 1290705"/>
                  <a:gd name="connsiteX415" fmla="*/ 284318 w 692884"/>
                  <a:gd name="connsiteY415" fmla="*/ 248439 h 1290705"/>
                  <a:gd name="connsiteX416" fmla="*/ 285395 w 692884"/>
                  <a:gd name="connsiteY416" fmla="*/ 247134 h 1290705"/>
                  <a:gd name="connsiteX417" fmla="*/ 285636 w 692884"/>
                  <a:gd name="connsiteY417" fmla="*/ 247011 h 1290705"/>
                  <a:gd name="connsiteX418" fmla="*/ 290100 w 692884"/>
                  <a:gd name="connsiteY418" fmla="*/ 247011 h 1290705"/>
                  <a:gd name="connsiteX419" fmla="*/ 293395 w 692884"/>
                  <a:gd name="connsiteY419" fmla="*/ 243006 h 1290705"/>
                  <a:gd name="connsiteX420" fmla="*/ 294786 w 692884"/>
                  <a:gd name="connsiteY420" fmla="*/ 243006 h 1290705"/>
                  <a:gd name="connsiteX421" fmla="*/ 297435 w 692884"/>
                  <a:gd name="connsiteY421" fmla="*/ 243006 h 1290705"/>
                  <a:gd name="connsiteX422" fmla="*/ 297435 w 692884"/>
                  <a:gd name="connsiteY422" fmla="*/ 241650 h 1290705"/>
                  <a:gd name="connsiteX423" fmla="*/ 304060 w 692884"/>
                  <a:gd name="connsiteY423" fmla="*/ 237582 h 1290705"/>
                  <a:gd name="connsiteX424" fmla="*/ 306709 w 692884"/>
                  <a:gd name="connsiteY424" fmla="*/ 234870 h 1290705"/>
                  <a:gd name="connsiteX425" fmla="*/ 309359 w 692884"/>
                  <a:gd name="connsiteY425" fmla="*/ 234870 h 1290705"/>
                  <a:gd name="connsiteX426" fmla="*/ 310684 w 692884"/>
                  <a:gd name="connsiteY426" fmla="*/ 234870 h 1290705"/>
                  <a:gd name="connsiteX427" fmla="*/ 310684 w 692884"/>
                  <a:gd name="connsiteY427" fmla="*/ 232158 h 1290705"/>
                  <a:gd name="connsiteX428" fmla="*/ 310684 w 692884"/>
                  <a:gd name="connsiteY428" fmla="*/ 228090 h 1290705"/>
                  <a:gd name="connsiteX429" fmla="*/ 310684 w 692884"/>
                  <a:gd name="connsiteY429" fmla="*/ 226734 h 1290705"/>
                  <a:gd name="connsiteX430" fmla="*/ 309935 w 692884"/>
                  <a:gd name="connsiteY430" fmla="*/ 222899 h 1290705"/>
                  <a:gd name="connsiteX431" fmla="*/ 321150 w 692884"/>
                  <a:gd name="connsiteY431" fmla="*/ 209265 h 1290705"/>
                  <a:gd name="connsiteX432" fmla="*/ 324233 w 692884"/>
                  <a:gd name="connsiteY432" fmla="*/ 200970 h 1290705"/>
                  <a:gd name="connsiteX433" fmla="*/ 325257 w 692884"/>
                  <a:gd name="connsiteY433" fmla="*/ 200970 h 1290705"/>
                  <a:gd name="connsiteX434" fmla="*/ 329232 w 692884"/>
                  <a:gd name="connsiteY434" fmla="*/ 195546 h 1290705"/>
                  <a:gd name="connsiteX435" fmla="*/ 334531 w 692884"/>
                  <a:gd name="connsiteY435" fmla="*/ 194190 h 1290705"/>
                  <a:gd name="connsiteX436" fmla="*/ 338506 w 692884"/>
                  <a:gd name="connsiteY436" fmla="*/ 187410 h 1290705"/>
                  <a:gd name="connsiteX437" fmla="*/ 341155 w 692884"/>
                  <a:gd name="connsiteY437" fmla="*/ 187410 h 1290705"/>
                  <a:gd name="connsiteX438" fmla="*/ 346455 w 692884"/>
                  <a:gd name="connsiteY438" fmla="*/ 187410 h 1290705"/>
                  <a:gd name="connsiteX439" fmla="*/ 350429 w 692884"/>
                  <a:gd name="connsiteY439" fmla="*/ 187410 h 1290705"/>
                  <a:gd name="connsiteX440" fmla="*/ 353079 w 692884"/>
                  <a:gd name="connsiteY440" fmla="*/ 187410 h 1290705"/>
                  <a:gd name="connsiteX441" fmla="*/ 357053 w 692884"/>
                  <a:gd name="connsiteY441" fmla="*/ 190122 h 1290705"/>
                  <a:gd name="connsiteX442" fmla="*/ 359703 w 692884"/>
                  <a:gd name="connsiteY442" fmla="*/ 191478 h 1290705"/>
                  <a:gd name="connsiteX443" fmla="*/ 362353 w 692884"/>
                  <a:gd name="connsiteY443" fmla="*/ 190122 h 1290705"/>
                  <a:gd name="connsiteX444" fmla="*/ 362353 w 692884"/>
                  <a:gd name="connsiteY444" fmla="*/ 186054 h 1290705"/>
                  <a:gd name="connsiteX445" fmla="*/ 359703 w 692884"/>
                  <a:gd name="connsiteY445" fmla="*/ 183342 h 1290705"/>
                  <a:gd name="connsiteX446" fmla="*/ 357053 w 692884"/>
                  <a:gd name="connsiteY446" fmla="*/ 180630 h 1290705"/>
                  <a:gd name="connsiteX447" fmla="*/ 355729 w 692884"/>
                  <a:gd name="connsiteY447" fmla="*/ 179274 h 1290705"/>
                  <a:gd name="connsiteX448" fmla="*/ 353079 w 692884"/>
                  <a:gd name="connsiteY448" fmla="*/ 169782 h 1290705"/>
                  <a:gd name="connsiteX449" fmla="*/ 353079 w 692884"/>
                  <a:gd name="connsiteY449" fmla="*/ 168426 h 1290705"/>
                  <a:gd name="connsiteX450" fmla="*/ 350429 w 692884"/>
                  <a:gd name="connsiteY450" fmla="*/ 164358 h 1290705"/>
                  <a:gd name="connsiteX451" fmla="*/ 350429 w 692884"/>
                  <a:gd name="connsiteY451" fmla="*/ 161694 h 1290705"/>
                  <a:gd name="connsiteX452" fmla="*/ 350845 w 692884"/>
                  <a:gd name="connsiteY452" fmla="*/ 161433 h 1290705"/>
                  <a:gd name="connsiteX453" fmla="*/ 353079 w 692884"/>
                  <a:gd name="connsiteY453" fmla="*/ 160290 h 1290705"/>
                  <a:gd name="connsiteX454" fmla="*/ 353079 w 692884"/>
                  <a:gd name="connsiteY454" fmla="*/ 160035 h 1290705"/>
                  <a:gd name="connsiteX455" fmla="*/ 361341 w 692884"/>
                  <a:gd name="connsiteY455" fmla="*/ 154866 h 1290705"/>
                  <a:gd name="connsiteX456" fmla="*/ 362353 w 692884"/>
                  <a:gd name="connsiteY456" fmla="*/ 154866 h 1290705"/>
                  <a:gd name="connsiteX457" fmla="*/ 365002 w 692884"/>
                  <a:gd name="connsiteY457" fmla="*/ 154866 h 1290705"/>
                  <a:gd name="connsiteX458" fmla="*/ 366327 w 692884"/>
                  <a:gd name="connsiteY458" fmla="*/ 153510 h 1290705"/>
                  <a:gd name="connsiteX459" fmla="*/ 368977 w 692884"/>
                  <a:gd name="connsiteY459" fmla="*/ 153510 h 1290705"/>
                  <a:gd name="connsiteX460" fmla="*/ 371627 w 692884"/>
                  <a:gd name="connsiteY460" fmla="*/ 150798 h 1290705"/>
                  <a:gd name="connsiteX461" fmla="*/ 375601 w 692884"/>
                  <a:gd name="connsiteY461" fmla="*/ 149442 h 1290705"/>
                  <a:gd name="connsiteX462" fmla="*/ 378251 w 692884"/>
                  <a:gd name="connsiteY462" fmla="*/ 146730 h 1290705"/>
                  <a:gd name="connsiteX463" fmla="*/ 378251 w 692884"/>
                  <a:gd name="connsiteY463" fmla="*/ 144018 h 1290705"/>
                  <a:gd name="connsiteX464" fmla="*/ 375601 w 692884"/>
                  <a:gd name="connsiteY464" fmla="*/ 139950 h 1290705"/>
                  <a:gd name="connsiteX465" fmla="*/ 374276 w 692884"/>
                  <a:gd name="connsiteY465" fmla="*/ 138594 h 1290705"/>
                  <a:gd name="connsiteX466" fmla="*/ 371627 w 692884"/>
                  <a:gd name="connsiteY466" fmla="*/ 138594 h 1290705"/>
                  <a:gd name="connsiteX467" fmla="*/ 368977 w 692884"/>
                  <a:gd name="connsiteY467" fmla="*/ 135883 h 1290705"/>
                  <a:gd name="connsiteX468" fmla="*/ 366367 w 692884"/>
                  <a:gd name="connsiteY468" fmla="*/ 134548 h 1290705"/>
                  <a:gd name="connsiteX469" fmla="*/ 366367 w 692884"/>
                  <a:gd name="connsiteY469" fmla="*/ 134445 h 1290705"/>
                  <a:gd name="connsiteX470" fmla="*/ 368977 w 692884"/>
                  <a:gd name="connsiteY470" fmla="*/ 129103 h 1290705"/>
                  <a:gd name="connsiteX471" fmla="*/ 371627 w 692884"/>
                  <a:gd name="connsiteY471" fmla="*/ 127747 h 1290705"/>
                  <a:gd name="connsiteX472" fmla="*/ 374276 w 692884"/>
                  <a:gd name="connsiteY472" fmla="*/ 127747 h 1290705"/>
                  <a:gd name="connsiteX473" fmla="*/ 378251 w 692884"/>
                  <a:gd name="connsiteY473" fmla="*/ 127747 h 1290705"/>
                  <a:gd name="connsiteX474" fmla="*/ 380901 w 692884"/>
                  <a:gd name="connsiteY474" fmla="*/ 125035 h 1290705"/>
                  <a:gd name="connsiteX475" fmla="*/ 383550 w 692884"/>
                  <a:gd name="connsiteY475" fmla="*/ 125035 h 1290705"/>
                  <a:gd name="connsiteX476" fmla="*/ 384875 w 692884"/>
                  <a:gd name="connsiteY476" fmla="*/ 123679 h 1290705"/>
                  <a:gd name="connsiteX477" fmla="*/ 384875 w 692884"/>
                  <a:gd name="connsiteY477" fmla="*/ 120967 h 1290705"/>
                  <a:gd name="connsiteX478" fmla="*/ 384875 w 692884"/>
                  <a:gd name="connsiteY478" fmla="*/ 118255 h 1290705"/>
                  <a:gd name="connsiteX479" fmla="*/ 384875 w 692884"/>
                  <a:gd name="connsiteY479" fmla="*/ 116899 h 1290705"/>
                  <a:gd name="connsiteX480" fmla="*/ 378251 w 692884"/>
                  <a:gd name="connsiteY480" fmla="*/ 110119 h 1290705"/>
                  <a:gd name="connsiteX481" fmla="*/ 378251 w 692884"/>
                  <a:gd name="connsiteY481" fmla="*/ 108763 h 1290705"/>
                  <a:gd name="connsiteX482" fmla="*/ 375601 w 692884"/>
                  <a:gd name="connsiteY482" fmla="*/ 108763 h 1290705"/>
                  <a:gd name="connsiteX483" fmla="*/ 375601 w 692884"/>
                  <a:gd name="connsiteY483" fmla="*/ 103339 h 1290705"/>
                  <a:gd name="connsiteX484" fmla="*/ 374367 w 692884"/>
                  <a:gd name="connsiteY484" fmla="*/ 102076 h 1290705"/>
                  <a:gd name="connsiteX485" fmla="*/ 385891 w 692884"/>
                  <a:gd name="connsiteY485" fmla="*/ 87067 h 1290705"/>
                  <a:gd name="connsiteX486" fmla="*/ 387525 w 692884"/>
                  <a:gd name="connsiteY486" fmla="*/ 87067 h 1290705"/>
                  <a:gd name="connsiteX487" fmla="*/ 390174 w 692884"/>
                  <a:gd name="connsiteY487" fmla="*/ 87067 h 1290705"/>
                  <a:gd name="connsiteX488" fmla="*/ 392824 w 692884"/>
                  <a:gd name="connsiteY488" fmla="*/ 87067 h 1290705"/>
                  <a:gd name="connsiteX489" fmla="*/ 395474 w 692884"/>
                  <a:gd name="connsiteY489" fmla="*/ 87067 h 1290705"/>
                  <a:gd name="connsiteX490" fmla="*/ 396799 w 692884"/>
                  <a:gd name="connsiteY490" fmla="*/ 84355 h 1290705"/>
                  <a:gd name="connsiteX491" fmla="*/ 399448 w 692884"/>
                  <a:gd name="connsiteY491" fmla="*/ 82999 h 1290705"/>
                  <a:gd name="connsiteX492" fmla="*/ 402098 w 692884"/>
                  <a:gd name="connsiteY492" fmla="*/ 77575 h 1290705"/>
                  <a:gd name="connsiteX493" fmla="*/ 402098 w 692884"/>
                  <a:gd name="connsiteY493" fmla="*/ 73507 h 1290705"/>
                  <a:gd name="connsiteX494" fmla="*/ 399448 w 692884"/>
                  <a:gd name="connsiteY494" fmla="*/ 72151 h 1290705"/>
                  <a:gd name="connsiteX495" fmla="*/ 399448 w 692884"/>
                  <a:gd name="connsiteY495" fmla="*/ 69439 h 1290705"/>
                  <a:gd name="connsiteX496" fmla="*/ 396799 w 692884"/>
                  <a:gd name="connsiteY496" fmla="*/ 69439 h 1290705"/>
                  <a:gd name="connsiteX497" fmla="*/ 395474 w 692884"/>
                  <a:gd name="connsiteY497" fmla="*/ 65371 h 1290705"/>
                  <a:gd name="connsiteX498" fmla="*/ 392824 w 692884"/>
                  <a:gd name="connsiteY498" fmla="*/ 62659 h 1290705"/>
                  <a:gd name="connsiteX499" fmla="*/ 390174 w 692884"/>
                  <a:gd name="connsiteY499" fmla="*/ 62659 h 1290705"/>
                  <a:gd name="connsiteX500" fmla="*/ 384875 w 692884"/>
                  <a:gd name="connsiteY500" fmla="*/ 61303 h 1290705"/>
                  <a:gd name="connsiteX501" fmla="*/ 383550 w 692884"/>
                  <a:gd name="connsiteY501" fmla="*/ 61303 h 1290705"/>
                  <a:gd name="connsiteX502" fmla="*/ 378251 w 692884"/>
                  <a:gd name="connsiteY502" fmla="*/ 58591 h 1290705"/>
                  <a:gd name="connsiteX503" fmla="*/ 375601 w 692884"/>
                  <a:gd name="connsiteY503" fmla="*/ 58591 h 1290705"/>
                  <a:gd name="connsiteX504" fmla="*/ 374276 w 692884"/>
                  <a:gd name="connsiteY504" fmla="*/ 57235 h 1290705"/>
                  <a:gd name="connsiteX505" fmla="*/ 371627 w 692884"/>
                  <a:gd name="connsiteY505" fmla="*/ 51811 h 1290705"/>
                  <a:gd name="connsiteX506" fmla="*/ 368977 w 692884"/>
                  <a:gd name="connsiteY506" fmla="*/ 50455 h 1290705"/>
                  <a:gd name="connsiteX507" fmla="*/ 366327 w 692884"/>
                  <a:gd name="connsiteY507" fmla="*/ 47743 h 1290705"/>
                  <a:gd name="connsiteX508" fmla="*/ 366327 w 692884"/>
                  <a:gd name="connsiteY508" fmla="*/ 46387 h 1290705"/>
                  <a:gd name="connsiteX509" fmla="*/ 366327 w 692884"/>
                  <a:gd name="connsiteY509" fmla="*/ 43675 h 1290705"/>
                  <a:gd name="connsiteX510" fmla="*/ 366327 w 692884"/>
                  <a:gd name="connsiteY510" fmla="*/ 40963 h 1290705"/>
                  <a:gd name="connsiteX511" fmla="*/ 365002 w 692884"/>
                  <a:gd name="connsiteY511" fmla="*/ 39607 h 1290705"/>
                  <a:gd name="connsiteX512" fmla="*/ 359703 w 692884"/>
                  <a:gd name="connsiteY512" fmla="*/ 39607 h 1290705"/>
                  <a:gd name="connsiteX513" fmla="*/ 357053 w 692884"/>
                  <a:gd name="connsiteY513" fmla="*/ 39607 h 1290705"/>
                  <a:gd name="connsiteX514" fmla="*/ 350429 w 692884"/>
                  <a:gd name="connsiteY514" fmla="*/ 36895 h 1290705"/>
                  <a:gd name="connsiteX515" fmla="*/ 347779 w 692884"/>
                  <a:gd name="connsiteY515" fmla="*/ 36895 h 1290705"/>
                  <a:gd name="connsiteX516" fmla="*/ 346455 w 692884"/>
                  <a:gd name="connsiteY516" fmla="*/ 39607 h 1290705"/>
                  <a:gd name="connsiteX517" fmla="*/ 341155 w 692884"/>
                  <a:gd name="connsiteY517" fmla="*/ 39607 h 1290705"/>
                  <a:gd name="connsiteX518" fmla="*/ 338506 w 692884"/>
                  <a:gd name="connsiteY518" fmla="*/ 40963 h 1290705"/>
                  <a:gd name="connsiteX519" fmla="*/ 337181 w 692884"/>
                  <a:gd name="connsiteY519" fmla="*/ 40963 h 1290705"/>
                  <a:gd name="connsiteX520" fmla="*/ 334531 w 692884"/>
                  <a:gd name="connsiteY520" fmla="*/ 39607 h 1290705"/>
                  <a:gd name="connsiteX521" fmla="*/ 331881 w 692884"/>
                  <a:gd name="connsiteY521" fmla="*/ 39607 h 1290705"/>
                  <a:gd name="connsiteX522" fmla="*/ 327907 w 692884"/>
                  <a:gd name="connsiteY522" fmla="*/ 39607 h 1290705"/>
                  <a:gd name="connsiteX523" fmla="*/ 325257 w 692884"/>
                  <a:gd name="connsiteY523" fmla="*/ 36895 h 1290705"/>
                  <a:gd name="connsiteX524" fmla="*/ 325257 w 692884"/>
                  <a:gd name="connsiteY524" fmla="*/ 39607 h 1290705"/>
                  <a:gd name="connsiteX525" fmla="*/ 322607 w 692884"/>
                  <a:gd name="connsiteY525" fmla="*/ 36895 h 1290705"/>
                  <a:gd name="connsiteX526" fmla="*/ 318633 w 692884"/>
                  <a:gd name="connsiteY526" fmla="*/ 36895 h 1290705"/>
                  <a:gd name="connsiteX527" fmla="*/ 315983 w 692884"/>
                  <a:gd name="connsiteY527" fmla="*/ 36895 h 1290705"/>
                  <a:gd name="connsiteX528" fmla="*/ 315983 w 692884"/>
                  <a:gd name="connsiteY528" fmla="*/ 35539 h 1290705"/>
                  <a:gd name="connsiteX529" fmla="*/ 313334 w 692884"/>
                  <a:gd name="connsiteY529" fmla="*/ 35539 h 1290705"/>
                  <a:gd name="connsiteX530" fmla="*/ 310684 w 692884"/>
                  <a:gd name="connsiteY530" fmla="*/ 32827 h 1290705"/>
                  <a:gd name="connsiteX531" fmla="*/ 309359 w 692884"/>
                  <a:gd name="connsiteY531" fmla="*/ 31471 h 1290705"/>
                  <a:gd name="connsiteX532" fmla="*/ 306709 w 692884"/>
                  <a:gd name="connsiteY532" fmla="*/ 31471 h 1290705"/>
                  <a:gd name="connsiteX533" fmla="*/ 306709 w 692884"/>
                  <a:gd name="connsiteY533" fmla="*/ 28759 h 1290705"/>
                  <a:gd name="connsiteX534" fmla="*/ 306207 w 692884"/>
                  <a:gd name="connsiteY534" fmla="*/ 28759 h 1290705"/>
                  <a:gd name="connsiteX535" fmla="*/ 306207 w 692884"/>
                  <a:gd name="connsiteY535" fmla="*/ 26561 h 1290705"/>
                  <a:gd name="connsiteX536" fmla="*/ 306709 w 692884"/>
                  <a:gd name="connsiteY536" fmla="*/ 26047 h 1290705"/>
                  <a:gd name="connsiteX537" fmla="*/ 309359 w 692884"/>
                  <a:gd name="connsiteY537" fmla="*/ 24691 h 1290705"/>
                  <a:gd name="connsiteX538" fmla="*/ 310684 w 692884"/>
                  <a:gd name="connsiteY538" fmla="*/ 21979 h 1290705"/>
                  <a:gd name="connsiteX539" fmla="*/ 313334 w 692884"/>
                  <a:gd name="connsiteY539" fmla="*/ 21979 h 1290705"/>
                  <a:gd name="connsiteX540" fmla="*/ 315983 w 692884"/>
                  <a:gd name="connsiteY540" fmla="*/ 21979 h 1290705"/>
                  <a:gd name="connsiteX541" fmla="*/ 318633 w 692884"/>
                  <a:gd name="connsiteY541" fmla="*/ 24691 h 1290705"/>
                  <a:gd name="connsiteX542" fmla="*/ 319958 w 692884"/>
                  <a:gd name="connsiteY542" fmla="*/ 24691 h 1290705"/>
                  <a:gd name="connsiteX543" fmla="*/ 322607 w 692884"/>
                  <a:gd name="connsiteY543" fmla="*/ 24691 h 1290705"/>
                  <a:gd name="connsiteX544" fmla="*/ 325257 w 692884"/>
                  <a:gd name="connsiteY544" fmla="*/ 24691 h 1290705"/>
                  <a:gd name="connsiteX545" fmla="*/ 327907 w 692884"/>
                  <a:gd name="connsiteY545" fmla="*/ 20623 h 1290705"/>
                  <a:gd name="connsiteX546" fmla="*/ 329232 w 692884"/>
                  <a:gd name="connsiteY546" fmla="*/ 13843 h 1290705"/>
                  <a:gd name="connsiteX547" fmla="*/ 331881 w 692884"/>
                  <a:gd name="connsiteY547" fmla="*/ 11131 h 1290705"/>
                  <a:gd name="connsiteX548" fmla="*/ 331881 w 692884"/>
                  <a:gd name="connsiteY548" fmla="*/ 9775 h 1290705"/>
                  <a:gd name="connsiteX549" fmla="*/ 331881 w 692884"/>
                  <a:gd name="connsiteY549" fmla="*/ 7063 h 1290705"/>
                  <a:gd name="connsiteX550" fmla="*/ 334531 w 692884"/>
                  <a:gd name="connsiteY550" fmla="*/ 4351 h 1290705"/>
                  <a:gd name="connsiteX551" fmla="*/ 337181 w 692884"/>
                  <a:gd name="connsiteY551" fmla="*/ 4351 h 1290705"/>
                  <a:gd name="connsiteX552" fmla="*/ 338506 w 692884"/>
                  <a:gd name="connsiteY552" fmla="*/ 4351 h 1290705"/>
                  <a:gd name="connsiteX553" fmla="*/ 341155 w 692884"/>
                  <a:gd name="connsiteY553" fmla="*/ 4351 h 1290705"/>
                  <a:gd name="connsiteX554" fmla="*/ 346455 w 692884"/>
                  <a:gd name="connsiteY554" fmla="*/ 2995 h 1290705"/>
                  <a:gd name="connsiteX555" fmla="*/ 347779 w 692884"/>
                  <a:gd name="connsiteY555" fmla="*/ 283 h 1290705"/>
                  <a:gd name="connsiteX556" fmla="*/ 350429 w 692884"/>
                  <a:gd name="connsiteY556" fmla="*/ 283 h 1290705"/>
                  <a:gd name="connsiteX557" fmla="*/ 355729 w 692884"/>
                  <a:gd name="connsiteY557" fmla="*/ 283 h 1290705"/>
                  <a:gd name="connsiteX558" fmla="*/ 359703 w 692884"/>
                  <a:gd name="connsiteY558" fmla="*/ 283 h 1290705"/>
                  <a:gd name="connsiteX559" fmla="*/ 360256 w 692884"/>
                  <a:gd name="connsiteY559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96799 w 692884"/>
                  <a:gd name="connsiteY154" fmla="*/ 1252608 h 1290705"/>
                  <a:gd name="connsiteX155" fmla="*/ 345851 w 692884"/>
                  <a:gd name="connsiteY155" fmla="*/ 1267336 h 1290705"/>
                  <a:gd name="connsiteX156" fmla="*/ 365002 w 692884"/>
                  <a:gd name="connsiteY156" fmla="*/ 1264069 h 1290705"/>
                  <a:gd name="connsiteX157" fmla="*/ 378251 w 692884"/>
                  <a:gd name="connsiteY157" fmla="*/ 1255320 h 1290705"/>
                  <a:gd name="connsiteX158" fmla="*/ 365002 w 692884"/>
                  <a:gd name="connsiteY158" fmla="*/ 1259388 h 1290705"/>
                  <a:gd name="connsiteX159" fmla="*/ 341155 w 692884"/>
                  <a:gd name="connsiteY159" fmla="*/ 1263456 h 1290705"/>
                  <a:gd name="connsiteX160" fmla="*/ 325257 w 692884"/>
                  <a:gd name="connsiteY160" fmla="*/ 1266168 h 1290705"/>
                  <a:gd name="connsiteX161" fmla="*/ 313334 w 692884"/>
                  <a:gd name="connsiteY161" fmla="*/ 1266168 h 1290705"/>
                  <a:gd name="connsiteX162" fmla="*/ 301410 w 692884"/>
                  <a:gd name="connsiteY162" fmla="*/ 1263456 h 1290705"/>
                  <a:gd name="connsiteX163" fmla="*/ 298760 w 692884"/>
                  <a:gd name="connsiteY163" fmla="*/ 1270236 h 1290705"/>
                  <a:gd name="connsiteX164" fmla="*/ 297435 w 692884"/>
                  <a:gd name="connsiteY164" fmla="*/ 1277016 h 1290705"/>
                  <a:gd name="connsiteX165" fmla="*/ 289486 w 692884"/>
                  <a:gd name="connsiteY165" fmla="*/ 1286508 h 1290705"/>
                  <a:gd name="connsiteX166" fmla="*/ 289393 w 692884"/>
                  <a:gd name="connsiteY166" fmla="*/ 1286572 h 1290705"/>
                  <a:gd name="connsiteX167" fmla="*/ 282583 w 692884"/>
                  <a:gd name="connsiteY167" fmla="*/ 1261036 h 1290705"/>
                  <a:gd name="connsiteX168" fmla="*/ 285512 w 692884"/>
                  <a:gd name="connsiteY168" fmla="*/ 1257289 h 1290705"/>
                  <a:gd name="connsiteX169" fmla="*/ 289486 w 692884"/>
                  <a:gd name="connsiteY169" fmla="*/ 1249153 h 1290705"/>
                  <a:gd name="connsiteX170" fmla="*/ 294786 w 692884"/>
                  <a:gd name="connsiteY170" fmla="*/ 1245085 h 1290705"/>
                  <a:gd name="connsiteX171" fmla="*/ 292499 w 692884"/>
                  <a:gd name="connsiteY171" fmla="*/ 1242160 h 1290705"/>
                  <a:gd name="connsiteX172" fmla="*/ 294786 w 692884"/>
                  <a:gd name="connsiteY172" fmla="*/ 1240404 h 1290705"/>
                  <a:gd name="connsiteX173" fmla="*/ 289486 w 692884"/>
                  <a:gd name="connsiteY173" fmla="*/ 1233624 h 1290705"/>
                  <a:gd name="connsiteX174" fmla="*/ 288619 w 692884"/>
                  <a:gd name="connsiteY174" fmla="*/ 1230961 h 1290705"/>
                  <a:gd name="connsiteX175" fmla="*/ 289486 w 692884"/>
                  <a:gd name="connsiteY175" fmla="*/ 1224746 h 1290705"/>
                  <a:gd name="connsiteX176" fmla="*/ 288162 w 692884"/>
                  <a:gd name="connsiteY176" fmla="*/ 1229556 h 1290705"/>
                  <a:gd name="connsiteX177" fmla="*/ 288619 w 692884"/>
                  <a:gd name="connsiteY177" fmla="*/ 1230961 h 1290705"/>
                  <a:gd name="connsiteX178" fmla="*/ 288162 w 692884"/>
                  <a:gd name="connsiteY178" fmla="*/ 1234237 h 1290705"/>
                  <a:gd name="connsiteX179" fmla="*/ 289486 w 692884"/>
                  <a:gd name="connsiteY179" fmla="*/ 1238305 h 1290705"/>
                  <a:gd name="connsiteX180" fmla="*/ 292499 w 692884"/>
                  <a:gd name="connsiteY180" fmla="*/ 1242160 h 1290705"/>
                  <a:gd name="connsiteX181" fmla="*/ 289486 w 692884"/>
                  <a:gd name="connsiteY181" fmla="*/ 1244472 h 1290705"/>
                  <a:gd name="connsiteX182" fmla="*/ 285512 w 692884"/>
                  <a:gd name="connsiteY182" fmla="*/ 1252608 h 1290705"/>
                  <a:gd name="connsiteX183" fmla="*/ 281652 w 692884"/>
                  <a:gd name="connsiteY183" fmla="*/ 1257546 h 1290705"/>
                  <a:gd name="connsiteX184" fmla="*/ 279808 w 692884"/>
                  <a:gd name="connsiteY184" fmla="*/ 1250631 h 1290705"/>
                  <a:gd name="connsiteX185" fmla="*/ 295683 w 692884"/>
                  <a:gd name="connsiteY185" fmla="*/ 1203006 h 1290705"/>
                  <a:gd name="connsiteX186" fmla="*/ 267108 w 692884"/>
                  <a:gd name="connsiteY186" fmla="*/ 1164906 h 1290705"/>
                  <a:gd name="connsiteX187" fmla="*/ 254385 w 692884"/>
                  <a:gd name="connsiteY187" fmla="*/ 1178378 h 1290705"/>
                  <a:gd name="connsiteX188" fmla="*/ 252391 w 692884"/>
                  <a:gd name="connsiteY188" fmla="*/ 1175317 h 1290705"/>
                  <a:gd name="connsiteX189" fmla="*/ 252391 w 692884"/>
                  <a:gd name="connsiteY189" fmla="*/ 1179998 h 1290705"/>
                  <a:gd name="connsiteX190" fmla="*/ 252580 w 692884"/>
                  <a:gd name="connsiteY190" fmla="*/ 1180289 h 1290705"/>
                  <a:gd name="connsiteX191" fmla="*/ 213133 w 692884"/>
                  <a:gd name="connsiteY191" fmla="*/ 1222056 h 1290705"/>
                  <a:gd name="connsiteX192" fmla="*/ 194083 w 692884"/>
                  <a:gd name="connsiteY192" fmla="*/ 1285556 h 1290705"/>
                  <a:gd name="connsiteX193" fmla="*/ 180110 w 692884"/>
                  <a:gd name="connsiteY193" fmla="*/ 1275076 h 1290705"/>
                  <a:gd name="connsiteX194" fmla="*/ 183499 w 692884"/>
                  <a:gd name="connsiteY194" fmla="*/ 1268137 h 1290705"/>
                  <a:gd name="connsiteX195" fmla="*/ 187473 w 692884"/>
                  <a:gd name="connsiteY195" fmla="*/ 1255933 h 1290705"/>
                  <a:gd name="connsiteX196" fmla="*/ 192773 w 692884"/>
                  <a:gd name="connsiteY196" fmla="*/ 1238305 h 1290705"/>
                  <a:gd name="connsiteX197" fmla="*/ 194098 w 692884"/>
                  <a:gd name="connsiteY197" fmla="*/ 1230170 h 1290705"/>
                  <a:gd name="connsiteX198" fmla="*/ 203372 w 692884"/>
                  <a:gd name="connsiteY198" fmla="*/ 1216610 h 1290705"/>
                  <a:gd name="connsiteX199" fmla="*/ 215295 w 692884"/>
                  <a:gd name="connsiteY199" fmla="*/ 1204406 h 1290705"/>
                  <a:gd name="connsiteX200" fmla="*/ 227219 w 692884"/>
                  <a:gd name="connsiteY200" fmla="*/ 1188134 h 1290705"/>
                  <a:gd name="connsiteX201" fmla="*/ 232518 w 692884"/>
                  <a:gd name="connsiteY201" fmla="*/ 1182710 h 1290705"/>
                  <a:gd name="connsiteX202" fmla="*/ 239142 w 692884"/>
                  <a:gd name="connsiteY202" fmla="*/ 1184066 h 1290705"/>
                  <a:gd name="connsiteX203" fmla="*/ 241792 w 692884"/>
                  <a:gd name="connsiteY203" fmla="*/ 1177286 h 1290705"/>
                  <a:gd name="connsiteX204" fmla="*/ 245767 w 692884"/>
                  <a:gd name="connsiteY204" fmla="*/ 1171862 h 1290705"/>
                  <a:gd name="connsiteX205" fmla="*/ 252391 w 692884"/>
                  <a:gd name="connsiteY205" fmla="*/ 1173218 h 1290705"/>
                  <a:gd name="connsiteX206" fmla="*/ 252391 w 692884"/>
                  <a:gd name="connsiteY206" fmla="*/ 1168537 h 1290705"/>
                  <a:gd name="connsiteX207" fmla="*/ 245767 w 692884"/>
                  <a:gd name="connsiteY207" fmla="*/ 1167181 h 1290705"/>
                  <a:gd name="connsiteX208" fmla="*/ 241792 w 692884"/>
                  <a:gd name="connsiteY208" fmla="*/ 1172605 h 1290705"/>
                  <a:gd name="connsiteX209" fmla="*/ 239142 w 692884"/>
                  <a:gd name="connsiteY209" fmla="*/ 1179385 h 1290705"/>
                  <a:gd name="connsiteX210" fmla="*/ 232518 w 692884"/>
                  <a:gd name="connsiteY210" fmla="*/ 1178029 h 1290705"/>
                  <a:gd name="connsiteX211" fmla="*/ 227219 w 692884"/>
                  <a:gd name="connsiteY211" fmla="*/ 1183453 h 1290705"/>
                  <a:gd name="connsiteX212" fmla="*/ 215295 w 692884"/>
                  <a:gd name="connsiteY212" fmla="*/ 1199725 h 1290705"/>
                  <a:gd name="connsiteX213" fmla="*/ 203372 w 692884"/>
                  <a:gd name="connsiteY213" fmla="*/ 1211929 h 1290705"/>
                  <a:gd name="connsiteX214" fmla="*/ 194098 w 692884"/>
                  <a:gd name="connsiteY214" fmla="*/ 1225489 h 1290705"/>
                  <a:gd name="connsiteX215" fmla="*/ 192773 w 692884"/>
                  <a:gd name="connsiteY215" fmla="*/ 1233624 h 1290705"/>
                  <a:gd name="connsiteX216" fmla="*/ 187473 w 692884"/>
                  <a:gd name="connsiteY216" fmla="*/ 1251252 h 1290705"/>
                  <a:gd name="connsiteX217" fmla="*/ 183499 w 692884"/>
                  <a:gd name="connsiteY217" fmla="*/ 1263456 h 1290705"/>
                  <a:gd name="connsiteX218" fmla="*/ 178436 w 692884"/>
                  <a:gd name="connsiteY218" fmla="*/ 1273821 h 1290705"/>
                  <a:gd name="connsiteX219" fmla="*/ 168683 w 692884"/>
                  <a:gd name="connsiteY219" fmla="*/ 1266506 h 1290705"/>
                  <a:gd name="connsiteX220" fmla="*/ 135369 w 692884"/>
                  <a:gd name="connsiteY220" fmla="*/ 1270013 h 1290705"/>
                  <a:gd name="connsiteX221" fmla="*/ 122556 w 692884"/>
                  <a:gd name="connsiteY221" fmla="*/ 1263456 h 1290705"/>
                  <a:gd name="connsiteX222" fmla="*/ 98709 w 692884"/>
                  <a:gd name="connsiteY222" fmla="*/ 1260744 h 1290705"/>
                  <a:gd name="connsiteX223" fmla="*/ 93218 w 692884"/>
                  <a:gd name="connsiteY223" fmla="*/ 1260744 h 1290705"/>
                  <a:gd name="connsiteX224" fmla="*/ 76608 w 692884"/>
                  <a:gd name="connsiteY224" fmla="*/ 1247456 h 1290705"/>
                  <a:gd name="connsiteX225" fmla="*/ 75525 w 692884"/>
                  <a:gd name="connsiteY225" fmla="*/ 1247524 h 1290705"/>
                  <a:gd name="connsiteX226" fmla="*/ 73537 w 692884"/>
                  <a:gd name="connsiteY226" fmla="*/ 1244472 h 1290705"/>
                  <a:gd name="connsiteX227" fmla="*/ 68238 w 692884"/>
                  <a:gd name="connsiteY227" fmla="*/ 1244472 h 1290705"/>
                  <a:gd name="connsiteX228" fmla="*/ 61613 w 692884"/>
                  <a:gd name="connsiteY228" fmla="*/ 1244472 h 1290705"/>
                  <a:gd name="connsiteX229" fmla="*/ 57639 w 692884"/>
                  <a:gd name="connsiteY229" fmla="*/ 1241760 h 1290705"/>
                  <a:gd name="connsiteX230" fmla="*/ 45715 w 692884"/>
                  <a:gd name="connsiteY230" fmla="*/ 1230912 h 1290705"/>
                  <a:gd name="connsiteX231" fmla="*/ 35668 w 692884"/>
                  <a:gd name="connsiteY231" fmla="*/ 1230912 h 1290705"/>
                  <a:gd name="connsiteX232" fmla="*/ 44858 w 692884"/>
                  <a:gd name="connsiteY232" fmla="*/ 1212531 h 1290705"/>
                  <a:gd name="connsiteX233" fmla="*/ 54383 w 692884"/>
                  <a:gd name="connsiteY233" fmla="*/ 1168081 h 1290705"/>
                  <a:gd name="connsiteX234" fmla="*/ 48178 w 692884"/>
                  <a:gd name="connsiteY234" fmla="*/ 1168081 h 1290705"/>
                  <a:gd name="connsiteX235" fmla="*/ 48365 w 692884"/>
                  <a:gd name="connsiteY235" fmla="*/ 1167794 h 1290705"/>
                  <a:gd name="connsiteX236" fmla="*/ 47243 w 692884"/>
                  <a:gd name="connsiteY236" fmla="*/ 1168081 h 1290705"/>
                  <a:gd name="connsiteX237" fmla="*/ 45715 w 692884"/>
                  <a:gd name="connsiteY237" fmla="*/ 1168081 h 1290705"/>
                  <a:gd name="connsiteX238" fmla="*/ 45715 w 692884"/>
                  <a:gd name="connsiteY238" fmla="*/ 1167181 h 1290705"/>
                  <a:gd name="connsiteX239" fmla="*/ 48365 w 692884"/>
                  <a:gd name="connsiteY239" fmla="*/ 1163113 h 1290705"/>
                  <a:gd name="connsiteX240" fmla="*/ 43066 w 692884"/>
                  <a:gd name="connsiteY240" fmla="*/ 1164469 h 1290705"/>
                  <a:gd name="connsiteX241" fmla="*/ 37762 w 692884"/>
                  <a:gd name="connsiteY241" fmla="*/ 1167726 h 1290705"/>
                  <a:gd name="connsiteX242" fmla="*/ 15441 w 692884"/>
                  <a:gd name="connsiteY242" fmla="*/ 1166610 h 1290705"/>
                  <a:gd name="connsiteX243" fmla="*/ 15441 w 692884"/>
                  <a:gd name="connsiteY243" fmla="*/ 1129132 h 1290705"/>
                  <a:gd name="connsiteX244" fmla="*/ 0 w 692884"/>
                  <a:gd name="connsiteY244" fmla="*/ 1090999 h 1290705"/>
                  <a:gd name="connsiteX245" fmla="*/ 0 w 692884"/>
                  <a:gd name="connsiteY245" fmla="*/ 1052410 h 1290705"/>
                  <a:gd name="connsiteX246" fmla="*/ 0 w 692884"/>
                  <a:gd name="connsiteY246" fmla="*/ 1014277 h 1290705"/>
                  <a:gd name="connsiteX247" fmla="*/ 0 w 692884"/>
                  <a:gd name="connsiteY247" fmla="*/ 976144 h 1290705"/>
                  <a:gd name="connsiteX248" fmla="*/ 15441 w 692884"/>
                  <a:gd name="connsiteY248" fmla="*/ 936492 h 1290705"/>
                  <a:gd name="connsiteX249" fmla="*/ 0 w 692884"/>
                  <a:gd name="connsiteY249" fmla="*/ 898815 h 1290705"/>
                  <a:gd name="connsiteX250" fmla="*/ 0 w 692884"/>
                  <a:gd name="connsiteY250" fmla="*/ 859618 h 1290705"/>
                  <a:gd name="connsiteX251" fmla="*/ 0 w 692884"/>
                  <a:gd name="connsiteY251" fmla="*/ 836931 h 1290705"/>
                  <a:gd name="connsiteX252" fmla="*/ 1995 w 692884"/>
                  <a:gd name="connsiteY252" fmla="*/ 836931 h 1290705"/>
                  <a:gd name="connsiteX253" fmla="*/ 3320 w 692884"/>
                  <a:gd name="connsiteY253" fmla="*/ 834219 h 1290705"/>
                  <a:gd name="connsiteX254" fmla="*/ 5970 w 692884"/>
                  <a:gd name="connsiteY254" fmla="*/ 831507 h 1290705"/>
                  <a:gd name="connsiteX255" fmla="*/ 5970 w 692884"/>
                  <a:gd name="connsiteY255" fmla="*/ 830151 h 1290705"/>
                  <a:gd name="connsiteX256" fmla="*/ 8620 w 692884"/>
                  <a:gd name="connsiteY256" fmla="*/ 830151 h 1290705"/>
                  <a:gd name="connsiteX257" fmla="*/ 8620 w 692884"/>
                  <a:gd name="connsiteY257" fmla="*/ 827439 h 1290705"/>
                  <a:gd name="connsiteX258" fmla="*/ 11269 w 692884"/>
                  <a:gd name="connsiteY258" fmla="*/ 826083 h 1290705"/>
                  <a:gd name="connsiteX259" fmla="*/ 11269 w 692884"/>
                  <a:gd name="connsiteY259" fmla="*/ 822015 h 1290705"/>
                  <a:gd name="connsiteX260" fmla="*/ 11269 w 692884"/>
                  <a:gd name="connsiteY260" fmla="*/ 816591 h 1290705"/>
                  <a:gd name="connsiteX261" fmla="*/ 12594 w 692884"/>
                  <a:gd name="connsiteY261" fmla="*/ 812523 h 1290705"/>
                  <a:gd name="connsiteX262" fmla="*/ 12594 w 692884"/>
                  <a:gd name="connsiteY262" fmla="*/ 808455 h 1290705"/>
                  <a:gd name="connsiteX263" fmla="*/ 12594 w 692884"/>
                  <a:gd name="connsiteY263" fmla="*/ 805861 h 1290705"/>
                  <a:gd name="connsiteX264" fmla="*/ 15441 w 692884"/>
                  <a:gd name="connsiteY264" fmla="*/ 802191 h 1290705"/>
                  <a:gd name="connsiteX265" fmla="*/ 23136 w 692884"/>
                  <a:gd name="connsiteY265" fmla="*/ 781395 h 1290705"/>
                  <a:gd name="connsiteX266" fmla="*/ 24518 w 692884"/>
                  <a:gd name="connsiteY266" fmla="*/ 779980 h 1290705"/>
                  <a:gd name="connsiteX267" fmla="*/ 27167 w 692884"/>
                  <a:gd name="connsiteY267" fmla="*/ 778624 h 1290705"/>
                  <a:gd name="connsiteX268" fmla="*/ 29817 w 692884"/>
                  <a:gd name="connsiteY268" fmla="*/ 775912 h 1290705"/>
                  <a:gd name="connsiteX269" fmla="*/ 31142 w 692884"/>
                  <a:gd name="connsiteY269" fmla="*/ 774556 h 1290705"/>
                  <a:gd name="connsiteX270" fmla="*/ 31142 w 692884"/>
                  <a:gd name="connsiteY270" fmla="*/ 771844 h 1290705"/>
                  <a:gd name="connsiteX271" fmla="*/ 31142 w 692884"/>
                  <a:gd name="connsiteY271" fmla="*/ 769132 h 1290705"/>
                  <a:gd name="connsiteX272" fmla="*/ 31142 w 692884"/>
                  <a:gd name="connsiteY272" fmla="*/ 767776 h 1290705"/>
                  <a:gd name="connsiteX273" fmla="*/ 33792 w 692884"/>
                  <a:gd name="connsiteY273" fmla="*/ 763708 h 1290705"/>
                  <a:gd name="connsiteX274" fmla="*/ 36441 w 692884"/>
                  <a:gd name="connsiteY274" fmla="*/ 759640 h 1290705"/>
                  <a:gd name="connsiteX275" fmla="*/ 36441 w 692884"/>
                  <a:gd name="connsiteY275" fmla="*/ 756928 h 1290705"/>
                  <a:gd name="connsiteX276" fmla="*/ 39091 w 692884"/>
                  <a:gd name="connsiteY276" fmla="*/ 752860 h 1290705"/>
                  <a:gd name="connsiteX277" fmla="*/ 40416 w 692884"/>
                  <a:gd name="connsiteY277" fmla="*/ 750148 h 1290705"/>
                  <a:gd name="connsiteX278" fmla="*/ 43066 w 692884"/>
                  <a:gd name="connsiteY278" fmla="*/ 746080 h 1290705"/>
                  <a:gd name="connsiteX279" fmla="*/ 45715 w 692884"/>
                  <a:gd name="connsiteY279" fmla="*/ 743368 h 1290705"/>
                  <a:gd name="connsiteX280" fmla="*/ 45715 w 692884"/>
                  <a:gd name="connsiteY280" fmla="*/ 742012 h 1290705"/>
                  <a:gd name="connsiteX281" fmla="*/ 45715 w 692884"/>
                  <a:gd name="connsiteY281" fmla="*/ 739300 h 1290705"/>
                  <a:gd name="connsiteX282" fmla="*/ 45715 w 692884"/>
                  <a:gd name="connsiteY282" fmla="*/ 737944 h 1290705"/>
                  <a:gd name="connsiteX283" fmla="*/ 48365 w 692884"/>
                  <a:gd name="connsiteY283" fmla="*/ 735232 h 1290705"/>
                  <a:gd name="connsiteX284" fmla="*/ 49690 w 692884"/>
                  <a:gd name="connsiteY284" fmla="*/ 731164 h 1290705"/>
                  <a:gd name="connsiteX285" fmla="*/ 49690 w 692884"/>
                  <a:gd name="connsiteY285" fmla="*/ 728452 h 1290705"/>
                  <a:gd name="connsiteX286" fmla="*/ 52339 w 692884"/>
                  <a:gd name="connsiteY286" fmla="*/ 727096 h 1290705"/>
                  <a:gd name="connsiteX287" fmla="*/ 54989 w 692884"/>
                  <a:gd name="connsiteY287" fmla="*/ 724384 h 1290705"/>
                  <a:gd name="connsiteX288" fmla="*/ 57639 w 692884"/>
                  <a:gd name="connsiteY288" fmla="*/ 723028 h 1290705"/>
                  <a:gd name="connsiteX289" fmla="*/ 54989 w 692884"/>
                  <a:gd name="connsiteY289" fmla="*/ 720316 h 1290705"/>
                  <a:gd name="connsiteX290" fmla="*/ 57639 w 692884"/>
                  <a:gd name="connsiteY290" fmla="*/ 717604 h 1290705"/>
                  <a:gd name="connsiteX291" fmla="*/ 57639 w 692884"/>
                  <a:gd name="connsiteY291" fmla="*/ 716248 h 1290705"/>
                  <a:gd name="connsiteX292" fmla="*/ 57639 w 692884"/>
                  <a:gd name="connsiteY292" fmla="*/ 713536 h 1290705"/>
                  <a:gd name="connsiteX293" fmla="*/ 58964 w 692884"/>
                  <a:gd name="connsiteY293" fmla="*/ 712180 h 1290705"/>
                  <a:gd name="connsiteX294" fmla="*/ 61613 w 692884"/>
                  <a:gd name="connsiteY294" fmla="*/ 708112 h 1290705"/>
                  <a:gd name="connsiteX295" fmla="*/ 61613 w 692884"/>
                  <a:gd name="connsiteY295" fmla="*/ 705400 h 1290705"/>
                  <a:gd name="connsiteX296" fmla="*/ 61756 w 692884"/>
                  <a:gd name="connsiteY296" fmla="*/ 705181 h 1290705"/>
                  <a:gd name="connsiteX297" fmla="*/ 73926 w 692884"/>
                  <a:gd name="connsiteY297" fmla="*/ 690153 h 1290705"/>
                  <a:gd name="connsiteX298" fmla="*/ 77599 w 692884"/>
                  <a:gd name="connsiteY298" fmla="*/ 690153 h 1290705"/>
                  <a:gd name="connsiteX299" fmla="*/ 92348 w 692884"/>
                  <a:gd name="connsiteY299" fmla="*/ 651482 h 1290705"/>
                  <a:gd name="connsiteX300" fmla="*/ 99392 w 692884"/>
                  <a:gd name="connsiteY300" fmla="*/ 634190 h 1290705"/>
                  <a:gd name="connsiteX301" fmla="*/ 101359 w 692884"/>
                  <a:gd name="connsiteY301" fmla="*/ 632176 h 1290705"/>
                  <a:gd name="connsiteX302" fmla="*/ 104008 w 692884"/>
                  <a:gd name="connsiteY302" fmla="*/ 628108 h 1290705"/>
                  <a:gd name="connsiteX303" fmla="*/ 104008 w 692884"/>
                  <a:gd name="connsiteY303" fmla="*/ 625396 h 1290705"/>
                  <a:gd name="connsiteX304" fmla="*/ 106658 w 692884"/>
                  <a:gd name="connsiteY304" fmla="*/ 624040 h 1290705"/>
                  <a:gd name="connsiteX305" fmla="*/ 110633 w 692884"/>
                  <a:gd name="connsiteY305" fmla="*/ 614548 h 1290705"/>
                  <a:gd name="connsiteX306" fmla="*/ 113282 w 692884"/>
                  <a:gd name="connsiteY306" fmla="*/ 613192 h 1290705"/>
                  <a:gd name="connsiteX307" fmla="*/ 115932 w 692884"/>
                  <a:gd name="connsiteY307" fmla="*/ 610480 h 1290705"/>
                  <a:gd name="connsiteX308" fmla="*/ 117257 w 692884"/>
                  <a:gd name="connsiteY308" fmla="*/ 609124 h 1290705"/>
                  <a:gd name="connsiteX309" fmla="*/ 119906 w 692884"/>
                  <a:gd name="connsiteY309" fmla="*/ 606412 h 1290705"/>
                  <a:gd name="connsiteX310" fmla="*/ 122556 w 692884"/>
                  <a:gd name="connsiteY310" fmla="*/ 603700 h 1290705"/>
                  <a:gd name="connsiteX311" fmla="*/ 126531 w 692884"/>
                  <a:gd name="connsiteY311" fmla="*/ 598276 h 1290705"/>
                  <a:gd name="connsiteX312" fmla="*/ 129180 w 692884"/>
                  <a:gd name="connsiteY312" fmla="*/ 595564 h 1290705"/>
                  <a:gd name="connsiteX313" fmla="*/ 134480 w 692884"/>
                  <a:gd name="connsiteY313" fmla="*/ 594208 h 1290705"/>
                  <a:gd name="connsiteX314" fmla="*/ 138454 w 692884"/>
                  <a:gd name="connsiteY314" fmla="*/ 591496 h 1290705"/>
                  <a:gd name="connsiteX315" fmla="*/ 138454 w 692884"/>
                  <a:gd name="connsiteY315" fmla="*/ 588784 h 1290705"/>
                  <a:gd name="connsiteX316" fmla="*/ 141104 w 692884"/>
                  <a:gd name="connsiteY316" fmla="*/ 588784 h 1290705"/>
                  <a:gd name="connsiteX317" fmla="*/ 147728 w 692884"/>
                  <a:gd name="connsiteY317" fmla="*/ 588784 h 1290705"/>
                  <a:gd name="connsiteX318" fmla="*/ 153028 w 692884"/>
                  <a:gd name="connsiteY318" fmla="*/ 587428 h 1290705"/>
                  <a:gd name="connsiteX319" fmla="*/ 155677 w 692884"/>
                  <a:gd name="connsiteY319" fmla="*/ 584716 h 1290705"/>
                  <a:gd name="connsiteX320" fmla="*/ 155677 w 692884"/>
                  <a:gd name="connsiteY320" fmla="*/ 583360 h 1290705"/>
                  <a:gd name="connsiteX321" fmla="*/ 157002 w 692884"/>
                  <a:gd name="connsiteY321" fmla="*/ 580648 h 1290705"/>
                  <a:gd name="connsiteX322" fmla="*/ 159652 w 692884"/>
                  <a:gd name="connsiteY322" fmla="*/ 576580 h 1290705"/>
                  <a:gd name="connsiteX323" fmla="*/ 159652 w 692884"/>
                  <a:gd name="connsiteY323" fmla="*/ 573869 h 1290705"/>
                  <a:gd name="connsiteX324" fmla="*/ 162301 w 692884"/>
                  <a:gd name="connsiteY324" fmla="*/ 572513 h 1290705"/>
                  <a:gd name="connsiteX325" fmla="*/ 162301 w 692884"/>
                  <a:gd name="connsiteY325" fmla="*/ 569801 h 1290705"/>
                  <a:gd name="connsiteX326" fmla="*/ 166276 w 692884"/>
                  <a:gd name="connsiteY326" fmla="*/ 568445 h 1290705"/>
                  <a:gd name="connsiteX327" fmla="*/ 166276 w 692884"/>
                  <a:gd name="connsiteY327" fmla="*/ 565733 h 1290705"/>
                  <a:gd name="connsiteX328" fmla="*/ 168926 w 692884"/>
                  <a:gd name="connsiteY328" fmla="*/ 563021 h 1290705"/>
                  <a:gd name="connsiteX329" fmla="*/ 168926 w 692884"/>
                  <a:gd name="connsiteY329" fmla="*/ 561665 h 1290705"/>
                  <a:gd name="connsiteX330" fmla="*/ 168926 w 692884"/>
                  <a:gd name="connsiteY330" fmla="*/ 558953 h 1290705"/>
                  <a:gd name="connsiteX331" fmla="*/ 171575 w 692884"/>
                  <a:gd name="connsiteY331" fmla="*/ 554885 h 1290705"/>
                  <a:gd name="connsiteX332" fmla="*/ 171575 w 692884"/>
                  <a:gd name="connsiteY332" fmla="*/ 552173 h 1290705"/>
                  <a:gd name="connsiteX333" fmla="*/ 174225 w 692884"/>
                  <a:gd name="connsiteY333" fmla="*/ 550817 h 1290705"/>
                  <a:gd name="connsiteX334" fmla="*/ 175550 w 692884"/>
                  <a:gd name="connsiteY334" fmla="*/ 548105 h 1290705"/>
                  <a:gd name="connsiteX335" fmla="*/ 175550 w 692884"/>
                  <a:gd name="connsiteY335" fmla="*/ 546749 h 1290705"/>
                  <a:gd name="connsiteX336" fmla="*/ 178200 w 692884"/>
                  <a:gd name="connsiteY336" fmla="*/ 544037 h 1290705"/>
                  <a:gd name="connsiteX337" fmla="*/ 180849 w 692884"/>
                  <a:gd name="connsiteY337" fmla="*/ 542681 h 1290705"/>
                  <a:gd name="connsiteX338" fmla="*/ 180849 w 692884"/>
                  <a:gd name="connsiteY338" fmla="*/ 539969 h 1290705"/>
                  <a:gd name="connsiteX339" fmla="*/ 183499 w 692884"/>
                  <a:gd name="connsiteY339" fmla="*/ 537257 h 1290705"/>
                  <a:gd name="connsiteX340" fmla="*/ 183499 w 692884"/>
                  <a:gd name="connsiteY340" fmla="*/ 535901 h 1290705"/>
                  <a:gd name="connsiteX341" fmla="*/ 183499 w 692884"/>
                  <a:gd name="connsiteY341" fmla="*/ 531833 h 1290705"/>
                  <a:gd name="connsiteX342" fmla="*/ 184824 w 692884"/>
                  <a:gd name="connsiteY342" fmla="*/ 529121 h 1290705"/>
                  <a:gd name="connsiteX343" fmla="*/ 184824 w 692884"/>
                  <a:gd name="connsiteY343" fmla="*/ 525053 h 1290705"/>
                  <a:gd name="connsiteX344" fmla="*/ 187473 w 692884"/>
                  <a:gd name="connsiteY344" fmla="*/ 522341 h 1290705"/>
                  <a:gd name="connsiteX345" fmla="*/ 187473 w 692884"/>
                  <a:gd name="connsiteY345" fmla="*/ 520985 h 1290705"/>
                  <a:gd name="connsiteX346" fmla="*/ 190123 w 692884"/>
                  <a:gd name="connsiteY346" fmla="*/ 520985 h 1290705"/>
                  <a:gd name="connsiteX347" fmla="*/ 192773 w 692884"/>
                  <a:gd name="connsiteY347" fmla="*/ 518273 h 1290705"/>
                  <a:gd name="connsiteX348" fmla="*/ 196747 w 692884"/>
                  <a:gd name="connsiteY348" fmla="*/ 514205 h 1290705"/>
                  <a:gd name="connsiteX349" fmla="*/ 202047 w 692884"/>
                  <a:gd name="connsiteY349" fmla="*/ 514205 h 1290705"/>
                  <a:gd name="connsiteX350" fmla="*/ 202047 w 692884"/>
                  <a:gd name="connsiteY350" fmla="*/ 511493 h 1290705"/>
                  <a:gd name="connsiteX351" fmla="*/ 203372 w 692884"/>
                  <a:gd name="connsiteY351" fmla="*/ 507425 h 1290705"/>
                  <a:gd name="connsiteX352" fmla="*/ 203372 w 692884"/>
                  <a:gd name="connsiteY352" fmla="*/ 506069 h 1290705"/>
                  <a:gd name="connsiteX353" fmla="*/ 206021 w 692884"/>
                  <a:gd name="connsiteY353" fmla="*/ 503357 h 1290705"/>
                  <a:gd name="connsiteX354" fmla="*/ 206021 w 692884"/>
                  <a:gd name="connsiteY354" fmla="*/ 500645 h 1290705"/>
                  <a:gd name="connsiteX355" fmla="*/ 206021 w 692884"/>
                  <a:gd name="connsiteY355" fmla="*/ 499289 h 1290705"/>
                  <a:gd name="connsiteX356" fmla="*/ 208671 w 692884"/>
                  <a:gd name="connsiteY356" fmla="*/ 495221 h 1290705"/>
                  <a:gd name="connsiteX357" fmla="*/ 208671 w 692884"/>
                  <a:gd name="connsiteY357" fmla="*/ 491153 h 1290705"/>
                  <a:gd name="connsiteX358" fmla="*/ 211321 w 692884"/>
                  <a:gd name="connsiteY358" fmla="*/ 488441 h 1290705"/>
                  <a:gd name="connsiteX359" fmla="*/ 211321 w 692884"/>
                  <a:gd name="connsiteY359" fmla="*/ 484373 h 1290705"/>
                  <a:gd name="connsiteX360" fmla="*/ 212645 w 692884"/>
                  <a:gd name="connsiteY360" fmla="*/ 481661 h 1290705"/>
                  <a:gd name="connsiteX361" fmla="*/ 215295 w 692884"/>
                  <a:gd name="connsiteY361" fmla="*/ 477593 h 1290705"/>
                  <a:gd name="connsiteX362" fmla="*/ 215295 w 692884"/>
                  <a:gd name="connsiteY362" fmla="*/ 474881 h 1290705"/>
                  <a:gd name="connsiteX363" fmla="*/ 215295 w 692884"/>
                  <a:gd name="connsiteY363" fmla="*/ 470813 h 1290705"/>
                  <a:gd name="connsiteX364" fmla="*/ 215295 w 692884"/>
                  <a:gd name="connsiteY364" fmla="*/ 469457 h 1290705"/>
                  <a:gd name="connsiteX365" fmla="*/ 217945 w 692884"/>
                  <a:gd name="connsiteY365" fmla="*/ 465389 h 1290705"/>
                  <a:gd name="connsiteX366" fmla="*/ 220595 w 692884"/>
                  <a:gd name="connsiteY366" fmla="*/ 462677 h 1290705"/>
                  <a:gd name="connsiteX367" fmla="*/ 220595 w 692884"/>
                  <a:gd name="connsiteY367" fmla="*/ 458609 h 1290705"/>
                  <a:gd name="connsiteX368" fmla="*/ 221919 w 692884"/>
                  <a:gd name="connsiteY368" fmla="*/ 451829 h 1290705"/>
                  <a:gd name="connsiteX369" fmla="*/ 220595 w 692884"/>
                  <a:gd name="connsiteY369" fmla="*/ 449117 h 1290705"/>
                  <a:gd name="connsiteX370" fmla="*/ 220595 w 692884"/>
                  <a:gd name="connsiteY370" fmla="*/ 445049 h 1290705"/>
                  <a:gd name="connsiteX371" fmla="*/ 220595 w 692884"/>
                  <a:gd name="connsiteY371" fmla="*/ 443693 h 1290705"/>
                  <a:gd name="connsiteX372" fmla="*/ 221919 w 692884"/>
                  <a:gd name="connsiteY372" fmla="*/ 440981 h 1290705"/>
                  <a:gd name="connsiteX373" fmla="*/ 224569 w 692884"/>
                  <a:gd name="connsiteY373" fmla="*/ 436913 h 1290705"/>
                  <a:gd name="connsiteX374" fmla="*/ 221919 w 692884"/>
                  <a:gd name="connsiteY374" fmla="*/ 434201 h 1290705"/>
                  <a:gd name="connsiteX375" fmla="*/ 224569 w 692884"/>
                  <a:gd name="connsiteY375" fmla="*/ 432845 h 1290705"/>
                  <a:gd name="connsiteX376" fmla="*/ 221919 w 692884"/>
                  <a:gd name="connsiteY376" fmla="*/ 430133 h 1290705"/>
                  <a:gd name="connsiteX377" fmla="*/ 221919 w 692884"/>
                  <a:gd name="connsiteY377" fmla="*/ 426065 h 1290705"/>
                  <a:gd name="connsiteX378" fmla="*/ 221919 w 692884"/>
                  <a:gd name="connsiteY378" fmla="*/ 423353 h 1290705"/>
                  <a:gd name="connsiteX379" fmla="*/ 221919 w 692884"/>
                  <a:gd name="connsiteY379" fmla="*/ 421997 h 1290705"/>
                  <a:gd name="connsiteX380" fmla="*/ 224569 w 692884"/>
                  <a:gd name="connsiteY380" fmla="*/ 419285 h 1290705"/>
                  <a:gd name="connsiteX381" fmla="*/ 227219 w 692884"/>
                  <a:gd name="connsiteY381" fmla="*/ 417929 h 1290705"/>
                  <a:gd name="connsiteX382" fmla="*/ 224569 w 692884"/>
                  <a:gd name="connsiteY382" fmla="*/ 415217 h 1290705"/>
                  <a:gd name="connsiteX383" fmla="*/ 221919 w 692884"/>
                  <a:gd name="connsiteY383" fmla="*/ 415217 h 1290705"/>
                  <a:gd name="connsiteX384" fmla="*/ 215295 w 692884"/>
                  <a:gd name="connsiteY384" fmla="*/ 413861 h 1290705"/>
                  <a:gd name="connsiteX385" fmla="*/ 215295 w 692884"/>
                  <a:gd name="connsiteY385" fmla="*/ 408437 h 1290705"/>
                  <a:gd name="connsiteX386" fmla="*/ 213833 w 692884"/>
                  <a:gd name="connsiteY386" fmla="*/ 407938 h 1290705"/>
                  <a:gd name="connsiteX387" fmla="*/ 213833 w 692884"/>
                  <a:gd name="connsiteY387" fmla="*/ 401879 h 1290705"/>
                  <a:gd name="connsiteX388" fmla="*/ 213833 w 692884"/>
                  <a:gd name="connsiteY388" fmla="*/ 363208 h 1290705"/>
                  <a:gd name="connsiteX389" fmla="*/ 230134 w 692884"/>
                  <a:gd name="connsiteY389" fmla="*/ 323983 h 1290705"/>
                  <a:gd name="connsiteX390" fmla="*/ 217945 w 692884"/>
                  <a:gd name="connsiteY390" fmla="*/ 294929 h 1290705"/>
                  <a:gd name="connsiteX391" fmla="*/ 217945 w 692884"/>
                  <a:gd name="connsiteY391" fmla="*/ 294534 h 1290705"/>
                  <a:gd name="connsiteX392" fmla="*/ 216774 w 692884"/>
                  <a:gd name="connsiteY392" fmla="*/ 292137 h 1290705"/>
                  <a:gd name="connsiteX393" fmla="*/ 215295 w 692884"/>
                  <a:gd name="connsiteY393" fmla="*/ 288612 h 1290705"/>
                  <a:gd name="connsiteX394" fmla="*/ 215295 w 692884"/>
                  <a:gd name="connsiteY394" fmla="*/ 286398 h 1290705"/>
                  <a:gd name="connsiteX395" fmla="*/ 215295 w 692884"/>
                  <a:gd name="connsiteY395" fmla="*/ 283686 h 1290705"/>
                  <a:gd name="connsiteX396" fmla="*/ 215295 w 692884"/>
                  <a:gd name="connsiteY396" fmla="*/ 282330 h 1290705"/>
                  <a:gd name="connsiteX397" fmla="*/ 217945 w 692884"/>
                  <a:gd name="connsiteY397" fmla="*/ 278262 h 1290705"/>
                  <a:gd name="connsiteX398" fmla="*/ 220595 w 692884"/>
                  <a:gd name="connsiteY398" fmla="*/ 275550 h 1290705"/>
                  <a:gd name="connsiteX399" fmla="*/ 224569 w 692884"/>
                  <a:gd name="connsiteY399" fmla="*/ 274194 h 1290705"/>
                  <a:gd name="connsiteX400" fmla="*/ 227219 w 692884"/>
                  <a:gd name="connsiteY400" fmla="*/ 271482 h 1290705"/>
                  <a:gd name="connsiteX401" fmla="*/ 232518 w 692884"/>
                  <a:gd name="connsiteY401" fmla="*/ 271482 h 1290705"/>
                  <a:gd name="connsiteX402" fmla="*/ 232518 w 692884"/>
                  <a:gd name="connsiteY402" fmla="*/ 268770 h 1290705"/>
                  <a:gd name="connsiteX403" fmla="*/ 236493 w 692884"/>
                  <a:gd name="connsiteY403" fmla="*/ 267414 h 1290705"/>
                  <a:gd name="connsiteX404" fmla="*/ 239142 w 692884"/>
                  <a:gd name="connsiteY404" fmla="*/ 264702 h 1290705"/>
                  <a:gd name="connsiteX405" fmla="*/ 251066 w 692884"/>
                  <a:gd name="connsiteY405" fmla="*/ 257922 h 1290705"/>
                  <a:gd name="connsiteX406" fmla="*/ 255040 w 692884"/>
                  <a:gd name="connsiteY406" fmla="*/ 256566 h 1290705"/>
                  <a:gd name="connsiteX407" fmla="*/ 260340 w 692884"/>
                  <a:gd name="connsiteY407" fmla="*/ 256566 h 1290705"/>
                  <a:gd name="connsiteX408" fmla="*/ 261665 w 692884"/>
                  <a:gd name="connsiteY408" fmla="*/ 253854 h 1290705"/>
                  <a:gd name="connsiteX409" fmla="*/ 266964 w 692884"/>
                  <a:gd name="connsiteY409" fmla="*/ 252498 h 1290705"/>
                  <a:gd name="connsiteX410" fmla="*/ 270939 w 692884"/>
                  <a:gd name="connsiteY410" fmla="*/ 252498 h 1290705"/>
                  <a:gd name="connsiteX411" fmla="*/ 276238 w 692884"/>
                  <a:gd name="connsiteY411" fmla="*/ 249786 h 1290705"/>
                  <a:gd name="connsiteX412" fmla="*/ 280212 w 692884"/>
                  <a:gd name="connsiteY412" fmla="*/ 249786 h 1290705"/>
                  <a:gd name="connsiteX413" fmla="*/ 282845 w 692884"/>
                  <a:gd name="connsiteY413" fmla="*/ 248439 h 1290705"/>
                  <a:gd name="connsiteX414" fmla="*/ 284318 w 692884"/>
                  <a:gd name="connsiteY414" fmla="*/ 248439 h 1290705"/>
                  <a:gd name="connsiteX415" fmla="*/ 285395 w 692884"/>
                  <a:gd name="connsiteY415" fmla="*/ 247134 h 1290705"/>
                  <a:gd name="connsiteX416" fmla="*/ 285636 w 692884"/>
                  <a:gd name="connsiteY416" fmla="*/ 247011 h 1290705"/>
                  <a:gd name="connsiteX417" fmla="*/ 290100 w 692884"/>
                  <a:gd name="connsiteY417" fmla="*/ 247011 h 1290705"/>
                  <a:gd name="connsiteX418" fmla="*/ 293395 w 692884"/>
                  <a:gd name="connsiteY418" fmla="*/ 243006 h 1290705"/>
                  <a:gd name="connsiteX419" fmla="*/ 294786 w 692884"/>
                  <a:gd name="connsiteY419" fmla="*/ 243006 h 1290705"/>
                  <a:gd name="connsiteX420" fmla="*/ 297435 w 692884"/>
                  <a:gd name="connsiteY420" fmla="*/ 243006 h 1290705"/>
                  <a:gd name="connsiteX421" fmla="*/ 297435 w 692884"/>
                  <a:gd name="connsiteY421" fmla="*/ 241650 h 1290705"/>
                  <a:gd name="connsiteX422" fmla="*/ 304060 w 692884"/>
                  <a:gd name="connsiteY422" fmla="*/ 237582 h 1290705"/>
                  <a:gd name="connsiteX423" fmla="*/ 306709 w 692884"/>
                  <a:gd name="connsiteY423" fmla="*/ 234870 h 1290705"/>
                  <a:gd name="connsiteX424" fmla="*/ 309359 w 692884"/>
                  <a:gd name="connsiteY424" fmla="*/ 234870 h 1290705"/>
                  <a:gd name="connsiteX425" fmla="*/ 310684 w 692884"/>
                  <a:gd name="connsiteY425" fmla="*/ 234870 h 1290705"/>
                  <a:gd name="connsiteX426" fmla="*/ 310684 w 692884"/>
                  <a:gd name="connsiteY426" fmla="*/ 232158 h 1290705"/>
                  <a:gd name="connsiteX427" fmla="*/ 310684 w 692884"/>
                  <a:gd name="connsiteY427" fmla="*/ 228090 h 1290705"/>
                  <a:gd name="connsiteX428" fmla="*/ 310684 w 692884"/>
                  <a:gd name="connsiteY428" fmla="*/ 226734 h 1290705"/>
                  <a:gd name="connsiteX429" fmla="*/ 309935 w 692884"/>
                  <a:gd name="connsiteY429" fmla="*/ 222899 h 1290705"/>
                  <a:gd name="connsiteX430" fmla="*/ 321150 w 692884"/>
                  <a:gd name="connsiteY430" fmla="*/ 209265 h 1290705"/>
                  <a:gd name="connsiteX431" fmla="*/ 324233 w 692884"/>
                  <a:gd name="connsiteY431" fmla="*/ 200970 h 1290705"/>
                  <a:gd name="connsiteX432" fmla="*/ 325257 w 692884"/>
                  <a:gd name="connsiteY432" fmla="*/ 200970 h 1290705"/>
                  <a:gd name="connsiteX433" fmla="*/ 329232 w 692884"/>
                  <a:gd name="connsiteY433" fmla="*/ 195546 h 1290705"/>
                  <a:gd name="connsiteX434" fmla="*/ 334531 w 692884"/>
                  <a:gd name="connsiteY434" fmla="*/ 194190 h 1290705"/>
                  <a:gd name="connsiteX435" fmla="*/ 338506 w 692884"/>
                  <a:gd name="connsiteY435" fmla="*/ 187410 h 1290705"/>
                  <a:gd name="connsiteX436" fmla="*/ 341155 w 692884"/>
                  <a:gd name="connsiteY436" fmla="*/ 187410 h 1290705"/>
                  <a:gd name="connsiteX437" fmla="*/ 346455 w 692884"/>
                  <a:gd name="connsiteY437" fmla="*/ 187410 h 1290705"/>
                  <a:gd name="connsiteX438" fmla="*/ 350429 w 692884"/>
                  <a:gd name="connsiteY438" fmla="*/ 187410 h 1290705"/>
                  <a:gd name="connsiteX439" fmla="*/ 353079 w 692884"/>
                  <a:gd name="connsiteY439" fmla="*/ 187410 h 1290705"/>
                  <a:gd name="connsiteX440" fmla="*/ 357053 w 692884"/>
                  <a:gd name="connsiteY440" fmla="*/ 190122 h 1290705"/>
                  <a:gd name="connsiteX441" fmla="*/ 359703 w 692884"/>
                  <a:gd name="connsiteY441" fmla="*/ 191478 h 1290705"/>
                  <a:gd name="connsiteX442" fmla="*/ 362353 w 692884"/>
                  <a:gd name="connsiteY442" fmla="*/ 190122 h 1290705"/>
                  <a:gd name="connsiteX443" fmla="*/ 362353 w 692884"/>
                  <a:gd name="connsiteY443" fmla="*/ 186054 h 1290705"/>
                  <a:gd name="connsiteX444" fmla="*/ 359703 w 692884"/>
                  <a:gd name="connsiteY444" fmla="*/ 183342 h 1290705"/>
                  <a:gd name="connsiteX445" fmla="*/ 357053 w 692884"/>
                  <a:gd name="connsiteY445" fmla="*/ 180630 h 1290705"/>
                  <a:gd name="connsiteX446" fmla="*/ 355729 w 692884"/>
                  <a:gd name="connsiteY446" fmla="*/ 179274 h 1290705"/>
                  <a:gd name="connsiteX447" fmla="*/ 353079 w 692884"/>
                  <a:gd name="connsiteY447" fmla="*/ 169782 h 1290705"/>
                  <a:gd name="connsiteX448" fmla="*/ 353079 w 692884"/>
                  <a:gd name="connsiteY448" fmla="*/ 168426 h 1290705"/>
                  <a:gd name="connsiteX449" fmla="*/ 350429 w 692884"/>
                  <a:gd name="connsiteY449" fmla="*/ 164358 h 1290705"/>
                  <a:gd name="connsiteX450" fmla="*/ 350429 w 692884"/>
                  <a:gd name="connsiteY450" fmla="*/ 161694 h 1290705"/>
                  <a:gd name="connsiteX451" fmla="*/ 350845 w 692884"/>
                  <a:gd name="connsiteY451" fmla="*/ 161433 h 1290705"/>
                  <a:gd name="connsiteX452" fmla="*/ 353079 w 692884"/>
                  <a:gd name="connsiteY452" fmla="*/ 160290 h 1290705"/>
                  <a:gd name="connsiteX453" fmla="*/ 353079 w 692884"/>
                  <a:gd name="connsiteY453" fmla="*/ 160035 h 1290705"/>
                  <a:gd name="connsiteX454" fmla="*/ 361341 w 692884"/>
                  <a:gd name="connsiteY454" fmla="*/ 154866 h 1290705"/>
                  <a:gd name="connsiteX455" fmla="*/ 362353 w 692884"/>
                  <a:gd name="connsiteY455" fmla="*/ 154866 h 1290705"/>
                  <a:gd name="connsiteX456" fmla="*/ 365002 w 692884"/>
                  <a:gd name="connsiteY456" fmla="*/ 154866 h 1290705"/>
                  <a:gd name="connsiteX457" fmla="*/ 366327 w 692884"/>
                  <a:gd name="connsiteY457" fmla="*/ 153510 h 1290705"/>
                  <a:gd name="connsiteX458" fmla="*/ 368977 w 692884"/>
                  <a:gd name="connsiteY458" fmla="*/ 153510 h 1290705"/>
                  <a:gd name="connsiteX459" fmla="*/ 371627 w 692884"/>
                  <a:gd name="connsiteY459" fmla="*/ 150798 h 1290705"/>
                  <a:gd name="connsiteX460" fmla="*/ 375601 w 692884"/>
                  <a:gd name="connsiteY460" fmla="*/ 149442 h 1290705"/>
                  <a:gd name="connsiteX461" fmla="*/ 378251 w 692884"/>
                  <a:gd name="connsiteY461" fmla="*/ 146730 h 1290705"/>
                  <a:gd name="connsiteX462" fmla="*/ 378251 w 692884"/>
                  <a:gd name="connsiteY462" fmla="*/ 144018 h 1290705"/>
                  <a:gd name="connsiteX463" fmla="*/ 375601 w 692884"/>
                  <a:gd name="connsiteY463" fmla="*/ 139950 h 1290705"/>
                  <a:gd name="connsiteX464" fmla="*/ 374276 w 692884"/>
                  <a:gd name="connsiteY464" fmla="*/ 138594 h 1290705"/>
                  <a:gd name="connsiteX465" fmla="*/ 371627 w 692884"/>
                  <a:gd name="connsiteY465" fmla="*/ 138594 h 1290705"/>
                  <a:gd name="connsiteX466" fmla="*/ 368977 w 692884"/>
                  <a:gd name="connsiteY466" fmla="*/ 135883 h 1290705"/>
                  <a:gd name="connsiteX467" fmla="*/ 366367 w 692884"/>
                  <a:gd name="connsiteY467" fmla="*/ 134548 h 1290705"/>
                  <a:gd name="connsiteX468" fmla="*/ 366367 w 692884"/>
                  <a:gd name="connsiteY468" fmla="*/ 134445 h 1290705"/>
                  <a:gd name="connsiteX469" fmla="*/ 368977 w 692884"/>
                  <a:gd name="connsiteY469" fmla="*/ 129103 h 1290705"/>
                  <a:gd name="connsiteX470" fmla="*/ 371627 w 692884"/>
                  <a:gd name="connsiteY470" fmla="*/ 127747 h 1290705"/>
                  <a:gd name="connsiteX471" fmla="*/ 374276 w 692884"/>
                  <a:gd name="connsiteY471" fmla="*/ 127747 h 1290705"/>
                  <a:gd name="connsiteX472" fmla="*/ 378251 w 692884"/>
                  <a:gd name="connsiteY472" fmla="*/ 127747 h 1290705"/>
                  <a:gd name="connsiteX473" fmla="*/ 380901 w 692884"/>
                  <a:gd name="connsiteY473" fmla="*/ 125035 h 1290705"/>
                  <a:gd name="connsiteX474" fmla="*/ 383550 w 692884"/>
                  <a:gd name="connsiteY474" fmla="*/ 125035 h 1290705"/>
                  <a:gd name="connsiteX475" fmla="*/ 384875 w 692884"/>
                  <a:gd name="connsiteY475" fmla="*/ 123679 h 1290705"/>
                  <a:gd name="connsiteX476" fmla="*/ 384875 w 692884"/>
                  <a:gd name="connsiteY476" fmla="*/ 120967 h 1290705"/>
                  <a:gd name="connsiteX477" fmla="*/ 384875 w 692884"/>
                  <a:gd name="connsiteY477" fmla="*/ 118255 h 1290705"/>
                  <a:gd name="connsiteX478" fmla="*/ 384875 w 692884"/>
                  <a:gd name="connsiteY478" fmla="*/ 116899 h 1290705"/>
                  <a:gd name="connsiteX479" fmla="*/ 378251 w 692884"/>
                  <a:gd name="connsiteY479" fmla="*/ 110119 h 1290705"/>
                  <a:gd name="connsiteX480" fmla="*/ 378251 w 692884"/>
                  <a:gd name="connsiteY480" fmla="*/ 108763 h 1290705"/>
                  <a:gd name="connsiteX481" fmla="*/ 375601 w 692884"/>
                  <a:gd name="connsiteY481" fmla="*/ 108763 h 1290705"/>
                  <a:gd name="connsiteX482" fmla="*/ 375601 w 692884"/>
                  <a:gd name="connsiteY482" fmla="*/ 103339 h 1290705"/>
                  <a:gd name="connsiteX483" fmla="*/ 374367 w 692884"/>
                  <a:gd name="connsiteY483" fmla="*/ 102076 h 1290705"/>
                  <a:gd name="connsiteX484" fmla="*/ 385891 w 692884"/>
                  <a:gd name="connsiteY484" fmla="*/ 87067 h 1290705"/>
                  <a:gd name="connsiteX485" fmla="*/ 387525 w 692884"/>
                  <a:gd name="connsiteY485" fmla="*/ 87067 h 1290705"/>
                  <a:gd name="connsiteX486" fmla="*/ 390174 w 692884"/>
                  <a:gd name="connsiteY486" fmla="*/ 87067 h 1290705"/>
                  <a:gd name="connsiteX487" fmla="*/ 392824 w 692884"/>
                  <a:gd name="connsiteY487" fmla="*/ 87067 h 1290705"/>
                  <a:gd name="connsiteX488" fmla="*/ 395474 w 692884"/>
                  <a:gd name="connsiteY488" fmla="*/ 87067 h 1290705"/>
                  <a:gd name="connsiteX489" fmla="*/ 396799 w 692884"/>
                  <a:gd name="connsiteY489" fmla="*/ 84355 h 1290705"/>
                  <a:gd name="connsiteX490" fmla="*/ 399448 w 692884"/>
                  <a:gd name="connsiteY490" fmla="*/ 82999 h 1290705"/>
                  <a:gd name="connsiteX491" fmla="*/ 402098 w 692884"/>
                  <a:gd name="connsiteY491" fmla="*/ 77575 h 1290705"/>
                  <a:gd name="connsiteX492" fmla="*/ 402098 w 692884"/>
                  <a:gd name="connsiteY492" fmla="*/ 73507 h 1290705"/>
                  <a:gd name="connsiteX493" fmla="*/ 399448 w 692884"/>
                  <a:gd name="connsiteY493" fmla="*/ 72151 h 1290705"/>
                  <a:gd name="connsiteX494" fmla="*/ 399448 w 692884"/>
                  <a:gd name="connsiteY494" fmla="*/ 69439 h 1290705"/>
                  <a:gd name="connsiteX495" fmla="*/ 396799 w 692884"/>
                  <a:gd name="connsiteY495" fmla="*/ 69439 h 1290705"/>
                  <a:gd name="connsiteX496" fmla="*/ 395474 w 692884"/>
                  <a:gd name="connsiteY496" fmla="*/ 65371 h 1290705"/>
                  <a:gd name="connsiteX497" fmla="*/ 392824 w 692884"/>
                  <a:gd name="connsiteY497" fmla="*/ 62659 h 1290705"/>
                  <a:gd name="connsiteX498" fmla="*/ 390174 w 692884"/>
                  <a:gd name="connsiteY498" fmla="*/ 62659 h 1290705"/>
                  <a:gd name="connsiteX499" fmla="*/ 384875 w 692884"/>
                  <a:gd name="connsiteY499" fmla="*/ 61303 h 1290705"/>
                  <a:gd name="connsiteX500" fmla="*/ 383550 w 692884"/>
                  <a:gd name="connsiteY500" fmla="*/ 61303 h 1290705"/>
                  <a:gd name="connsiteX501" fmla="*/ 378251 w 692884"/>
                  <a:gd name="connsiteY501" fmla="*/ 58591 h 1290705"/>
                  <a:gd name="connsiteX502" fmla="*/ 375601 w 692884"/>
                  <a:gd name="connsiteY502" fmla="*/ 58591 h 1290705"/>
                  <a:gd name="connsiteX503" fmla="*/ 374276 w 692884"/>
                  <a:gd name="connsiteY503" fmla="*/ 57235 h 1290705"/>
                  <a:gd name="connsiteX504" fmla="*/ 371627 w 692884"/>
                  <a:gd name="connsiteY504" fmla="*/ 51811 h 1290705"/>
                  <a:gd name="connsiteX505" fmla="*/ 368977 w 692884"/>
                  <a:gd name="connsiteY505" fmla="*/ 50455 h 1290705"/>
                  <a:gd name="connsiteX506" fmla="*/ 366327 w 692884"/>
                  <a:gd name="connsiteY506" fmla="*/ 47743 h 1290705"/>
                  <a:gd name="connsiteX507" fmla="*/ 366327 w 692884"/>
                  <a:gd name="connsiteY507" fmla="*/ 46387 h 1290705"/>
                  <a:gd name="connsiteX508" fmla="*/ 366327 w 692884"/>
                  <a:gd name="connsiteY508" fmla="*/ 43675 h 1290705"/>
                  <a:gd name="connsiteX509" fmla="*/ 366327 w 692884"/>
                  <a:gd name="connsiteY509" fmla="*/ 40963 h 1290705"/>
                  <a:gd name="connsiteX510" fmla="*/ 365002 w 692884"/>
                  <a:gd name="connsiteY510" fmla="*/ 39607 h 1290705"/>
                  <a:gd name="connsiteX511" fmla="*/ 359703 w 692884"/>
                  <a:gd name="connsiteY511" fmla="*/ 39607 h 1290705"/>
                  <a:gd name="connsiteX512" fmla="*/ 357053 w 692884"/>
                  <a:gd name="connsiteY512" fmla="*/ 39607 h 1290705"/>
                  <a:gd name="connsiteX513" fmla="*/ 350429 w 692884"/>
                  <a:gd name="connsiteY513" fmla="*/ 36895 h 1290705"/>
                  <a:gd name="connsiteX514" fmla="*/ 347779 w 692884"/>
                  <a:gd name="connsiteY514" fmla="*/ 36895 h 1290705"/>
                  <a:gd name="connsiteX515" fmla="*/ 346455 w 692884"/>
                  <a:gd name="connsiteY515" fmla="*/ 39607 h 1290705"/>
                  <a:gd name="connsiteX516" fmla="*/ 341155 w 692884"/>
                  <a:gd name="connsiteY516" fmla="*/ 39607 h 1290705"/>
                  <a:gd name="connsiteX517" fmla="*/ 338506 w 692884"/>
                  <a:gd name="connsiteY517" fmla="*/ 40963 h 1290705"/>
                  <a:gd name="connsiteX518" fmla="*/ 337181 w 692884"/>
                  <a:gd name="connsiteY518" fmla="*/ 40963 h 1290705"/>
                  <a:gd name="connsiteX519" fmla="*/ 334531 w 692884"/>
                  <a:gd name="connsiteY519" fmla="*/ 39607 h 1290705"/>
                  <a:gd name="connsiteX520" fmla="*/ 331881 w 692884"/>
                  <a:gd name="connsiteY520" fmla="*/ 39607 h 1290705"/>
                  <a:gd name="connsiteX521" fmla="*/ 327907 w 692884"/>
                  <a:gd name="connsiteY521" fmla="*/ 39607 h 1290705"/>
                  <a:gd name="connsiteX522" fmla="*/ 325257 w 692884"/>
                  <a:gd name="connsiteY522" fmla="*/ 36895 h 1290705"/>
                  <a:gd name="connsiteX523" fmla="*/ 325257 w 692884"/>
                  <a:gd name="connsiteY523" fmla="*/ 39607 h 1290705"/>
                  <a:gd name="connsiteX524" fmla="*/ 322607 w 692884"/>
                  <a:gd name="connsiteY524" fmla="*/ 36895 h 1290705"/>
                  <a:gd name="connsiteX525" fmla="*/ 318633 w 692884"/>
                  <a:gd name="connsiteY525" fmla="*/ 36895 h 1290705"/>
                  <a:gd name="connsiteX526" fmla="*/ 315983 w 692884"/>
                  <a:gd name="connsiteY526" fmla="*/ 36895 h 1290705"/>
                  <a:gd name="connsiteX527" fmla="*/ 315983 w 692884"/>
                  <a:gd name="connsiteY527" fmla="*/ 35539 h 1290705"/>
                  <a:gd name="connsiteX528" fmla="*/ 313334 w 692884"/>
                  <a:gd name="connsiteY528" fmla="*/ 35539 h 1290705"/>
                  <a:gd name="connsiteX529" fmla="*/ 310684 w 692884"/>
                  <a:gd name="connsiteY529" fmla="*/ 32827 h 1290705"/>
                  <a:gd name="connsiteX530" fmla="*/ 309359 w 692884"/>
                  <a:gd name="connsiteY530" fmla="*/ 31471 h 1290705"/>
                  <a:gd name="connsiteX531" fmla="*/ 306709 w 692884"/>
                  <a:gd name="connsiteY531" fmla="*/ 31471 h 1290705"/>
                  <a:gd name="connsiteX532" fmla="*/ 306709 w 692884"/>
                  <a:gd name="connsiteY532" fmla="*/ 28759 h 1290705"/>
                  <a:gd name="connsiteX533" fmla="*/ 306207 w 692884"/>
                  <a:gd name="connsiteY533" fmla="*/ 28759 h 1290705"/>
                  <a:gd name="connsiteX534" fmla="*/ 306207 w 692884"/>
                  <a:gd name="connsiteY534" fmla="*/ 26561 h 1290705"/>
                  <a:gd name="connsiteX535" fmla="*/ 306709 w 692884"/>
                  <a:gd name="connsiteY535" fmla="*/ 26047 h 1290705"/>
                  <a:gd name="connsiteX536" fmla="*/ 309359 w 692884"/>
                  <a:gd name="connsiteY536" fmla="*/ 24691 h 1290705"/>
                  <a:gd name="connsiteX537" fmla="*/ 310684 w 692884"/>
                  <a:gd name="connsiteY537" fmla="*/ 21979 h 1290705"/>
                  <a:gd name="connsiteX538" fmla="*/ 313334 w 692884"/>
                  <a:gd name="connsiteY538" fmla="*/ 21979 h 1290705"/>
                  <a:gd name="connsiteX539" fmla="*/ 315983 w 692884"/>
                  <a:gd name="connsiteY539" fmla="*/ 21979 h 1290705"/>
                  <a:gd name="connsiteX540" fmla="*/ 318633 w 692884"/>
                  <a:gd name="connsiteY540" fmla="*/ 24691 h 1290705"/>
                  <a:gd name="connsiteX541" fmla="*/ 319958 w 692884"/>
                  <a:gd name="connsiteY541" fmla="*/ 24691 h 1290705"/>
                  <a:gd name="connsiteX542" fmla="*/ 322607 w 692884"/>
                  <a:gd name="connsiteY542" fmla="*/ 24691 h 1290705"/>
                  <a:gd name="connsiteX543" fmla="*/ 325257 w 692884"/>
                  <a:gd name="connsiteY543" fmla="*/ 24691 h 1290705"/>
                  <a:gd name="connsiteX544" fmla="*/ 327907 w 692884"/>
                  <a:gd name="connsiteY544" fmla="*/ 20623 h 1290705"/>
                  <a:gd name="connsiteX545" fmla="*/ 329232 w 692884"/>
                  <a:gd name="connsiteY545" fmla="*/ 13843 h 1290705"/>
                  <a:gd name="connsiteX546" fmla="*/ 331881 w 692884"/>
                  <a:gd name="connsiteY546" fmla="*/ 11131 h 1290705"/>
                  <a:gd name="connsiteX547" fmla="*/ 331881 w 692884"/>
                  <a:gd name="connsiteY547" fmla="*/ 9775 h 1290705"/>
                  <a:gd name="connsiteX548" fmla="*/ 331881 w 692884"/>
                  <a:gd name="connsiteY548" fmla="*/ 7063 h 1290705"/>
                  <a:gd name="connsiteX549" fmla="*/ 334531 w 692884"/>
                  <a:gd name="connsiteY549" fmla="*/ 4351 h 1290705"/>
                  <a:gd name="connsiteX550" fmla="*/ 337181 w 692884"/>
                  <a:gd name="connsiteY550" fmla="*/ 4351 h 1290705"/>
                  <a:gd name="connsiteX551" fmla="*/ 338506 w 692884"/>
                  <a:gd name="connsiteY551" fmla="*/ 4351 h 1290705"/>
                  <a:gd name="connsiteX552" fmla="*/ 341155 w 692884"/>
                  <a:gd name="connsiteY552" fmla="*/ 4351 h 1290705"/>
                  <a:gd name="connsiteX553" fmla="*/ 346455 w 692884"/>
                  <a:gd name="connsiteY553" fmla="*/ 2995 h 1290705"/>
                  <a:gd name="connsiteX554" fmla="*/ 347779 w 692884"/>
                  <a:gd name="connsiteY554" fmla="*/ 283 h 1290705"/>
                  <a:gd name="connsiteX555" fmla="*/ 350429 w 692884"/>
                  <a:gd name="connsiteY555" fmla="*/ 283 h 1290705"/>
                  <a:gd name="connsiteX556" fmla="*/ 355729 w 692884"/>
                  <a:gd name="connsiteY556" fmla="*/ 283 h 1290705"/>
                  <a:gd name="connsiteX557" fmla="*/ 359703 w 692884"/>
                  <a:gd name="connsiteY557" fmla="*/ 283 h 1290705"/>
                  <a:gd name="connsiteX558" fmla="*/ 360256 w 692884"/>
                  <a:gd name="connsiteY558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45851 w 692884"/>
                  <a:gd name="connsiteY154" fmla="*/ 1267336 h 1290705"/>
                  <a:gd name="connsiteX155" fmla="*/ 365002 w 692884"/>
                  <a:gd name="connsiteY155" fmla="*/ 1264069 h 1290705"/>
                  <a:gd name="connsiteX156" fmla="*/ 378251 w 692884"/>
                  <a:gd name="connsiteY156" fmla="*/ 1255320 h 1290705"/>
                  <a:gd name="connsiteX157" fmla="*/ 365002 w 692884"/>
                  <a:gd name="connsiteY157" fmla="*/ 1259388 h 1290705"/>
                  <a:gd name="connsiteX158" fmla="*/ 341155 w 692884"/>
                  <a:gd name="connsiteY158" fmla="*/ 1263456 h 1290705"/>
                  <a:gd name="connsiteX159" fmla="*/ 325257 w 692884"/>
                  <a:gd name="connsiteY159" fmla="*/ 1266168 h 1290705"/>
                  <a:gd name="connsiteX160" fmla="*/ 313334 w 692884"/>
                  <a:gd name="connsiteY160" fmla="*/ 1266168 h 1290705"/>
                  <a:gd name="connsiteX161" fmla="*/ 301410 w 692884"/>
                  <a:gd name="connsiteY161" fmla="*/ 1263456 h 1290705"/>
                  <a:gd name="connsiteX162" fmla="*/ 298760 w 692884"/>
                  <a:gd name="connsiteY162" fmla="*/ 1270236 h 1290705"/>
                  <a:gd name="connsiteX163" fmla="*/ 297435 w 692884"/>
                  <a:gd name="connsiteY163" fmla="*/ 1277016 h 1290705"/>
                  <a:gd name="connsiteX164" fmla="*/ 289486 w 692884"/>
                  <a:gd name="connsiteY164" fmla="*/ 1286508 h 1290705"/>
                  <a:gd name="connsiteX165" fmla="*/ 289393 w 692884"/>
                  <a:gd name="connsiteY165" fmla="*/ 1286572 h 1290705"/>
                  <a:gd name="connsiteX166" fmla="*/ 282583 w 692884"/>
                  <a:gd name="connsiteY166" fmla="*/ 1261036 h 1290705"/>
                  <a:gd name="connsiteX167" fmla="*/ 285512 w 692884"/>
                  <a:gd name="connsiteY167" fmla="*/ 1257289 h 1290705"/>
                  <a:gd name="connsiteX168" fmla="*/ 289486 w 692884"/>
                  <a:gd name="connsiteY168" fmla="*/ 1249153 h 1290705"/>
                  <a:gd name="connsiteX169" fmla="*/ 294786 w 692884"/>
                  <a:gd name="connsiteY169" fmla="*/ 1245085 h 1290705"/>
                  <a:gd name="connsiteX170" fmla="*/ 292499 w 692884"/>
                  <a:gd name="connsiteY170" fmla="*/ 1242160 h 1290705"/>
                  <a:gd name="connsiteX171" fmla="*/ 294786 w 692884"/>
                  <a:gd name="connsiteY171" fmla="*/ 1240404 h 1290705"/>
                  <a:gd name="connsiteX172" fmla="*/ 289486 w 692884"/>
                  <a:gd name="connsiteY172" fmla="*/ 1233624 h 1290705"/>
                  <a:gd name="connsiteX173" fmla="*/ 288619 w 692884"/>
                  <a:gd name="connsiteY173" fmla="*/ 1230961 h 1290705"/>
                  <a:gd name="connsiteX174" fmla="*/ 289486 w 692884"/>
                  <a:gd name="connsiteY174" fmla="*/ 1224746 h 1290705"/>
                  <a:gd name="connsiteX175" fmla="*/ 288162 w 692884"/>
                  <a:gd name="connsiteY175" fmla="*/ 1229556 h 1290705"/>
                  <a:gd name="connsiteX176" fmla="*/ 288619 w 692884"/>
                  <a:gd name="connsiteY176" fmla="*/ 1230961 h 1290705"/>
                  <a:gd name="connsiteX177" fmla="*/ 288162 w 692884"/>
                  <a:gd name="connsiteY177" fmla="*/ 1234237 h 1290705"/>
                  <a:gd name="connsiteX178" fmla="*/ 289486 w 692884"/>
                  <a:gd name="connsiteY178" fmla="*/ 1238305 h 1290705"/>
                  <a:gd name="connsiteX179" fmla="*/ 292499 w 692884"/>
                  <a:gd name="connsiteY179" fmla="*/ 1242160 h 1290705"/>
                  <a:gd name="connsiteX180" fmla="*/ 289486 w 692884"/>
                  <a:gd name="connsiteY180" fmla="*/ 1244472 h 1290705"/>
                  <a:gd name="connsiteX181" fmla="*/ 285512 w 692884"/>
                  <a:gd name="connsiteY181" fmla="*/ 1252608 h 1290705"/>
                  <a:gd name="connsiteX182" fmla="*/ 281652 w 692884"/>
                  <a:gd name="connsiteY182" fmla="*/ 1257546 h 1290705"/>
                  <a:gd name="connsiteX183" fmla="*/ 279808 w 692884"/>
                  <a:gd name="connsiteY183" fmla="*/ 1250631 h 1290705"/>
                  <a:gd name="connsiteX184" fmla="*/ 295683 w 692884"/>
                  <a:gd name="connsiteY184" fmla="*/ 1203006 h 1290705"/>
                  <a:gd name="connsiteX185" fmla="*/ 267108 w 692884"/>
                  <a:gd name="connsiteY185" fmla="*/ 1164906 h 1290705"/>
                  <a:gd name="connsiteX186" fmla="*/ 254385 w 692884"/>
                  <a:gd name="connsiteY186" fmla="*/ 1178378 h 1290705"/>
                  <a:gd name="connsiteX187" fmla="*/ 252391 w 692884"/>
                  <a:gd name="connsiteY187" fmla="*/ 1175317 h 1290705"/>
                  <a:gd name="connsiteX188" fmla="*/ 252391 w 692884"/>
                  <a:gd name="connsiteY188" fmla="*/ 1179998 h 1290705"/>
                  <a:gd name="connsiteX189" fmla="*/ 252580 w 692884"/>
                  <a:gd name="connsiteY189" fmla="*/ 1180289 h 1290705"/>
                  <a:gd name="connsiteX190" fmla="*/ 213133 w 692884"/>
                  <a:gd name="connsiteY190" fmla="*/ 1222056 h 1290705"/>
                  <a:gd name="connsiteX191" fmla="*/ 194083 w 692884"/>
                  <a:gd name="connsiteY191" fmla="*/ 1285556 h 1290705"/>
                  <a:gd name="connsiteX192" fmla="*/ 180110 w 692884"/>
                  <a:gd name="connsiteY192" fmla="*/ 1275076 h 1290705"/>
                  <a:gd name="connsiteX193" fmla="*/ 183499 w 692884"/>
                  <a:gd name="connsiteY193" fmla="*/ 1268137 h 1290705"/>
                  <a:gd name="connsiteX194" fmla="*/ 187473 w 692884"/>
                  <a:gd name="connsiteY194" fmla="*/ 1255933 h 1290705"/>
                  <a:gd name="connsiteX195" fmla="*/ 192773 w 692884"/>
                  <a:gd name="connsiteY195" fmla="*/ 1238305 h 1290705"/>
                  <a:gd name="connsiteX196" fmla="*/ 194098 w 692884"/>
                  <a:gd name="connsiteY196" fmla="*/ 1230170 h 1290705"/>
                  <a:gd name="connsiteX197" fmla="*/ 203372 w 692884"/>
                  <a:gd name="connsiteY197" fmla="*/ 1216610 h 1290705"/>
                  <a:gd name="connsiteX198" fmla="*/ 215295 w 692884"/>
                  <a:gd name="connsiteY198" fmla="*/ 1204406 h 1290705"/>
                  <a:gd name="connsiteX199" fmla="*/ 227219 w 692884"/>
                  <a:gd name="connsiteY199" fmla="*/ 1188134 h 1290705"/>
                  <a:gd name="connsiteX200" fmla="*/ 232518 w 692884"/>
                  <a:gd name="connsiteY200" fmla="*/ 1182710 h 1290705"/>
                  <a:gd name="connsiteX201" fmla="*/ 239142 w 692884"/>
                  <a:gd name="connsiteY201" fmla="*/ 1184066 h 1290705"/>
                  <a:gd name="connsiteX202" fmla="*/ 241792 w 692884"/>
                  <a:gd name="connsiteY202" fmla="*/ 1177286 h 1290705"/>
                  <a:gd name="connsiteX203" fmla="*/ 245767 w 692884"/>
                  <a:gd name="connsiteY203" fmla="*/ 1171862 h 1290705"/>
                  <a:gd name="connsiteX204" fmla="*/ 252391 w 692884"/>
                  <a:gd name="connsiteY204" fmla="*/ 1173218 h 1290705"/>
                  <a:gd name="connsiteX205" fmla="*/ 252391 w 692884"/>
                  <a:gd name="connsiteY205" fmla="*/ 1168537 h 1290705"/>
                  <a:gd name="connsiteX206" fmla="*/ 245767 w 692884"/>
                  <a:gd name="connsiteY206" fmla="*/ 1167181 h 1290705"/>
                  <a:gd name="connsiteX207" fmla="*/ 241792 w 692884"/>
                  <a:gd name="connsiteY207" fmla="*/ 1172605 h 1290705"/>
                  <a:gd name="connsiteX208" fmla="*/ 239142 w 692884"/>
                  <a:gd name="connsiteY208" fmla="*/ 1179385 h 1290705"/>
                  <a:gd name="connsiteX209" fmla="*/ 232518 w 692884"/>
                  <a:gd name="connsiteY209" fmla="*/ 1178029 h 1290705"/>
                  <a:gd name="connsiteX210" fmla="*/ 227219 w 692884"/>
                  <a:gd name="connsiteY210" fmla="*/ 1183453 h 1290705"/>
                  <a:gd name="connsiteX211" fmla="*/ 215295 w 692884"/>
                  <a:gd name="connsiteY211" fmla="*/ 1199725 h 1290705"/>
                  <a:gd name="connsiteX212" fmla="*/ 203372 w 692884"/>
                  <a:gd name="connsiteY212" fmla="*/ 1211929 h 1290705"/>
                  <a:gd name="connsiteX213" fmla="*/ 194098 w 692884"/>
                  <a:gd name="connsiteY213" fmla="*/ 1225489 h 1290705"/>
                  <a:gd name="connsiteX214" fmla="*/ 192773 w 692884"/>
                  <a:gd name="connsiteY214" fmla="*/ 1233624 h 1290705"/>
                  <a:gd name="connsiteX215" fmla="*/ 187473 w 692884"/>
                  <a:gd name="connsiteY215" fmla="*/ 1251252 h 1290705"/>
                  <a:gd name="connsiteX216" fmla="*/ 183499 w 692884"/>
                  <a:gd name="connsiteY216" fmla="*/ 1263456 h 1290705"/>
                  <a:gd name="connsiteX217" fmla="*/ 178436 w 692884"/>
                  <a:gd name="connsiteY217" fmla="*/ 1273821 h 1290705"/>
                  <a:gd name="connsiteX218" fmla="*/ 168683 w 692884"/>
                  <a:gd name="connsiteY218" fmla="*/ 1266506 h 1290705"/>
                  <a:gd name="connsiteX219" fmla="*/ 135369 w 692884"/>
                  <a:gd name="connsiteY219" fmla="*/ 1270013 h 1290705"/>
                  <a:gd name="connsiteX220" fmla="*/ 122556 w 692884"/>
                  <a:gd name="connsiteY220" fmla="*/ 1263456 h 1290705"/>
                  <a:gd name="connsiteX221" fmla="*/ 98709 w 692884"/>
                  <a:gd name="connsiteY221" fmla="*/ 1260744 h 1290705"/>
                  <a:gd name="connsiteX222" fmla="*/ 93218 w 692884"/>
                  <a:gd name="connsiteY222" fmla="*/ 1260744 h 1290705"/>
                  <a:gd name="connsiteX223" fmla="*/ 76608 w 692884"/>
                  <a:gd name="connsiteY223" fmla="*/ 1247456 h 1290705"/>
                  <a:gd name="connsiteX224" fmla="*/ 75525 w 692884"/>
                  <a:gd name="connsiteY224" fmla="*/ 1247524 h 1290705"/>
                  <a:gd name="connsiteX225" fmla="*/ 73537 w 692884"/>
                  <a:gd name="connsiteY225" fmla="*/ 1244472 h 1290705"/>
                  <a:gd name="connsiteX226" fmla="*/ 68238 w 692884"/>
                  <a:gd name="connsiteY226" fmla="*/ 1244472 h 1290705"/>
                  <a:gd name="connsiteX227" fmla="*/ 61613 w 692884"/>
                  <a:gd name="connsiteY227" fmla="*/ 1244472 h 1290705"/>
                  <a:gd name="connsiteX228" fmla="*/ 57639 w 692884"/>
                  <a:gd name="connsiteY228" fmla="*/ 1241760 h 1290705"/>
                  <a:gd name="connsiteX229" fmla="*/ 45715 w 692884"/>
                  <a:gd name="connsiteY229" fmla="*/ 1230912 h 1290705"/>
                  <a:gd name="connsiteX230" fmla="*/ 35668 w 692884"/>
                  <a:gd name="connsiteY230" fmla="*/ 1230912 h 1290705"/>
                  <a:gd name="connsiteX231" fmla="*/ 44858 w 692884"/>
                  <a:gd name="connsiteY231" fmla="*/ 1212531 h 1290705"/>
                  <a:gd name="connsiteX232" fmla="*/ 54383 w 692884"/>
                  <a:gd name="connsiteY232" fmla="*/ 1168081 h 1290705"/>
                  <a:gd name="connsiteX233" fmla="*/ 48178 w 692884"/>
                  <a:gd name="connsiteY233" fmla="*/ 1168081 h 1290705"/>
                  <a:gd name="connsiteX234" fmla="*/ 48365 w 692884"/>
                  <a:gd name="connsiteY234" fmla="*/ 1167794 h 1290705"/>
                  <a:gd name="connsiteX235" fmla="*/ 47243 w 692884"/>
                  <a:gd name="connsiteY235" fmla="*/ 1168081 h 1290705"/>
                  <a:gd name="connsiteX236" fmla="*/ 45715 w 692884"/>
                  <a:gd name="connsiteY236" fmla="*/ 1168081 h 1290705"/>
                  <a:gd name="connsiteX237" fmla="*/ 45715 w 692884"/>
                  <a:gd name="connsiteY237" fmla="*/ 1167181 h 1290705"/>
                  <a:gd name="connsiteX238" fmla="*/ 48365 w 692884"/>
                  <a:gd name="connsiteY238" fmla="*/ 1163113 h 1290705"/>
                  <a:gd name="connsiteX239" fmla="*/ 43066 w 692884"/>
                  <a:gd name="connsiteY239" fmla="*/ 1164469 h 1290705"/>
                  <a:gd name="connsiteX240" fmla="*/ 37762 w 692884"/>
                  <a:gd name="connsiteY240" fmla="*/ 1167726 h 1290705"/>
                  <a:gd name="connsiteX241" fmla="*/ 15441 w 692884"/>
                  <a:gd name="connsiteY241" fmla="*/ 1166610 h 1290705"/>
                  <a:gd name="connsiteX242" fmla="*/ 15441 w 692884"/>
                  <a:gd name="connsiteY242" fmla="*/ 1129132 h 1290705"/>
                  <a:gd name="connsiteX243" fmla="*/ 0 w 692884"/>
                  <a:gd name="connsiteY243" fmla="*/ 1090999 h 1290705"/>
                  <a:gd name="connsiteX244" fmla="*/ 0 w 692884"/>
                  <a:gd name="connsiteY244" fmla="*/ 1052410 h 1290705"/>
                  <a:gd name="connsiteX245" fmla="*/ 0 w 692884"/>
                  <a:gd name="connsiteY245" fmla="*/ 1014277 h 1290705"/>
                  <a:gd name="connsiteX246" fmla="*/ 0 w 692884"/>
                  <a:gd name="connsiteY246" fmla="*/ 976144 h 1290705"/>
                  <a:gd name="connsiteX247" fmla="*/ 15441 w 692884"/>
                  <a:gd name="connsiteY247" fmla="*/ 936492 h 1290705"/>
                  <a:gd name="connsiteX248" fmla="*/ 0 w 692884"/>
                  <a:gd name="connsiteY248" fmla="*/ 898815 h 1290705"/>
                  <a:gd name="connsiteX249" fmla="*/ 0 w 692884"/>
                  <a:gd name="connsiteY249" fmla="*/ 859618 h 1290705"/>
                  <a:gd name="connsiteX250" fmla="*/ 0 w 692884"/>
                  <a:gd name="connsiteY250" fmla="*/ 836931 h 1290705"/>
                  <a:gd name="connsiteX251" fmla="*/ 1995 w 692884"/>
                  <a:gd name="connsiteY251" fmla="*/ 836931 h 1290705"/>
                  <a:gd name="connsiteX252" fmla="*/ 3320 w 692884"/>
                  <a:gd name="connsiteY252" fmla="*/ 834219 h 1290705"/>
                  <a:gd name="connsiteX253" fmla="*/ 5970 w 692884"/>
                  <a:gd name="connsiteY253" fmla="*/ 831507 h 1290705"/>
                  <a:gd name="connsiteX254" fmla="*/ 5970 w 692884"/>
                  <a:gd name="connsiteY254" fmla="*/ 830151 h 1290705"/>
                  <a:gd name="connsiteX255" fmla="*/ 8620 w 692884"/>
                  <a:gd name="connsiteY255" fmla="*/ 830151 h 1290705"/>
                  <a:gd name="connsiteX256" fmla="*/ 8620 w 692884"/>
                  <a:gd name="connsiteY256" fmla="*/ 827439 h 1290705"/>
                  <a:gd name="connsiteX257" fmla="*/ 11269 w 692884"/>
                  <a:gd name="connsiteY257" fmla="*/ 826083 h 1290705"/>
                  <a:gd name="connsiteX258" fmla="*/ 11269 w 692884"/>
                  <a:gd name="connsiteY258" fmla="*/ 822015 h 1290705"/>
                  <a:gd name="connsiteX259" fmla="*/ 11269 w 692884"/>
                  <a:gd name="connsiteY259" fmla="*/ 816591 h 1290705"/>
                  <a:gd name="connsiteX260" fmla="*/ 12594 w 692884"/>
                  <a:gd name="connsiteY260" fmla="*/ 812523 h 1290705"/>
                  <a:gd name="connsiteX261" fmla="*/ 12594 w 692884"/>
                  <a:gd name="connsiteY261" fmla="*/ 808455 h 1290705"/>
                  <a:gd name="connsiteX262" fmla="*/ 12594 w 692884"/>
                  <a:gd name="connsiteY262" fmla="*/ 805861 h 1290705"/>
                  <a:gd name="connsiteX263" fmla="*/ 15441 w 692884"/>
                  <a:gd name="connsiteY263" fmla="*/ 802191 h 1290705"/>
                  <a:gd name="connsiteX264" fmla="*/ 23136 w 692884"/>
                  <a:gd name="connsiteY264" fmla="*/ 781395 h 1290705"/>
                  <a:gd name="connsiteX265" fmla="*/ 24518 w 692884"/>
                  <a:gd name="connsiteY265" fmla="*/ 779980 h 1290705"/>
                  <a:gd name="connsiteX266" fmla="*/ 27167 w 692884"/>
                  <a:gd name="connsiteY266" fmla="*/ 778624 h 1290705"/>
                  <a:gd name="connsiteX267" fmla="*/ 29817 w 692884"/>
                  <a:gd name="connsiteY267" fmla="*/ 775912 h 1290705"/>
                  <a:gd name="connsiteX268" fmla="*/ 31142 w 692884"/>
                  <a:gd name="connsiteY268" fmla="*/ 774556 h 1290705"/>
                  <a:gd name="connsiteX269" fmla="*/ 31142 w 692884"/>
                  <a:gd name="connsiteY269" fmla="*/ 771844 h 1290705"/>
                  <a:gd name="connsiteX270" fmla="*/ 31142 w 692884"/>
                  <a:gd name="connsiteY270" fmla="*/ 769132 h 1290705"/>
                  <a:gd name="connsiteX271" fmla="*/ 31142 w 692884"/>
                  <a:gd name="connsiteY271" fmla="*/ 767776 h 1290705"/>
                  <a:gd name="connsiteX272" fmla="*/ 33792 w 692884"/>
                  <a:gd name="connsiteY272" fmla="*/ 763708 h 1290705"/>
                  <a:gd name="connsiteX273" fmla="*/ 36441 w 692884"/>
                  <a:gd name="connsiteY273" fmla="*/ 759640 h 1290705"/>
                  <a:gd name="connsiteX274" fmla="*/ 36441 w 692884"/>
                  <a:gd name="connsiteY274" fmla="*/ 756928 h 1290705"/>
                  <a:gd name="connsiteX275" fmla="*/ 39091 w 692884"/>
                  <a:gd name="connsiteY275" fmla="*/ 752860 h 1290705"/>
                  <a:gd name="connsiteX276" fmla="*/ 40416 w 692884"/>
                  <a:gd name="connsiteY276" fmla="*/ 750148 h 1290705"/>
                  <a:gd name="connsiteX277" fmla="*/ 43066 w 692884"/>
                  <a:gd name="connsiteY277" fmla="*/ 746080 h 1290705"/>
                  <a:gd name="connsiteX278" fmla="*/ 45715 w 692884"/>
                  <a:gd name="connsiteY278" fmla="*/ 743368 h 1290705"/>
                  <a:gd name="connsiteX279" fmla="*/ 45715 w 692884"/>
                  <a:gd name="connsiteY279" fmla="*/ 742012 h 1290705"/>
                  <a:gd name="connsiteX280" fmla="*/ 45715 w 692884"/>
                  <a:gd name="connsiteY280" fmla="*/ 739300 h 1290705"/>
                  <a:gd name="connsiteX281" fmla="*/ 45715 w 692884"/>
                  <a:gd name="connsiteY281" fmla="*/ 737944 h 1290705"/>
                  <a:gd name="connsiteX282" fmla="*/ 48365 w 692884"/>
                  <a:gd name="connsiteY282" fmla="*/ 735232 h 1290705"/>
                  <a:gd name="connsiteX283" fmla="*/ 49690 w 692884"/>
                  <a:gd name="connsiteY283" fmla="*/ 731164 h 1290705"/>
                  <a:gd name="connsiteX284" fmla="*/ 49690 w 692884"/>
                  <a:gd name="connsiteY284" fmla="*/ 728452 h 1290705"/>
                  <a:gd name="connsiteX285" fmla="*/ 52339 w 692884"/>
                  <a:gd name="connsiteY285" fmla="*/ 727096 h 1290705"/>
                  <a:gd name="connsiteX286" fmla="*/ 54989 w 692884"/>
                  <a:gd name="connsiteY286" fmla="*/ 724384 h 1290705"/>
                  <a:gd name="connsiteX287" fmla="*/ 57639 w 692884"/>
                  <a:gd name="connsiteY287" fmla="*/ 723028 h 1290705"/>
                  <a:gd name="connsiteX288" fmla="*/ 54989 w 692884"/>
                  <a:gd name="connsiteY288" fmla="*/ 720316 h 1290705"/>
                  <a:gd name="connsiteX289" fmla="*/ 57639 w 692884"/>
                  <a:gd name="connsiteY289" fmla="*/ 717604 h 1290705"/>
                  <a:gd name="connsiteX290" fmla="*/ 57639 w 692884"/>
                  <a:gd name="connsiteY290" fmla="*/ 716248 h 1290705"/>
                  <a:gd name="connsiteX291" fmla="*/ 57639 w 692884"/>
                  <a:gd name="connsiteY291" fmla="*/ 713536 h 1290705"/>
                  <a:gd name="connsiteX292" fmla="*/ 58964 w 692884"/>
                  <a:gd name="connsiteY292" fmla="*/ 712180 h 1290705"/>
                  <a:gd name="connsiteX293" fmla="*/ 61613 w 692884"/>
                  <a:gd name="connsiteY293" fmla="*/ 708112 h 1290705"/>
                  <a:gd name="connsiteX294" fmla="*/ 61613 w 692884"/>
                  <a:gd name="connsiteY294" fmla="*/ 705400 h 1290705"/>
                  <a:gd name="connsiteX295" fmla="*/ 61756 w 692884"/>
                  <a:gd name="connsiteY295" fmla="*/ 705181 h 1290705"/>
                  <a:gd name="connsiteX296" fmla="*/ 73926 w 692884"/>
                  <a:gd name="connsiteY296" fmla="*/ 690153 h 1290705"/>
                  <a:gd name="connsiteX297" fmla="*/ 77599 w 692884"/>
                  <a:gd name="connsiteY297" fmla="*/ 690153 h 1290705"/>
                  <a:gd name="connsiteX298" fmla="*/ 92348 w 692884"/>
                  <a:gd name="connsiteY298" fmla="*/ 651482 h 1290705"/>
                  <a:gd name="connsiteX299" fmla="*/ 99392 w 692884"/>
                  <a:gd name="connsiteY299" fmla="*/ 634190 h 1290705"/>
                  <a:gd name="connsiteX300" fmla="*/ 101359 w 692884"/>
                  <a:gd name="connsiteY300" fmla="*/ 632176 h 1290705"/>
                  <a:gd name="connsiteX301" fmla="*/ 104008 w 692884"/>
                  <a:gd name="connsiteY301" fmla="*/ 628108 h 1290705"/>
                  <a:gd name="connsiteX302" fmla="*/ 104008 w 692884"/>
                  <a:gd name="connsiteY302" fmla="*/ 625396 h 1290705"/>
                  <a:gd name="connsiteX303" fmla="*/ 106658 w 692884"/>
                  <a:gd name="connsiteY303" fmla="*/ 624040 h 1290705"/>
                  <a:gd name="connsiteX304" fmla="*/ 110633 w 692884"/>
                  <a:gd name="connsiteY304" fmla="*/ 614548 h 1290705"/>
                  <a:gd name="connsiteX305" fmla="*/ 113282 w 692884"/>
                  <a:gd name="connsiteY305" fmla="*/ 613192 h 1290705"/>
                  <a:gd name="connsiteX306" fmla="*/ 115932 w 692884"/>
                  <a:gd name="connsiteY306" fmla="*/ 610480 h 1290705"/>
                  <a:gd name="connsiteX307" fmla="*/ 117257 w 692884"/>
                  <a:gd name="connsiteY307" fmla="*/ 609124 h 1290705"/>
                  <a:gd name="connsiteX308" fmla="*/ 119906 w 692884"/>
                  <a:gd name="connsiteY308" fmla="*/ 606412 h 1290705"/>
                  <a:gd name="connsiteX309" fmla="*/ 122556 w 692884"/>
                  <a:gd name="connsiteY309" fmla="*/ 603700 h 1290705"/>
                  <a:gd name="connsiteX310" fmla="*/ 126531 w 692884"/>
                  <a:gd name="connsiteY310" fmla="*/ 598276 h 1290705"/>
                  <a:gd name="connsiteX311" fmla="*/ 129180 w 692884"/>
                  <a:gd name="connsiteY311" fmla="*/ 595564 h 1290705"/>
                  <a:gd name="connsiteX312" fmla="*/ 134480 w 692884"/>
                  <a:gd name="connsiteY312" fmla="*/ 594208 h 1290705"/>
                  <a:gd name="connsiteX313" fmla="*/ 138454 w 692884"/>
                  <a:gd name="connsiteY313" fmla="*/ 591496 h 1290705"/>
                  <a:gd name="connsiteX314" fmla="*/ 138454 w 692884"/>
                  <a:gd name="connsiteY314" fmla="*/ 588784 h 1290705"/>
                  <a:gd name="connsiteX315" fmla="*/ 141104 w 692884"/>
                  <a:gd name="connsiteY315" fmla="*/ 588784 h 1290705"/>
                  <a:gd name="connsiteX316" fmla="*/ 147728 w 692884"/>
                  <a:gd name="connsiteY316" fmla="*/ 588784 h 1290705"/>
                  <a:gd name="connsiteX317" fmla="*/ 153028 w 692884"/>
                  <a:gd name="connsiteY317" fmla="*/ 587428 h 1290705"/>
                  <a:gd name="connsiteX318" fmla="*/ 155677 w 692884"/>
                  <a:gd name="connsiteY318" fmla="*/ 584716 h 1290705"/>
                  <a:gd name="connsiteX319" fmla="*/ 155677 w 692884"/>
                  <a:gd name="connsiteY319" fmla="*/ 583360 h 1290705"/>
                  <a:gd name="connsiteX320" fmla="*/ 157002 w 692884"/>
                  <a:gd name="connsiteY320" fmla="*/ 580648 h 1290705"/>
                  <a:gd name="connsiteX321" fmla="*/ 159652 w 692884"/>
                  <a:gd name="connsiteY321" fmla="*/ 576580 h 1290705"/>
                  <a:gd name="connsiteX322" fmla="*/ 159652 w 692884"/>
                  <a:gd name="connsiteY322" fmla="*/ 573869 h 1290705"/>
                  <a:gd name="connsiteX323" fmla="*/ 162301 w 692884"/>
                  <a:gd name="connsiteY323" fmla="*/ 572513 h 1290705"/>
                  <a:gd name="connsiteX324" fmla="*/ 162301 w 692884"/>
                  <a:gd name="connsiteY324" fmla="*/ 569801 h 1290705"/>
                  <a:gd name="connsiteX325" fmla="*/ 166276 w 692884"/>
                  <a:gd name="connsiteY325" fmla="*/ 568445 h 1290705"/>
                  <a:gd name="connsiteX326" fmla="*/ 166276 w 692884"/>
                  <a:gd name="connsiteY326" fmla="*/ 565733 h 1290705"/>
                  <a:gd name="connsiteX327" fmla="*/ 168926 w 692884"/>
                  <a:gd name="connsiteY327" fmla="*/ 563021 h 1290705"/>
                  <a:gd name="connsiteX328" fmla="*/ 168926 w 692884"/>
                  <a:gd name="connsiteY328" fmla="*/ 561665 h 1290705"/>
                  <a:gd name="connsiteX329" fmla="*/ 168926 w 692884"/>
                  <a:gd name="connsiteY329" fmla="*/ 558953 h 1290705"/>
                  <a:gd name="connsiteX330" fmla="*/ 171575 w 692884"/>
                  <a:gd name="connsiteY330" fmla="*/ 554885 h 1290705"/>
                  <a:gd name="connsiteX331" fmla="*/ 171575 w 692884"/>
                  <a:gd name="connsiteY331" fmla="*/ 552173 h 1290705"/>
                  <a:gd name="connsiteX332" fmla="*/ 174225 w 692884"/>
                  <a:gd name="connsiteY332" fmla="*/ 550817 h 1290705"/>
                  <a:gd name="connsiteX333" fmla="*/ 175550 w 692884"/>
                  <a:gd name="connsiteY333" fmla="*/ 548105 h 1290705"/>
                  <a:gd name="connsiteX334" fmla="*/ 175550 w 692884"/>
                  <a:gd name="connsiteY334" fmla="*/ 546749 h 1290705"/>
                  <a:gd name="connsiteX335" fmla="*/ 178200 w 692884"/>
                  <a:gd name="connsiteY335" fmla="*/ 544037 h 1290705"/>
                  <a:gd name="connsiteX336" fmla="*/ 180849 w 692884"/>
                  <a:gd name="connsiteY336" fmla="*/ 542681 h 1290705"/>
                  <a:gd name="connsiteX337" fmla="*/ 180849 w 692884"/>
                  <a:gd name="connsiteY337" fmla="*/ 539969 h 1290705"/>
                  <a:gd name="connsiteX338" fmla="*/ 183499 w 692884"/>
                  <a:gd name="connsiteY338" fmla="*/ 537257 h 1290705"/>
                  <a:gd name="connsiteX339" fmla="*/ 183499 w 692884"/>
                  <a:gd name="connsiteY339" fmla="*/ 535901 h 1290705"/>
                  <a:gd name="connsiteX340" fmla="*/ 183499 w 692884"/>
                  <a:gd name="connsiteY340" fmla="*/ 531833 h 1290705"/>
                  <a:gd name="connsiteX341" fmla="*/ 184824 w 692884"/>
                  <a:gd name="connsiteY341" fmla="*/ 529121 h 1290705"/>
                  <a:gd name="connsiteX342" fmla="*/ 184824 w 692884"/>
                  <a:gd name="connsiteY342" fmla="*/ 525053 h 1290705"/>
                  <a:gd name="connsiteX343" fmla="*/ 187473 w 692884"/>
                  <a:gd name="connsiteY343" fmla="*/ 522341 h 1290705"/>
                  <a:gd name="connsiteX344" fmla="*/ 187473 w 692884"/>
                  <a:gd name="connsiteY344" fmla="*/ 520985 h 1290705"/>
                  <a:gd name="connsiteX345" fmla="*/ 190123 w 692884"/>
                  <a:gd name="connsiteY345" fmla="*/ 520985 h 1290705"/>
                  <a:gd name="connsiteX346" fmla="*/ 192773 w 692884"/>
                  <a:gd name="connsiteY346" fmla="*/ 518273 h 1290705"/>
                  <a:gd name="connsiteX347" fmla="*/ 196747 w 692884"/>
                  <a:gd name="connsiteY347" fmla="*/ 514205 h 1290705"/>
                  <a:gd name="connsiteX348" fmla="*/ 202047 w 692884"/>
                  <a:gd name="connsiteY348" fmla="*/ 514205 h 1290705"/>
                  <a:gd name="connsiteX349" fmla="*/ 202047 w 692884"/>
                  <a:gd name="connsiteY349" fmla="*/ 511493 h 1290705"/>
                  <a:gd name="connsiteX350" fmla="*/ 203372 w 692884"/>
                  <a:gd name="connsiteY350" fmla="*/ 507425 h 1290705"/>
                  <a:gd name="connsiteX351" fmla="*/ 203372 w 692884"/>
                  <a:gd name="connsiteY351" fmla="*/ 506069 h 1290705"/>
                  <a:gd name="connsiteX352" fmla="*/ 206021 w 692884"/>
                  <a:gd name="connsiteY352" fmla="*/ 503357 h 1290705"/>
                  <a:gd name="connsiteX353" fmla="*/ 206021 w 692884"/>
                  <a:gd name="connsiteY353" fmla="*/ 500645 h 1290705"/>
                  <a:gd name="connsiteX354" fmla="*/ 206021 w 692884"/>
                  <a:gd name="connsiteY354" fmla="*/ 499289 h 1290705"/>
                  <a:gd name="connsiteX355" fmla="*/ 208671 w 692884"/>
                  <a:gd name="connsiteY355" fmla="*/ 495221 h 1290705"/>
                  <a:gd name="connsiteX356" fmla="*/ 208671 w 692884"/>
                  <a:gd name="connsiteY356" fmla="*/ 491153 h 1290705"/>
                  <a:gd name="connsiteX357" fmla="*/ 211321 w 692884"/>
                  <a:gd name="connsiteY357" fmla="*/ 488441 h 1290705"/>
                  <a:gd name="connsiteX358" fmla="*/ 211321 w 692884"/>
                  <a:gd name="connsiteY358" fmla="*/ 484373 h 1290705"/>
                  <a:gd name="connsiteX359" fmla="*/ 212645 w 692884"/>
                  <a:gd name="connsiteY359" fmla="*/ 481661 h 1290705"/>
                  <a:gd name="connsiteX360" fmla="*/ 215295 w 692884"/>
                  <a:gd name="connsiteY360" fmla="*/ 477593 h 1290705"/>
                  <a:gd name="connsiteX361" fmla="*/ 215295 w 692884"/>
                  <a:gd name="connsiteY361" fmla="*/ 474881 h 1290705"/>
                  <a:gd name="connsiteX362" fmla="*/ 215295 w 692884"/>
                  <a:gd name="connsiteY362" fmla="*/ 470813 h 1290705"/>
                  <a:gd name="connsiteX363" fmla="*/ 215295 w 692884"/>
                  <a:gd name="connsiteY363" fmla="*/ 469457 h 1290705"/>
                  <a:gd name="connsiteX364" fmla="*/ 217945 w 692884"/>
                  <a:gd name="connsiteY364" fmla="*/ 465389 h 1290705"/>
                  <a:gd name="connsiteX365" fmla="*/ 220595 w 692884"/>
                  <a:gd name="connsiteY365" fmla="*/ 462677 h 1290705"/>
                  <a:gd name="connsiteX366" fmla="*/ 220595 w 692884"/>
                  <a:gd name="connsiteY366" fmla="*/ 458609 h 1290705"/>
                  <a:gd name="connsiteX367" fmla="*/ 221919 w 692884"/>
                  <a:gd name="connsiteY367" fmla="*/ 451829 h 1290705"/>
                  <a:gd name="connsiteX368" fmla="*/ 220595 w 692884"/>
                  <a:gd name="connsiteY368" fmla="*/ 449117 h 1290705"/>
                  <a:gd name="connsiteX369" fmla="*/ 220595 w 692884"/>
                  <a:gd name="connsiteY369" fmla="*/ 445049 h 1290705"/>
                  <a:gd name="connsiteX370" fmla="*/ 220595 w 692884"/>
                  <a:gd name="connsiteY370" fmla="*/ 443693 h 1290705"/>
                  <a:gd name="connsiteX371" fmla="*/ 221919 w 692884"/>
                  <a:gd name="connsiteY371" fmla="*/ 440981 h 1290705"/>
                  <a:gd name="connsiteX372" fmla="*/ 224569 w 692884"/>
                  <a:gd name="connsiteY372" fmla="*/ 436913 h 1290705"/>
                  <a:gd name="connsiteX373" fmla="*/ 221919 w 692884"/>
                  <a:gd name="connsiteY373" fmla="*/ 434201 h 1290705"/>
                  <a:gd name="connsiteX374" fmla="*/ 224569 w 692884"/>
                  <a:gd name="connsiteY374" fmla="*/ 432845 h 1290705"/>
                  <a:gd name="connsiteX375" fmla="*/ 221919 w 692884"/>
                  <a:gd name="connsiteY375" fmla="*/ 430133 h 1290705"/>
                  <a:gd name="connsiteX376" fmla="*/ 221919 w 692884"/>
                  <a:gd name="connsiteY376" fmla="*/ 426065 h 1290705"/>
                  <a:gd name="connsiteX377" fmla="*/ 221919 w 692884"/>
                  <a:gd name="connsiteY377" fmla="*/ 423353 h 1290705"/>
                  <a:gd name="connsiteX378" fmla="*/ 221919 w 692884"/>
                  <a:gd name="connsiteY378" fmla="*/ 421997 h 1290705"/>
                  <a:gd name="connsiteX379" fmla="*/ 224569 w 692884"/>
                  <a:gd name="connsiteY379" fmla="*/ 419285 h 1290705"/>
                  <a:gd name="connsiteX380" fmla="*/ 227219 w 692884"/>
                  <a:gd name="connsiteY380" fmla="*/ 417929 h 1290705"/>
                  <a:gd name="connsiteX381" fmla="*/ 224569 w 692884"/>
                  <a:gd name="connsiteY381" fmla="*/ 415217 h 1290705"/>
                  <a:gd name="connsiteX382" fmla="*/ 221919 w 692884"/>
                  <a:gd name="connsiteY382" fmla="*/ 415217 h 1290705"/>
                  <a:gd name="connsiteX383" fmla="*/ 215295 w 692884"/>
                  <a:gd name="connsiteY383" fmla="*/ 413861 h 1290705"/>
                  <a:gd name="connsiteX384" fmla="*/ 215295 w 692884"/>
                  <a:gd name="connsiteY384" fmla="*/ 408437 h 1290705"/>
                  <a:gd name="connsiteX385" fmla="*/ 213833 w 692884"/>
                  <a:gd name="connsiteY385" fmla="*/ 407938 h 1290705"/>
                  <a:gd name="connsiteX386" fmla="*/ 213833 w 692884"/>
                  <a:gd name="connsiteY386" fmla="*/ 401879 h 1290705"/>
                  <a:gd name="connsiteX387" fmla="*/ 213833 w 692884"/>
                  <a:gd name="connsiteY387" fmla="*/ 363208 h 1290705"/>
                  <a:gd name="connsiteX388" fmla="*/ 230134 w 692884"/>
                  <a:gd name="connsiteY388" fmla="*/ 323983 h 1290705"/>
                  <a:gd name="connsiteX389" fmla="*/ 217945 w 692884"/>
                  <a:gd name="connsiteY389" fmla="*/ 294929 h 1290705"/>
                  <a:gd name="connsiteX390" fmla="*/ 217945 w 692884"/>
                  <a:gd name="connsiteY390" fmla="*/ 294534 h 1290705"/>
                  <a:gd name="connsiteX391" fmla="*/ 216774 w 692884"/>
                  <a:gd name="connsiteY391" fmla="*/ 292137 h 1290705"/>
                  <a:gd name="connsiteX392" fmla="*/ 215295 w 692884"/>
                  <a:gd name="connsiteY392" fmla="*/ 288612 h 1290705"/>
                  <a:gd name="connsiteX393" fmla="*/ 215295 w 692884"/>
                  <a:gd name="connsiteY393" fmla="*/ 286398 h 1290705"/>
                  <a:gd name="connsiteX394" fmla="*/ 215295 w 692884"/>
                  <a:gd name="connsiteY394" fmla="*/ 283686 h 1290705"/>
                  <a:gd name="connsiteX395" fmla="*/ 215295 w 692884"/>
                  <a:gd name="connsiteY395" fmla="*/ 282330 h 1290705"/>
                  <a:gd name="connsiteX396" fmla="*/ 217945 w 692884"/>
                  <a:gd name="connsiteY396" fmla="*/ 278262 h 1290705"/>
                  <a:gd name="connsiteX397" fmla="*/ 220595 w 692884"/>
                  <a:gd name="connsiteY397" fmla="*/ 275550 h 1290705"/>
                  <a:gd name="connsiteX398" fmla="*/ 224569 w 692884"/>
                  <a:gd name="connsiteY398" fmla="*/ 274194 h 1290705"/>
                  <a:gd name="connsiteX399" fmla="*/ 227219 w 692884"/>
                  <a:gd name="connsiteY399" fmla="*/ 271482 h 1290705"/>
                  <a:gd name="connsiteX400" fmla="*/ 232518 w 692884"/>
                  <a:gd name="connsiteY400" fmla="*/ 271482 h 1290705"/>
                  <a:gd name="connsiteX401" fmla="*/ 232518 w 692884"/>
                  <a:gd name="connsiteY401" fmla="*/ 268770 h 1290705"/>
                  <a:gd name="connsiteX402" fmla="*/ 236493 w 692884"/>
                  <a:gd name="connsiteY402" fmla="*/ 267414 h 1290705"/>
                  <a:gd name="connsiteX403" fmla="*/ 239142 w 692884"/>
                  <a:gd name="connsiteY403" fmla="*/ 264702 h 1290705"/>
                  <a:gd name="connsiteX404" fmla="*/ 251066 w 692884"/>
                  <a:gd name="connsiteY404" fmla="*/ 257922 h 1290705"/>
                  <a:gd name="connsiteX405" fmla="*/ 255040 w 692884"/>
                  <a:gd name="connsiteY405" fmla="*/ 256566 h 1290705"/>
                  <a:gd name="connsiteX406" fmla="*/ 260340 w 692884"/>
                  <a:gd name="connsiteY406" fmla="*/ 256566 h 1290705"/>
                  <a:gd name="connsiteX407" fmla="*/ 261665 w 692884"/>
                  <a:gd name="connsiteY407" fmla="*/ 253854 h 1290705"/>
                  <a:gd name="connsiteX408" fmla="*/ 266964 w 692884"/>
                  <a:gd name="connsiteY408" fmla="*/ 252498 h 1290705"/>
                  <a:gd name="connsiteX409" fmla="*/ 270939 w 692884"/>
                  <a:gd name="connsiteY409" fmla="*/ 252498 h 1290705"/>
                  <a:gd name="connsiteX410" fmla="*/ 276238 w 692884"/>
                  <a:gd name="connsiteY410" fmla="*/ 249786 h 1290705"/>
                  <a:gd name="connsiteX411" fmla="*/ 280212 w 692884"/>
                  <a:gd name="connsiteY411" fmla="*/ 249786 h 1290705"/>
                  <a:gd name="connsiteX412" fmla="*/ 282845 w 692884"/>
                  <a:gd name="connsiteY412" fmla="*/ 248439 h 1290705"/>
                  <a:gd name="connsiteX413" fmla="*/ 284318 w 692884"/>
                  <a:gd name="connsiteY413" fmla="*/ 248439 h 1290705"/>
                  <a:gd name="connsiteX414" fmla="*/ 285395 w 692884"/>
                  <a:gd name="connsiteY414" fmla="*/ 247134 h 1290705"/>
                  <a:gd name="connsiteX415" fmla="*/ 285636 w 692884"/>
                  <a:gd name="connsiteY415" fmla="*/ 247011 h 1290705"/>
                  <a:gd name="connsiteX416" fmla="*/ 290100 w 692884"/>
                  <a:gd name="connsiteY416" fmla="*/ 247011 h 1290705"/>
                  <a:gd name="connsiteX417" fmla="*/ 293395 w 692884"/>
                  <a:gd name="connsiteY417" fmla="*/ 243006 h 1290705"/>
                  <a:gd name="connsiteX418" fmla="*/ 294786 w 692884"/>
                  <a:gd name="connsiteY418" fmla="*/ 243006 h 1290705"/>
                  <a:gd name="connsiteX419" fmla="*/ 297435 w 692884"/>
                  <a:gd name="connsiteY419" fmla="*/ 243006 h 1290705"/>
                  <a:gd name="connsiteX420" fmla="*/ 297435 w 692884"/>
                  <a:gd name="connsiteY420" fmla="*/ 241650 h 1290705"/>
                  <a:gd name="connsiteX421" fmla="*/ 304060 w 692884"/>
                  <a:gd name="connsiteY421" fmla="*/ 237582 h 1290705"/>
                  <a:gd name="connsiteX422" fmla="*/ 306709 w 692884"/>
                  <a:gd name="connsiteY422" fmla="*/ 234870 h 1290705"/>
                  <a:gd name="connsiteX423" fmla="*/ 309359 w 692884"/>
                  <a:gd name="connsiteY423" fmla="*/ 234870 h 1290705"/>
                  <a:gd name="connsiteX424" fmla="*/ 310684 w 692884"/>
                  <a:gd name="connsiteY424" fmla="*/ 234870 h 1290705"/>
                  <a:gd name="connsiteX425" fmla="*/ 310684 w 692884"/>
                  <a:gd name="connsiteY425" fmla="*/ 232158 h 1290705"/>
                  <a:gd name="connsiteX426" fmla="*/ 310684 w 692884"/>
                  <a:gd name="connsiteY426" fmla="*/ 228090 h 1290705"/>
                  <a:gd name="connsiteX427" fmla="*/ 310684 w 692884"/>
                  <a:gd name="connsiteY427" fmla="*/ 226734 h 1290705"/>
                  <a:gd name="connsiteX428" fmla="*/ 309935 w 692884"/>
                  <a:gd name="connsiteY428" fmla="*/ 222899 h 1290705"/>
                  <a:gd name="connsiteX429" fmla="*/ 321150 w 692884"/>
                  <a:gd name="connsiteY429" fmla="*/ 209265 h 1290705"/>
                  <a:gd name="connsiteX430" fmla="*/ 324233 w 692884"/>
                  <a:gd name="connsiteY430" fmla="*/ 200970 h 1290705"/>
                  <a:gd name="connsiteX431" fmla="*/ 325257 w 692884"/>
                  <a:gd name="connsiteY431" fmla="*/ 200970 h 1290705"/>
                  <a:gd name="connsiteX432" fmla="*/ 329232 w 692884"/>
                  <a:gd name="connsiteY432" fmla="*/ 195546 h 1290705"/>
                  <a:gd name="connsiteX433" fmla="*/ 334531 w 692884"/>
                  <a:gd name="connsiteY433" fmla="*/ 194190 h 1290705"/>
                  <a:gd name="connsiteX434" fmla="*/ 338506 w 692884"/>
                  <a:gd name="connsiteY434" fmla="*/ 187410 h 1290705"/>
                  <a:gd name="connsiteX435" fmla="*/ 341155 w 692884"/>
                  <a:gd name="connsiteY435" fmla="*/ 187410 h 1290705"/>
                  <a:gd name="connsiteX436" fmla="*/ 346455 w 692884"/>
                  <a:gd name="connsiteY436" fmla="*/ 187410 h 1290705"/>
                  <a:gd name="connsiteX437" fmla="*/ 350429 w 692884"/>
                  <a:gd name="connsiteY437" fmla="*/ 187410 h 1290705"/>
                  <a:gd name="connsiteX438" fmla="*/ 353079 w 692884"/>
                  <a:gd name="connsiteY438" fmla="*/ 187410 h 1290705"/>
                  <a:gd name="connsiteX439" fmla="*/ 357053 w 692884"/>
                  <a:gd name="connsiteY439" fmla="*/ 190122 h 1290705"/>
                  <a:gd name="connsiteX440" fmla="*/ 359703 w 692884"/>
                  <a:gd name="connsiteY440" fmla="*/ 191478 h 1290705"/>
                  <a:gd name="connsiteX441" fmla="*/ 362353 w 692884"/>
                  <a:gd name="connsiteY441" fmla="*/ 190122 h 1290705"/>
                  <a:gd name="connsiteX442" fmla="*/ 362353 w 692884"/>
                  <a:gd name="connsiteY442" fmla="*/ 186054 h 1290705"/>
                  <a:gd name="connsiteX443" fmla="*/ 359703 w 692884"/>
                  <a:gd name="connsiteY443" fmla="*/ 183342 h 1290705"/>
                  <a:gd name="connsiteX444" fmla="*/ 357053 w 692884"/>
                  <a:gd name="connsiteY444" fmla="*/ 180630 h 1290705"/>
                  <a:gd name="connsiteX445" fmla="*/ 355729 w 692884"/>
                  <a:gd name="connsiteY445" fmla="*/ 179274 h 1290705"/>
                  <a:gd name="connsiteX446" fmla="*/ 353079 w 692884"/>
                  <a:gd name="connsiteY446" fmla="*/ 169782 h 1290705"/>
                  <a:gd name="connsiteX447" fmla="*/ 353079 w 692884"/>
                  <a:gd name="connsiteY447" fmla="*/ 168426 h 1290705"/>
                  <a:gd name="connsiteX448" fmla="*/ 350429 w 692884"/>
                  <a:gd name="connsiteY448" fmla="*/ 164358 h 1290705"/>
                  <a:gd name="connsiteX449" fmla="*/ 350429 w 692884"/>
                  <a:gd name="connsiteY449" fmla="*/ 161694 h 1290705"/>
                  <a:gd name="connsiteX450" fmla="*/ 350845 w 692884"/>
                  <a:gd name="connsiteY450" fmla="*/ 161433 h 1290705"/>
                  <a:gd name="connsiteX451" fmla="*/ 353079 w 692884"/>
                  <a:gd name="connsiteY451" fmla="*/ 160290 h 1290705"/>
                  <a:gd name="connsiteX452" fmla="*/ 353079 w 692884"/>
                  <a:gd name="connsiteY452" fmla="*/ 160035 h 1290705"/>
                  <a:gd name="connsiteX453" fmla="*/ 361341 w 692884"/>
                  <a:gd name="connsiteY453" fmla="*/ 154866 h 1290705"/>
                  <a:gd name="connsiteX454" fmla="*/ 362353 w 692884"/>
                  <a:gd name="connsiteY454" fmla="*/ 154866 h 1290705"/>
                  <a:gd name="connsiteX455" fmla="*/ 365002 w 692884"/>
                  <a:gd name="connsiteY455" fmla="*/ 154866 h 1290705"/>
                  <a:gd name="connsiteX456" fmla="*/ 366327 w 692884"/>
                  <a:gd name="connsiteY456" fmla="*/ 153510 h 1290705"/>
                  <a:gd name="connsiteX457" fmla="*/ 368977 w 692884"/>
                  <a:gd name="connsiteY457" fmla="*/ 153510 h 1290705"/>
                  <a:gd name="connsiteX458" fmla="*/ 371627 w 692884"/>
                  <a:gd name="connsiteY458" fmla="*/ 150798 h 1290705"/>
                  <a:gd name="connsiteX459" fmla="*/ 375601 w 692884"/>
                  <a:gd name="connsiteY459" fmla="*/ 149442 h 1290705"/>
                  <a:gd name="connsiteX460" fmla="*/ 378251 w 692884"/>
                  <a:gd name="connsiteY460" fmla="*/ 146730 h 1290705"/>
                  <a:gd name="connsiteX461" fmla="*/ 378251 w 692884"/>
                  <a:gd name="connsiteY461" fmla="*/ 144018 h 1290705"/>
                  <a:gd name="connsiteX462" fmla="*/ 375601 w 692884"/>
                  <a:gd name="connsiteY462" fmla="*/ 139950 h 1290705"/>
                  <a:gd name="connsiteX463" fmla="*/ 374276 w 692884"/>
                  <a:gd name="connsiteY463" fmla="*/ 138594 h 1290705"/>
                  <a:gd name="connsiteX464" fmla="*/ 371627 w 692884"/>
                  <a:gd name="connsiteY464" fmla="*/ 138594 h 1290705"/>
                  <a:gd name="connsiteX465" fmla="*/ 368977 w 692884"/>
                  <a:gd name="connsiteY465" fmla="*/ 135883 h 1290705"/>
                  <a:gd name="connsiteX466" fmla="*/ 366367 w 692884"/>
                  <a:gd name="connsiteY466" fmla="*/ 134548 h 1290705"/>
                  <a:gd name="connsiteX467" fmla="*/ 366367 w 692884"/>
                  <a:gd name="connsiteY467" fmla="*/ 134445 h 1290705"/>
                  <a:gd name="connsiteX468" fmla="*/ 368977 w 692884"/>
                  <a:gd name="connsiteY468" fmla="*/ 129103 h 1290705"/>
                  <a:gd name="connsiteX469" fmla="*/ 371627 w 692884"/>
                  <a:gd name="connsiteY469" fmla="*/ 127747 h 1290705"/>
                  <a:gd name="connsiteX470" fmla="*/ 374276 w 692884"/>
                  <a:gd name="connsiteY470" fmla="*/ 127747 h 1290705"/>
                  <a:gd name="connsiteX471" fmla="*/ 378251 w 692884"/>
                  <a:gd name="connsiteY471" fmla="*/ 127747 h 1290705"/>
                  <a:gd name="connsiteX472" fmla="*/ 380901 w 692884"/>
                  <a:gd name="connsiteY472" fmla="*/ 125035 h 1290705"/>
                  <a:gd name="connsiteX473" fmla="*/ 383550 w 692884"/>
                  <a:gd name="connsiteY473" fmla="*/ 125035 h 1290705"/>
                  <a:gd name="connsiteX474" fmla="*/ 384875 w 692884"/>
                  <a:gd name="connsiteY474" fmla="*/ 123679 h 1290705"/>
                  <a:gd name="connsiteX475" fmla="*/ 384875 w 692884"/>
                  <a:gd name="connsiteY475" fmla="*/ 120967 h 1290705"/>
                  <a:gd name="connsiteX476" fmla="*/ 384875 w 692884"/>
                  <a:gd name="connsiteY476" fmla="*/ 118255 h 1290705"/>
                  <a:gd name="connsiteX477" fmla="*/ 384875 w 692884"/>
                  <a:gd name="connsiteY477" fmla="*/ 116899 h 1290705"/>
                  <a:gd name="connsiteX478" fmla="*/ 378251 w 692884"/>
                  <a:gd name="connsiteY478" fmla="*/ 110119 h 1290705"/>
                  <a:gd name="connsiteX479" fmla="*/ 378251 w 692884"/>
                  <a:gd name="connsiteY479" fmla="*/ 108763 h 1290705"/>
                  <a:gd name="connsiteX480" fmla="*/ 375601 w 692884"/>
                  <a:gd name="connsiteY480" fmla="*/ 108763 h 1290705"/>
                  <a:gd name="connsiteX481" fmla="*/ 375601 w 692884"/>
                  <a:gd name="connsiteY481" fmla="*/ 103339 h 1290705"/>
                  <a:gd name="connsiteX482" fmla="*/ 374367 w 692884"/>
                  <a:gd name="connsiteY482" fmla="*/ 102076 h 1290705"/>
                  <a:gd name="connsiteX483" fmla="*/ 385891 w 692884"/>
                  <a:gd name="connsiteY483" fmla="*/ 87067 h 1290705"/>
                  <a:gd name="connsiteX484" fmla="*/ 387525 w 692884"/>
                  <a:gd name="connsiteY484" fmla="*/ 87067 h 1290705"/>
                  <a:gd name="connsiteX485" fmla="*/ 390174 w 692884"/>
                  <a:gd name="connsiteY485" fmla="*/ 87067 h 1290705"/>
                  <a:gd name="connsiteX486" fmla="*/ 392824 w 692884"/>
                  <a:gd name="connsiteY486" fmla="*/ 87067 h 1290705"/>
                  <a:gd name="connsiteX487" fmla="*/ 395474 w 692884"/>
                  <a:gd name="connsiteY487" fmla="*/ 87067 h 1290705"/>
                  <a:gd name="connsiteX488" fmla="*/ 396799 w 692884"/>
                  <a:gd name="connsiteY488" fmla="*/ 84355 h 1290705"/>
                  <a:gd name="connsiteX489" fmla="*/ 399448 w 692884"/>
                  <a:gd name="connsiteY489" fmla="*/ 82999 h 1290705"/>
                  <a:gd name="connsiteX490" fmla="*/ 402098 w 692884"/>
                  <a:gd name="connsiteY490" fmla="*/ 77575 h 1290705"/>
                  <a:gd name="connsiteX491" fmla="*/ 402098 w 692884"/>
                  <a:gd name="connsiteY491" fmla="*/ 73507 h 1290705"/>
                  <a:gd name="connsiteX492" fmla="*/ 399448 w 692884"/>
                  <a:gd name="connsiteY492" fmla="*/ 72151 h 1290705"/>
                  <a:gd name="connsiteX493" fmla="*/ 399448 w 692884"/>
                  <a:gd name="connsiteY493" fmla="*/ 69439 h 1290705"/>
                  <a:gd name="connsiteX494" fmla="*/ 396799 w 692884"/>
                  <a:gd name="connsiteY494" fmla="*/ 69439 h 1290705"/>
                  <a:gd name="connsiteX495" fmla="*/ 395474 w 692884"/>
                  <a:gd name="connsiteY495" fmla="*/ 65371 h 1290705"/>
                  <a:gd name="connsiteX496" fmla="*/ 392824 w 692884"/>
                  <a:gd name="connsiteY496" fmla="*/ 62659 h 1290705"/>
                  <a:gd name="connsiteX497" fmla="*/ 390174 w 692884"/>
                  <a:gd name="connsiteY497" fmla="*/ 62659 h 1290705"/>
                  <a:gd name="connsiteX498" fmla="*/ 384875 w 692884"/>
                  <a:gd name="connsiteY498" fmla="*/ 61303 h 1290705"/>
                  <a:gd name="connsiteX499" fmla="*/ 383550 w 692884"/>
                  <a:gd name="connsiteY499" fmla="*/ 61303 h 1290705"/>
                  <a:gd name="connsiteX500" fmla="*/ 378251 w 692884"/>
                  <a:gd name="connsiteY500" fmla="*/ 58591 h 1290705"/>
                  <a:gd name="connsiteX501" fmla="*/ 375601 w 692884"/>
                  <a:gd name="connsiteY501" fmla="*/ 58591 h 1290705"/>
                  <a:gd name="connsiteX502" fmla="*/ 374276 w 692884"/>
                  <a:gd name="connsiteY502" fmla="*/ 57235 h 1290705"/>
                  <a:gd name="connsiteX503" fmla="*/ 371627 w 692884"/>
                  <a:gd name="connsiteY503" fmla="*/ 51811 h 1290705"/>
                  <a:gd name="connsiteX504" fmla="*/ 368977 w 692884"/>
                  <a:gd name="connsiteY504" fmla="*/ 50455 h 1290705"/>
                  <a:gd name="connsiteX505" fmla="*/ 366327 w 692884"/>
                  <a:gd name="connsiteY505" fmla="*/ 47743 h 1290705"/>
                  <a:gd name="connsiteX506" fmla="*/ 366327 w 692884"/>
                  <a:gd name="connsiteY506" fmla="*/ 46387 h 1290705"/>
                  <a:gd name="connsiteX507" fmla="*/ 366327 w 692884"/>
                  <a:gd name="connsiteY507" fmla="*/ 43675 h 1290705"/>
                  <a:gd name="connsiteX508" fmla="*/ 366327 w 692884"/>
                  <a:gd name="connsiteY508" fmla="*/ 40963 h 1290705"/>
                  <a:gd name="connsiteX509" fmla="*/ 365002 w 692884"/>
                  <a:gd name="connsiteY509" fmla="*/ 39607 h 1290705"/>
                  <a:gd name="connsiteX510" fmla="*/ 359703 w 692884"/>
                  <a:gd name="connsiteY510" fmla="*/ 39607 h 1290705"/>
                  <a:gd name="connsiteX511" fmla="*/ 357053 w 692884"/>
                  <a:gd name="connsiteY511" fmla="*/ 39607 h 1290705"/>
                  <a:gd name="connsiteX512" fmla="*/ 350429 w 692884"/>
                  <a:gd name="connsiteY512" fmla="*/ 36895 h 1290705"/>
                  <a:gd name="connsiteX513" fmla="*/ 347779 w 692884"/>
                  <a:gd name="connsiteY513" fmla="*/ 36895 h 1290705"/>
                  <a:gd name="connsiteX514" fmla="*/ 346455 w 692884"/>
                  <a:gd name="connsiteY514" fmla="*/ 39607 h 1290705"/>
                  <a:gd name="connsiteX515" fmla="*/ 341155 w 692884"/>
                  <a:gd name="connsiteY515" fmla="*/ 39607 h 1290705"/>
                  <a:gd name="connsiteX516" fmla="*/ 338506 w 692884"/>
                  <a:gd name="connsiteY516" fmla="*/ 40963 h 1290705"/>
                  <a:gd name="connsiteX517" fmla="*/ 337181 w 692884"/>
                  <a:gd name="connsiteY517" fmla="*/ 40963 h 1290705"/>
                  <a:gd name="connsiteX518" fmla="*/ 334531 w 692884"/>
                  <a:gd name="connsiteY518" fmla="*/ 39607 h 1290705"/>
                  <a:gd name="connsiteX519" fmla="*/ 331881 w 692884"/>
                  <a:gd name="connsiteY519" fmla="*/ 39607 h 1290705"/>
                  <a:gd name="connsiteX520" fmla="*/ 327907 w 692884"/>
                  <a:gd name="connsiteY520" fmla="*/ 39607 h 1290705"/>
                  <a:gd name="connsiteX521" fmla="*/ 325257 w 692884"/>
                  <a:gd name="connsiteY521" fmla="*/ 36895 h 1290705"/>
                  <a:gd name="connsiteX522" fmla="*/ 325257 w 692884"/>
                  <a:gd name="connsiteY522" fmla="*/ 39607 h 1290705"/>
                  <a:gd name="connsiteX523" fmla="*/ 322607 w 692884"/>
                  <a:gd name="connsiteY523" fmla="*/ 36895 h 1290705"/>
                  <a:gd name="connsiteX524" fmla="*/ 318633 w 692884"/>
                  <a:gd name="connsiteY524" fmla="*/ 36895 h 1290705"/>
                  <a:gd name="connsiteX525" fmla="*/ 315983 w 692884"/>
                  <a:gd name="connsiteY525" fmla="*/ 36895 h 1290705"/>
                  <a:gd name="connsiteX526" fmla="*/ 315983 w 692884"/>
                  <a:gd name="connsiteY526" fmla="*/ 35539 h 1290705"/>
                  <a:gd name="connsiteX527" fmla="*/ 313334 w 692884"/>
                  <a:gd name="connsiteY527" fmla="*/ 35539 h 1290705"/>
                  <a:gd name="connsiteX528" fmla="*/ 310684 w 692884"/>
                  <a:gd name="connsiteY528" fmla="*/ 32827 h 1290705"/>
                  <a:gd name="connsiteX529" fmla="*/ 309359 w 692884"/>
                  <a:gd name="connsiteY529" fmla="*/ 31471 h 1290705"/>
                  <a:gd name="connsiteX530" fmla="*/ 306709 w 692884"/>
                  <a:gd name="connsiteY530" fmla="*/ 31471 h 1290705"/>
                  <a:gd name="connsiteX531" fmla="*/ 306709 w 692884"/>
                  <a:gd name="connsiteY531" fmla="*/ 28759 h 1290705"/>
                  <a:gd name="connsiteX532" fmla="*/ 306207 w 692884"/>
                  <a:gd name="connsiteY532" fmla="*/ 28759 h 1290705"/>
                  <a:gd name="connsiteX533" fmla="*/ 306207 w 692884"/>
                  <a:gd name="connsiteY533" fmla="*/ 26561 h 1290705"/>
                  <a:gd name="connsiteX534" fmla="*/ 306709 w 692884"/>
                  <a:gd name="connsiteY534" fmla="*/ 26047 h 1290705"/>
                  <a:gd name="connsiteX535" fmla="*/ 309359 w 692884"/>
                  <a:gd name="connsiteY535" fmla="*/ 24691 h 1290705"/>
                  <a:gd name="connsiteX536" fmla="*/ 310684 w 692884"/>
                  <a:gd name="connsiteY536" fmla="*/ 21979 h 1290705"/>
                  <a:gd name="connsiteX537" fmla="*/ 313334 w 692884"/>
                  <a:gd name="connsiteY537" fmla="*/ 21979 h 1290705"/>
                  <a:gd name="connsiteX538" fmla="*/ 315983 w 692884"/>
                  <a:gd name="connsiteY538" fmla="*/ 21979 h 1290705"/>
                  <a:gd name="connsiteX539" fmla="*/ 318633 w 692884"/>
                  <a:gd name="connsiteY539" fmla="*/ 24691 h 1290705"/>
                  <a:gd name="connsiteX540" fmla="*/ 319958 w 692884"/>
                  <a:gd name="connsiteY540" fmla="*/ 24691 h 1290705"/>
                  <a:gd name="connsiteX541" fmla="*/ 322607 w 692884"/>
                  <a:gd name="connsiteY541" fmla="*/ 24691 h 1290705"/>
                  <a:gd name="connsiteX542" fmla="*/ 325257 w 692884"/>
                  <a:gd name="connsiteY542" fmla="*/ 24691 h 1290705"/>
                  <a:gd name="connsiteX543" fmla="*/ 327907 w 692884"/>
                  <a:gd name="connsiteY543" fmla="*/ 20623 h 1290705"/>
                  <a:gd name="connsiteX544" fmla="*/ 329232 w 692884"/>
                  <a:gd name="connsiteY544" fmla="*/ 13843 h 1290705"/>
                  <a:gd name="connsiteX545" fmla="*/ 331881 w 692884"/>
                  <a:gd name="connsiteY545" fmla="*/ 11131 h 1290705"/>
                  <a:gd name="connsiteX546" fmla="*/ 331881 w 692884"/>
                  <a:gd name="connsiteY546" fmla="*/ 9775 h 1290705"/>
                  <a:gd name="connsiteX547" fmla="*/ 331881 w 692884"/>
                  <a:gd name="connsiteY547" fmla="*/ 7063 h 1290705"/>
                  <a:gd name="connsiteX548" fmla="*/ 334531 w 692884"/>
                  <a:gd name="connsiteY548" fmla="*/ 4351 h 1290705"/>
                  <a:gd name="connsiteX549" fmla="*/ 337181 w 692884"/>
                  <a:gd name="connsiteY549" fmla="*/ 4351 h 1290705"/>
                  <a:gd name="connsiteX550" fmla="*/ 338506 w 692884"/>
                  <a:gd name="connsiteY550" fmla="*/ 4351 h 1290705"/>
                  <a:gd name="connsiteX551" fmla="*/ 341155 w 692884"/>
                  <a:gd name="connsiteY551" fmla="*/ 4351 h 1290705"/>
                  <a:gd name="connsiteX552" fmla="*/ 346455 w 692884"/>
                  <a:gd name="connsiteY552" fmla="*/ 2995 h 1290705"/>
                  <a:gd name="connsiteX553" fmla="*/ 347779 w 692884"/>
                  <a:gd name="connsiteY553" fmla="*/ 283 h 1290705"/>
                  <a:gd name="connsiteX554" fmla="*/ 350429 w 692884"/>
                  <a:gd name="connsiteY554" fmla="*/ 283 h 1290705"/>
                  <a:gd name="connsiteX555" fmla="*/ 355729 w 692884"/>
                  <a:gd name="connsiteY555" fmla="*/ 283 h 1290705"/>
                  <a:gd name="connsiteX556" fmla="*/ 359703 w 692884"/>
                  <a:gd name="connsiteY556" fmla="*/ 283 h 1290705"/>
                  <a:gd name="connsiteX557" fmla="*/ 360256 w 692884"/>
                  <a:gd name="connsiteY557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96799 w 692884"/>
                  <a:gd name="connsiteY153" fmla="*/ 1257289 h 1290705"/>
                  <a:gd name="connsiteX154" fmla="*/ 345851 w 692884"/>
                  <a:gd name="connsiteY154" fmla="*/ 1267336 h 1290705"/>
                  <a:gd name="connsiteX155" fmla="*/ 365002 w 692884"/>
                  <a:gd name="connsiteY155" fmla="*/ 1264069 h 1290705"/>
                  <a:gd name="connsiteX156" fmla="*/ 378251 w 692884"/>
                  <a:gd name="connsiteY156" fmla="*/ 1255320 h 1290705"/>
                  <a:gd name="connsiteX157" fmla="*/ 341155 w 692884"/>
                  <a:gd name="connsiteY157" fmla="*/ 1263456 h 1290705"/>
                  <a:gd name="connsiteX158" fmla="*/ 325257 w 692884"/>
                  <a:gd name="connsiteY158" fmla="*/ 1266168 h 1290705"/>
                  <a:gd name="connsiteX159" fmla="*/ 313334 w 692884"/>
                  <a:gd name="connsiteY159" fmla="*/ 1266168 h 1290705"/>
                  <a:gd name="connsiteX160" fmla="*/ 301410 w 692884"/>
                  <a:gd name="connsiteY160" fmla="*/ 1263456 h 1290705"/>
                  <a:gd name="connsiteX161" fmla="*/ 298760 w 692884"/>
                  <a:gd name="connsiteY161" fmla="*/ 1270236 h 1290705"/>
                  <a:gd name="connsiteX162" fmla="*/ 297435 w 692884"/>
                  <a:gd name="connsiteY162" fmla="*/ 1277016 h 1290705"/>
                  <a:gd name="connsiteX163" fmla="*/ 289486 w 692884"/>
                  <a:gd name="connsiteY163" fmla="*/ 1286508 h 1290705"/>
                  <a:gd name="connsiteX164" fmla="*/ 289393 w 692884"/>
                  <a:gd name="connsiteY164" fmla="*/ 1286572 h 1290705"/>
                  <a:gd name="connsiteX165" fmla="*/ 282583 w 692884"/>
                  <a:gd name="connsiteY165" fmla="*/ 1261036 h 1290705"/>
                  <a:gd name="connsiteX166" fmla="*/ 285512 w 692884"/>
                  <a:gd name="connsiteY166" fmla="*/ 1257289 h 1290705"/>
                  <a:gd name="connsiteX167" fmla="*/ 289486 w 692884"/>
                  <a:gd name="connsiteY167" fmla="*/ 1249153 h 1290705"/>
                  <a:gd name="connsiteX168" fmla="*/ 294786 w 692884"/>
                  <a:gd name="connsiteY168" fmla="*/ 1245085 h 1290705"/>
                  <a:gd name="connsiteX169" fmla="*/ 292499 w 692884"/>
                  <a:gd name="connsiteY169" fmla="*/ 1242160 h 1290705"/>
                  <a:gd name="connsiteX170" fmla="*/ 294786 w 692884"/>
                  <a:gd name="connsiteY170" fmla="*/ 1240404 h 1290705"/>
                  <a:gd name="connsiteX171" fmla="*/ 289486 w 692884"/>
                  <a:gd name="connsiteY171" fmla="*/ 1233624 h 1290705"/>
                  <a:gd name="connsiteX172" fmla="*/ 288619 w 692884"/>
                  <a:gd name="connsiteY172" fmla="*/ 1230961 h 1290705"/>
                  <a:gd name="connsiteX173" fmla="*/ 289486 w 692884"/>
                  <a:gd name="connsiteY173" fmla="*/ 1224746 h 1290705"/>
                  <a:gd name="connsiteX174" fmla="*/ 288162 w 692884"/>
                  <a:gd name="connsiteY174" fmla="*/ 1229556 h 1290705"/>
                  <a:gd name="connsiteX175" fmla="*/ 288619 w 692884"/>
                  <a:gd name="connsiteY175" fmla="*/ 1230961 h 1290705"/>
                  <a:gd name="connsiteX176" fmla="*/ 288162 w 692884"/>
                  <a:gd name="connsiteY176" fmla="*/ 1234237 h 1290705"/>
                  <a:gd name="connsiteX177" fmla="*/ 289486 w 692884"/>
                  <a:gd name="connsiteY177" fmla="*/ 1238305 h 1290705"/>
                  <a:gd name="connsiteX178" fmla="*/ 292499 w 692884"/>
                  <a:gd name="connsiteY178" fmla="*/ 1242160 h 1290705"/>
                  <a:gd name="connsiteX179" fmla="*/ 289486 w 692884"/>
                  <a:gd name="connsiteY179" fmla="*/ 1244472 h 1290705"/>
                  <a:gd name="connsiteX180" fmla="*/ 285512 w 692884"/>
                  <a:gd name="connsiteY180" fmla="*/ 1252608 h 1290705"/>
                  <a:gd name="connsiteX181" fmla="*/ 281652 w 692884"/>
                  <a:gd name="connsiteY181" fmla="*/ 1257546 h 1290705"/>
                  <a:gd name="connsiteX182" fmla="*/ 279808 w 692884"/>
                  <a:gd name="connsiteY182" fmla="*/ 1250631 h 1290705"/>
                  <a:gd name="connsiteX183" fmla="*/ 295683 w 692884"/>
                  <a:gd name="connsiteY183" fmla="*/ 1203006 h 1290705"/>
                  <a:gd name="connsiteX184" fmla="*/ 267108 w 692884"/>
                  <a:gd name="connsiteY184" fmla="*/ 1164906 h 1290705"/>
                  <a:gd name="connsiteX185" fmla="*/ 254385 w 692884"/>
                  <a:gd name="connsiteY185" fmla="*/ 1178378 h 1290705"/>
                  <a:gd name="connsiteX186" fmla="*/ 252391 w 692884"/>
                  <a:gd name="connsiteY186" fmla="*/ 1175317 h 1290705"/>
                  <a:gd name="connsiteX187" fmla="*/ 252391 w 692884"/>
                  <a:gd name="connsiteY187" fmla="*/ 1179998 h 1290705"/>
                  <a:gd name="connsiteX188" fmla="*/ 252580 w 692884"/>
                  <a:gd name="connsiteY188" fmla="*/ 1180289 h 1290705"/>
                  <a:gd name="connsiteX189" fmla="*/ 213133 w 692884"/>
                  <a:gd name="connsiteY189" fmla="*/ 1222056 h 1290705"/>
                  <a:gd name="connsiteX190" fmla="*/ 194083 w 692884"/>
                  <a:gd name="connsiteY190" fmla="*/ 1285556 h 1290705"/>
                  <a:gd name="connsiteX191" fmla="*/ 180110 w 692884"/>
                  <a:gd name="connsiteY191" fmla="*/ 1275076 h 1290705"/>
                  <a:gd name="connsiteX192" fmla="*/ 183499 w 692884"/>
                  <a:gd name="connsiteY192" fmla="*/ 1268137 h 1290705"/>
                  <a:gd name="connsiteX193" fmla="*/ 187473 w 692884"/>
                  <a:gd name="connsiteY193" fmla="*/ 1255933 h 1290705"/>
                  <a:gd name="connsiteX194" fmla="*/ 192773 w 692884"/>
                  <a:gd name="connsiteY194" fmla="*/ 1238305 h 1290705"/>
                  <a:gd name="connsiteX195" fmla="*/ 194098 w 692884"/>
                  <a:gd name="connsiteY195" fmla="*/ 1230170 h 1290705"/>
                  <a:gd name="connsiteX196" fmla="*/ 203372 w 692884"/>
                  <a:gd name="connsiteY196" fmla="*/ 1216610 h 1290705"/>
                  <a:gd name="connsiteX197" fmla="*/ 215295 w 692884"/>
                  <a:gd name="connsiteY197" fmla="*/ 1204406 h 1290705"/>
                  <a:gd name="connsiteX198" fmla="*/ 227219 w 692884"/>
                  <a:gd name="connsiteY198" fmla="*/ 1188134 h 1290705"/>
                  <a:gd name="connsiteX199" fmla="*/ 232518 w 692884"/>
                  <a:gd name="connsiteY199" fmla="*/ 1182710 h 1290705"/>
                  <a:gd name="connsiteX200" fmla="*/ 239142 w 692884"/>
                  <a:gd name="connsiteY200" fmla="*/ 1184066 h 1290705"/>
                  <a:gd name="connsiteX201" fmla="*/ 241792 w 692884"/>
                  <a:gd name="connsiteY201" fmla="*/ 1177286 h 1290705"/>
                  <a:gd name="connsiteX202" fmla="*/ 245767 w 692884"/>
                  <a:gd name="connsiteY202" fmla="*/ 1171862 h 1290705"/>
                  <a:gd name="connsiteX203" fmla="*/ 252391 w 692884"/>
                  <a:gd name="connsiteY203" fmla="*/ 1173218 h 1290705"/>
                  <a:gd name="connsiteX204" fmla="*/ 252391 w 692884"/>
                  <a:gd name="connsiteY204" fmla="*/ 1168537 h 1290705"/>
                  <a:gd name="connsiteX205" fmla="*/ 245767 w 692884"/>
                  <a:gd name="connsiteY205" fmla="*/ 1167181 h 1290705"/>
                  <a:gd name="connsiteX206" fmla="*/ 241792 w 692884"/>
                  <a:gd name="connsiteY206" fmla="*/ 1172605 h 1290705"/>
                  <a:gd name="connsiteX207" fmla="*/ 239142 w 692884"/>
                  <a:gd name="connsiteY207" fmla="*/ 1179385 h 1290705"/>
                  <a:gd name="connsiteX208" fmla="*/ 232518 w 692884"/>
                  <a:gd name="connsiteY208" fmla="*/ 1178029 h 1290705"/>
                  <a:gd name="connsiteX209" fmla="*/ 227219 w 692884"/>
                  <a:gd name="connsiteY209" fmla="*/ 1183453 h 1290705"/>
                  <a:gd name="connsiteX210" fmla="*/ 215295 w 692884"/>
                  <a:gd name="connsiteY210" fmla="*/ 1199725 h 1290705"/>
                  <a:gd name="connsiteX211" fmla="*/ 203372 w 692884"/>
                  <a:gd name="connsiteY211" fmla="*/ 1211929 h 1290705"/>
                  <a:gd name="connsiteX212" fmla="*/ 194098 w 692884"/>
                  <a:gd name="connsiteY212" fmla="*/ 1225489 h 1290705"/>
                  <a:gd name="connsiteX213" fmla="*/ 192773 w 692884"/>
                  <a:gd name="connsiteY213" fmla="*/ 1233624 h 1290705"/>
                  <a:gd name="connsiteX214" fmla="*/ 187473 w 692884"/>
                  <a:gd name="connsiteY214" fmla="*/ 1251252 h 1290705"/>
                  <a:gd name="connsiteX215" fmla="*/ 183499 w 692884"/>
                  <a:gd name="connsiteY215" fmla="*/ 1263456 h 1290705"/>
                  <a:gd name="connsiteX216" fmla="*/ 178436 w 692884"/>
                  <a:gd name="connsiteY216" fmla="*/ 1273821 h 1290705"/>
                  <a:gd name="connsiteX217" fmla="*/ 168683 w 692884"/>
                  <a:gd name="connsiteY217" fmla="*/ 1266506 h 1290705"/>
                  <a:gd name="connsiteX218" fmla="*/ 135369 w 692884"/>
                  <a:gd name="connsiteY218" fmla="*/ 1270013 h 1290705"/>
                  <a:gd name="connsiteX219" fmla="*/ 122556 w 692884"/>
                  <a:gd name="connsiteY219" fmla="*/ 1263456 h 1290705"/>
                  <a:gd name="connsiteX220" fmla="*/ 98709 w 692884"/>
                  <a:gd name="connsiteY220" fmla="*/ 1260744 h 1290705"/>
                  <a:gd name="connsiteX221" fmla="*/ 93218 w 692884"/>
                  <a:gd name="connsiteY221" fmla="*/ 1260744 h 1290705"/>
                  <a:gd name="connsiteX222" fmla="*/ 76608 w 692884"/>
                  <a:gd name="connsiteY222" fmla="*/ 1247456 h 1290705"/>
                  <a:gd name="connsiteX223" fmla="*/ 75525 w 692884"/>
                  <a:gd name="connsiteY223" fmla="*/ 1247524 h 1290705"/>
                  <a:gd name="connsiteX224" fmla="*/ 73537 w 692884"/>
                  <a:gd name="connsiteY224" fmla="*/ 1244472 h 1290705"/>
                  <a:gd name="connsiteX225" fmla="*/ 68238 w 692884"/>
                  <a:gd name="connsiteY225" fmla="*/ 1244472 h 1290705"/>
                  <a:gd name="connsiteX226" fmla="*/ 61613 w 692884"/>
                  <a:gd name="connsiteY226" fmla="*/ 1244472 h 1290705"/>
                  <a:gd name="connsiteX227" fmla="*/ 57639 w 692884"/>
                  <a:gd name="connsiteY227" fmla="*/ 1241760 h 1290705"/>
                  <a:gd name="connsiteX228" fmla="*/ 45715 w 692884"/>
                  <a:gd name="connsiteY228" fmla="*/ 1230912 h 1290705"/>
                  <a:gd name="connsiteX229" fmla="*/ 35668 w 692884"/>
                  <a:gd name="connsiteY229" fmla="*/ 1230912 h 1290705"/>
                  <a:gd name="connsiteX230" fmla="*/ 44858 w 692884"/>
                  <a:gd name="connsiteY230" fmla="*/ 1212531 h 1290705"/>
                  <a:gd name="connsiteX231" fmla="*/ 54383 w 692884"/>
                  <a:gd name="connsiteY231" fmla="*/ 1168081 h 1290705"/>
                  <a:gd name="connsiteX232" fmla="*/ 48178 w 692884"/>
                  <a:gd name="connsiteY232" fmla="*/ 1168081 h 1290705"/>
                  <a:gd name="connsiteX233" fmla="*/ 48365 w 692884"/>
                  <a:gd name="connsiteY233" fmla="*/ 1167794 h 1290705"/>
                  <a:gd name="connsiteX234" fmla="*/ 47243 w 692884"/>
                  <a:gd name="connsiteY234" fmla="*/ 1168081 h 1290705"/>
                  <a:gd name="connsiteX235" fmla="*/ 45715 w 692884"/>
                  <a:gd name="connsiteY235" fmla="*/ 1168081 h 1290705"/>
                  <a:gd name="connsiteX236" fmla="*/ 45715 w 692884"/>
                  <a:gd name="connsiteY236" fmla="*/ 1167181 h 1290705"/>
                  <a:gd name="connsiteX237" fmla="*/ 48365 w 692884"/>
                  <a:gd name="connsiteY237" fmla="*/ 1163113 h 1290705"/>
                  <a:gd name="connsiteX238" fmla="*/ 43066 w 692884"/>
                  <a:gd name="connsiteY238" fmla="*/ 1164469 h 1290705"/>
                  <a:gd name="connsiteX239" fmla="*/ 37762 w 692884"/>
                  <a:gd name="connsiteY239" fmla="*/ 1167726 h 1290705"/>
                  <a:gd name="connsiteX240" fmla="*/ 15441 w 692884"/>
                  <a:gd name="connsiteY240" fmla="*/ 1166610 h 1290705"/>
                  <a:gd name="connsiteX241" fmla="*/ 15441 w 692884"/>
                  <a:gd name="connsiteY241" fmla="*/ 1129132 h 1290705"/>
                  <a:gd name="connsiteX242" fmla="*/ 0 w 692884"/>
                  <a:gd name="connsiteY242" fmla="*/ 1090999 h 1290705"/>
                  <a:gd name="connsiteX243" fmla="*/ 0 w 692884"/>
                  <a:gd name="connsiteY243" fmla="*/ 1052410 h 1290705"/>
                  <a:gd name="connsiteX244" fmla="*/ 0 w 692884"/>
                  <a:gd name="connsiteY244" fmla="*/ 1014277 h 1290705"/>
                  <a:gd name="connsiteX245" fmla="*/ 0 w 692884"/>
                  <a:gd name="connsiteY245" fmla="*/ 976144 h 1290705"/>
                  <a:gd name="connsiteX246" fmla="*/ 15441 w 692884"/>
                  <a:gd name="connsiteY246" fmla="*/ 936492 h 1290705"/>
                  <a:gd name="connsiteX247" fmla="*/ 0 w 692884"/>
                  <a:gd name="connsiteY247" fmla="*/ 898815 h 1290705"/>
                  <a:gd name="connsiteX248" fmla="*/ 0 w 692884"/>
                  <a:gd name="connsiteY248" fmla="*/ 859618 h 1290705"/>
                  <a:gd name="connsiteX249" fmla="*/ 0 w 692884"/>
                  <a:gd name="connsiteY249" fmla="*/ 836931 h 1290705"/>
                  <a:gd name="connsiteX250" fmla="*/ 1995 w 692884"/>
                  <a:gd name="connsiteY250" fmla="*/ 836931 h 1290705"/>
                  <a:gd name="connsiteX251" fmla="*/ 3320 w 692884"/>
                  <a:gd name="connsiteY251" fmla="*/ 834219 h 1290705"/>
                  <a:gd name="connsiteX252" fmla="*/ 5970 w 692884"/>
                  <a:gd name="connsiteY252" fmla="*/ 831507 h 1290705"/>
                  <a:gd name="connsiteX253" fmla="*/ 5970 w 692884"/>
                  <a:gd name="connsiteY253" fmla="*/ 830151 h 1290705"/>
                  <a:gd name="connsiteX254" fmla="*/ 8620 w 692884"/>
                  <a:gd name="connsiteY254" fmla="*/ 830151 h 1290705"/>
                  <a:gd name="connsiteX255" fmla="*/ 8620 w 692884"/>
                  <a:gd name="connsiteY255" fmla="*/ 827439 h 1290705"/>
                  <a:gd name="connsiteX256" fmla="*/ 11269 w 692884"/>
                  <a:gd name="connsiteY256" fmla="*/ 826083 h 1290705"/>
                  <a:gd name="connsiteX257" fmla="*/ 11269 w 692884"/>
                  <a:gd name="connsiteY257" fmla="*/ 822015 h 1290705"/>
                  <a:gd name="connsiteX258" fmla="*/ 11269 w 692884"/>
                  <a:gd name="connsiteY258" fmla="*/ 816591 h 1290705"/>
                  <a:gd name="connsiteX259" fmla="*/ 12594 w 692884"/>
                  <a:gd name="connsiteY259" fmla="*/ 812523 h 1290705"/>
                  <a:gd name="connsiteX260" fmla="*/ 12594 w 692884"/>
                  <a:gd name="connsiteY260" fmla="*/ 808455 h 1290705"/>
                  <a:gd name="connsiteX261" fmla="*/ 12594 w 692884"/>
                  <a:gd name="connsiteY261" fmla="*/ 805861 h 1290705"/>
                  <a:gd name="connsiteX262" fmla="*/ 15441 w 692884"/>
                  <a:gd name="connsiteY262" fmla="*/ 802191 h 1290705"/>
                  <a:gd name="connsiteX263" fmla="*/ 23136 w 692884"/>
                  <a:gd name="connsiteY263" fmla="*/ 781395 h 1290705"/>
                  <a:gd name="connsiteX264" fmla="*/ 24518 w 692884"/>
                  <a:gd name="connsiteY264" fmla="*/ 779980 h 1290705"/>
                  <a:gd name="connsiteX265" fmla="*/ 27167 w 692884"/>
                  <a:gd name="connsiteY265" fmla="*/ 778624 h 1290705"/>
                  <a:gd name="connsiteX266" fmla="*/ 29817 w 692884"/>
                  <a:gd name="connsiteY266" fmla="*/ 775912 h 1290705"/>
                  <a:gd name="connsiteX267" fmla="*/ 31142 w 692884"/>
                  <a:gd name="connsiteY267" fmla="*/ 774556 h 1290705"/>
                  <a:gd name="connsiteX268" fmla="*/ 31142 w 692884"/>
                  <a:gd name="connsiteY268" fmla="*/ 771844 h 1290705"/>
                  <a:gd name="connsiteX269" fmla="*/ 31142 w 692884"/>
                  <a:gd name="connsiteY269" fmla="*/ 769132 h 1290705"/>
                  <a:gd name="connsiteX270" fmla="*/ 31142 w 692884"/>
                  <a:gd name="connsiteY270" fmla="*/ 767776 h 1290705"/>
                  <a:gd name="connsiteX271" fmla="*/ 33792 w 692884"/>
                  <a:gd name="connsiteY271" fmla="*/ 763708 h 1290705"/>
                  <a:gd name="connsiteX272" fmla="*/ 36441 w 692884"/>
                  <a:gd name="connsiteY272" fmla="*/ 759640 h 1290705"/>
                  <a:gd name="connsiteX273" fmla="*/ 36441 w 692884"/>
                  <a:gd name="connsiteY273" fmla="*/ 756928 h 1290705"/>
                  <a:gd name="connsiteX274" fmla="*/ 39091 w 692884"/>
                  <a:gd name="connsiteY274" fmla="*/ 752860 h 1290705"/>
                  <a:gd name="connsiteX275" fmla="*/ 40416 w 692884"/>
                  <a:gd name="connsiteY275" fmla="*/ 750148 h 1290705"/>
                  <a:gd name="connsiteX276" fmla="*/ 43066 w 692884"/>
                  <a:gd name="connsiteY276" fmla="*/ 746080 h 1290705"/>
                  <a:gd name="connsiteX277" fmla="*/ 45715 w 692884"/>
                  <a:gd name="connsiteY277" fmla="*/ 743368 h 1290705"/>
                  <a:gd name="connsiteX278" fmla="*/ 45715 w 692884"/>
                  <a:gd name="connsiteY278" fmla="*/ 742012 h 1290705"/>
                  <a:gd name="connsiteX279" fmla="*/ 45715 w 692884"/>
                  <a:gd name="connsiteY279" fmla="*/ 739300 h 1290705"/>
                  <a:gd name="connsiteX280" fmla="*/ 45715 w 692884"/>
                  <a:gd name="connsiteY280" fmla="*/ 737944 h 1290705"/>
                  <a:gd name="connsiteX281" fmla="*/ 48365 w 692884"/>
                  <a:gd name="connsiteY281" fmla="*/ 735232 h 1290705"/>
                  <a:gd name="connsiteX282" fmla="*/ 49690 w 692884"/>
                  <a:gd name="connsiteY282" fmla="*/ 731164 h 1290705"/>
                  <a:gd name="connsiteX283" fmla="*/ 49690 w 692884"/>
                  <a:gd name="connsiteY283" fmla="*/ 728452 h 1290705"/>
                  <a:gd name="connsiteX284" fmla="*/ 52339 w 692884"/>
                  <a:gd name="connsiteY284" fmla="*/ 727096 h 1290705"/>
                  <a:gd name="connsiteX285" fmla="*/ 54989 w 692884"/>
                  <a:gd name="connsiteY285" fmla="*/ 724384 h 1290705"/>
                  <a:gd name="connsiteX286" fmla="*/ 57639 w 692884"/>
                  <a:gd name="connsiteY286" fmla="*/ 723028 h 1290705"/>
                  <a:gd name="connsiteX287" fmla="*/ 54989 w 692884"/>
                  <a:gd name="connsiteY287" fmla="*/ 720316 h 1290705"/>
                  <a:gd name="connsiteX288" fmla="*/ 57639 w 692884"/>
                  <a:gd name="connsiteY288" fmla="*/ 717604 h 1290705"/>
                  <a:gd name="connsiteX289" fmla="*/ 57639 w 692884"/>
                  <a:gd name="connsiteY289" fmla="*/ 716248 h 1290705"/>
                  <a:gd name="connsiteX290" fmla="*/ 57639 w 692884"/>
                  <a:gd name="connsiteY290" fmla="*/ 713536 h 1290705"/>
                  <a:gd name="connsiteX291" fmla="*/ 58964 w 692884"/>
                  <a:gd name="connsiteY291" fmla="*/ 712180 h 1290705"/>
                  <a:gd name="connsiteX292" fmla="*/ 61613 w 692884"/>
                  <a:gd name="connsiteY292" fmla="*/ 708112 h 1290705"/>
                  <a:gd name="connsiteX293" fmla="*/ 61613 w 692884"/>
                  <a:gd name="connsiteY293" fmla="*/ 705400 h 1290705"/>
                  <a:gd name="connsiteX294" fmla="*/ 61756 w 692884"/>
                  <a:gd name="connsiteY294" fmla="*/ 705181 h 1290705"/>
                  <a:gd name="connsiteX295" fmla="*/ 73926 w 692884"/>
                  <a:gd name="connsiteY295" fmla="*/ 690153 h 1290705"/>
                  <a:gd name="connsiteX296" fmla="*/ 77599 w 692884"/>
                  <a:gd name="connsiteY296" fmla="*/ 690153 h 1290705"/>
                  <a:gd name="connsiteX297" fmla="*/ 92348 w 692884"/>
                  <a:gd name="connsiteY297" fmla="*/ 651482 h 1290705"/>
                  <a:gd name="connsiteX298" fmla="*/ 99392 w 692884"/>
                  <a:gd name="connsiteY298" fmla="*/ 634190 h 1290705"/>
                  <a:gd name="connsiteX299" fmla="*/ 101359 w 692884"/>
                  <a:gd name="connsiteY299" fmla="*/ 632176 h 1290705"/>
                  <a:gd name="connsiteX300" fmla="*/ 104008 w 692884"/>
                  <a:gd name="connsiteY300" fmla="*/ 628108 h 1290705"/>
                  <a:gd name="connsiteX301" fmla="*/ 104008 w 692884"/>
                  <a:gd name="connsiteY301" fmla="*/ 625396 h 1290705"/>
                  <a:gd name="connsiteX302" fmla="*/ 106658 w 692884"/>
                  <a:gd name="connsiteY302" fmla="*/ 624040 h 1290705"/>
                  <a:gd name="connsiteX303" fmla="*/ 110633 w 692884"/>
                  <a:gd name="connsiteY303" fmla="*/ 614548 h 1290705"/>
                  <a:gd name="connsiteX304" fmla="*/ 113282 w 692884"/>
                  <a:gd name="connsiteY304" fmla="*/ 613192 h 1290705"/>
                  <a:gd name="connsiteX305" fmla="*/ 115932 w 692884"/>
                  <a:gd name="connsiteY305" fmla="*/ 610480 h 1290705"/>
                  <a:gd name="connsiteX306" fmla="*/ 117257 w 692884"/>
                  <a:gd name="connsiteY306" fmla="*/ 609124 h 1290705"/>
                  <a:gd name="connsiteX307" fmla="*/ 119906 w 692884"/>
                  <a:gd name="connsiteY307" fmla="*/ 606412 h 1290705"/>
                  <a:gd name="connsiteX308" fmla="*/ 122556 w 692884"/>
                  <a:gd name="connsiteY308" fmla="*/ 603700 h 1290705"/>
                  <a:gd name="connsiteX309" fmla="*/ 126531 w 692884"/>
                  <a:gd name="connsiteY309" fmla="*/ 598276 h 1290705"/>
                  <a:gd name="connsiteX310" fmla="*/ 129180 w 692884"/>
                  <a:gd name="connsiteY310" fmla="*/ 595564 h 1290705"/>
                  <a:gd name="connsiteX311" fmla="*/ 134480 w 692884"/>
                  <a:gd name="connsiteY311" fmla="*/ 594208 h 1290705"/>
                  <a:gd name="connsiteX312" fmla="*/ 138454 w 692884"/>
                  <a:gd name="connsiteY312" fmla="*/ 591496 h 1290705"/>
                  <a:gd name="connsiteX313" fmla="*/ 138454 w 692884"/>
                  <a:gd name="connsiteY313" fmla="*/ 588784 h 1290705"/>
                  <a:gd name="connsiteX314" fmla="*/ 141104 w 692884"/>
                  <a:gd name="connsiteY314" fmla="*/ 588784 h 1290705"/>
                  <a:gd name="connsiteX315" fmla="*/ 147728 w 692884"/>
                  <a:gd name="connsiteY315" fmla="*/ 588784 h 1290705"/>
                  <a:gd name="connsiteX316" fmla="*/ 153028 w 692884"/>
                  <a:gd name="connsiteY316" fmla="*/ 587428 h 1290705"/>
                  <a:gd name="connsiteX317" fmla="*/ 155677 w 692884"/>
                  <a:gd name="connsiteY317" fmla="*/ 584716 h 1290705"/>
                  <a:gd name="connsiteX318" fmla="*/ 155677 w 692884"/>
                  <a:gd name="connsiteY318" fmla="*/ 583360 h 1290705"/>
                  <a:gd name="connsiteX319" fmla="*/ 157002 w 692884"/>
                  <a:gd name="connsiteY319" fmla="*/ 580648 h 1290705"/>
                  <a:gd name="connsiteX320" fmla="*/ 159652 w 692884"/>
                  <a:gd name="connsiteY320" fmla="*/ 576580 h 1290705"/>
                  <a:gd name="connsiteX321" fmla="*/ 159652 w 692884"/>
                  <a:gd name="connsiteY321" fmla="*/ 573869 h 1290705"/>
                  <a:gd name="connsiteX322" fmla="*/ 162301 w 692884"/>
                  <a:gd name="connsiteY322" fmla="*/ 572513 h 1290705"/>
                  <a:gd name="connsiteX323" fmla="*/ 162301 w 692884"/>
                  <a:gd name="connsiteY323" fmla="*/ 569801 h 1290705"/>
                  <a:gd name="connsiteX324" fmla="*/ 166276 w 692884"/>
                  <a:gd name="connsiteY324" fmla="*/ 568445 h 1290705"/>
                  <a:gd name="connsiteX325" fmla="*/ 166276 w 692884"/>
                  <a:gd name="connsiteY325" fmla="*/ 565733 h 1290705"/>
                  <a:gd name="connsiteX326" fmla="*/ 168926 w 692884"/>
                  <a:gd name="connsiteY326" fmla="*/ 563021 h 1290705"/>
                  <a:gd name="connsiteX327" fmla="*/ 168926 w 692884"/>
                  <a:gd name="connsiteY327" fmla="*/ 561665 h 1290705"/>
                  <a:gd name="connsiteX328" fmla="*/ 168926 w 692884"/>
                  <a:gd name="connsiteY328" fmla="*/ 558953 h 1290705"/>
                  <a:gd name="connsiteX329" fmla="*/ 171575 w 692884"/>
                  <a:gd name="connsiteY329" fmla="*/ 554885 h 1290705"/>
                  <a:gd name="connsiteX330" fmla="*/ 171575 w 692884"/>
                  <a:gd name="connsiteY330" fmla="*/ 552173 h 1290705"/>
                  <a:gd name="connsiteX331" fmla="*/ 174225 w 692884"/>
                  <a:gd name="connsiteY331" fmla="*/ 550817 h 1290705"/>
                  <a:gd name="connsiteX332" fmla="*/ 175550 w 692884"/>
                  <a:gd name="connsiteY332" fmla="*/ 548105 h 1290705"/>
                  <a:gd name="connsiteX333" fmla="*/ 175550 w 692884"/>
                  <a:gd name="connsiteY333" fmla="*/ 546749 h 1290705"/>
                  <a:gd name="connsiteX334" fmla="*/ 178200 w 692884"/>
                  <a:gd name="connsiteY334" fmla="*/ 544037 h 1290705"/>
                  <a:gd name="connsiteX335" fmla="*/ 180849 w 692884"/>
                  <a:gd name="connsiteY335" fmla="*/ 542681 h 1290705"/>
                  <a:gd name="connsiteX336" fmla="*/ 180849 w 692884"/>
                  <a:gd name="connsiteY336" fmla="*/ 539969 h 1290705"/>
                  <a:gd name="connsiteX337" fmla="*/ 183499 w 692884"/>
                  <a:gd name="connsiteY337" fmla="*/ 537257 h 1290705"/>
                  <a:gd name="connsiteX338" fmla="*/ 183499 w 692884"/>
                  <a:gd name="connsiteY338" fmla="*/ 535901 h 1290705"/>
                  <a:gd name="connsiteX339" fmla="*/ 183499 w 692884"/>
                  <a:gd name="connsiteY339" fmla="*/ 531833 h 1290705"/>
                  <a:gd name="connsiteX340" fmla="*/ 184824 w 692884"/>
                  <a:gd name="connsiteY340" fmla="*/ 529121 h 1290705"/>
                  <a:gd name="connsiteX341" fmla="*/ 184824 w 692884"/>
                  <a:gd name="connsiteY341" fmla="*/ 525053 h 1290705"/>
                  <a:gd name="connsiteX342" fmla="*/ 187473 w 692884"/>
                  <a:gd name="connsiteY342" fmla="*/ 522341 h 1290705"/>
                  <a:gd name="connsiteX343" fmla="*/ 187473 w 692884"/>
                  <a:gd name="connsiteY343" fmla="*/ 520985 h 1290705"/>
                  <a:gd name="connsiteX344" fmla="*/ 190123 w 692884"/>
                  <a:gd name="connsiteY344" fmla="*/ 520985 h 1290705"/>
                  <a:gd name="connsiteX345" fmla="*/ 192773 w 692884"/>
                  <a:gd name="connsiteY345" fmla="*/ 518273 h 1290705"/>
                  <a:gd name="connsiteX346" fmla="*/ 196747 w 692884"/>
                  <a:gd name="connsiteY346" fmla="*/ 514205 h 1290705"/>
                  <a:gd name="connsiteX347" fmla="*/ 202047 w 692884"/>
                  <a:gd name="connsiteY347" fmla="*/ 514205 h 1290705"/>
                  <a:gd name="connsiteX348" fmla="*/ 202047 w 692884"/>
                  <a:gd name="connsiteY348" fmla="*/ 511493 h 1290705"/>
                  <a:gd name="connsiteX349" fmla="*/ 203372 w 692884"/>
                  <a:gd name="connsiteY349" fmla="*/ 507425 h 1290705"/>
                  <a:gd name="connsiteX350" fmla="*/ 203372 w 692884"/>
                  <a:gd name="connsiteY350" fmla="*/ 506069 h 1290705"/>
                  <a:gd name="connsiteX351" fmla="*/ 206021 w 692884"/>
                  <a:gd name="connsiteY351" fmla="*/ 503357 h 1290705"/>
                  <a:gd name="connsiteX352" fmla="*/ 206021 w 692884"/>
                  <a:gd name="connsiteY352" fmla="*/ 500645 h 1290705"/>
                  <a:gd name="connsiteX353" fmla="*/ 206021 w 692884"/>
                  <a:gd name="connsiteY353" fmla="*/ 499289 h 1290705"/>
                  <a:gd name="connsiteX354" fmla="*/ 208671 w 692884"/>
                  <a:gd name="connsiteY354" fmla="*/ 495221 h 1290705"/>
                  <a:gd name="connsiteX355" fmla="*/ 208671 w 692884"/>
                  <a:gd name="connsiteY355" fmla="*/ 491153 h 1290705"/>
                  <a:gd name="connsiteX356" fmla="*/ 211321 w 692884"/>
                  <a:gd name="connsiteY356" fmla="*/ 488441 h 1290705"/>
                  <a:gd name="connsiteX357" fmla="*/ 211321 w 692884"/>
                  <a:gd name="connsiteY357" fmla="*/ 484373 h 1290705"/>
                  <a:gd name="connsiteX358" fmla="*/ 212645 w 692884"/>
                  <a:gd name="connsiteY358" fmla="*/ 481661 h 1290705"/>
                  <a:gd name="connsiteX359" fmla="*/ 215295 w 692884"/>
                  <a:gd name="connsiteY359" fmla="*/ 477593 h 1290705"/>
                  <a:gd name="connsiteX360" fmla="*/ 215295 w 692884"/>
                  <a:gd name="connsiteY360" fmla="*/ 474881 h 1290705"/>
                  <a:gd name="connsiteX361" fmla="*/ 215295 w 692884"/>
                  <a:gd name="connsiteY361" fmla="*/ 470813 h 1290705"/>
                  <a:gd name="connsiteX362" fmla="*/ 215295 w 692884"/>
                  <a:gd name="connsiteY362" fmla="*/ 469457 h 1290705"/>
                  <a:gd name="connsiteX363" fmla="*/ 217945 w 692884"/>
                  <a:gd name="connsiteY363" fmla="*/ 465389 h 1290705"/>
                  <a:gd name="connsiteX364" fmla="*/ 220595 w 692884"/>
                  <a:gd name="connsiteY364" fmla="*/ 462677 h 1290705"/>
                  <a:gd name="connsiteX365" fmla="*/ 220595 w 692884"/>
                  <a:gd name="connsiteY365" fmla="*/ 458609 h 1290705"/>
                  <a:gd name="connsiteX366" fmla="*/ 221919 w 692884"/>
                  <a:gd name="connsiteY366" fmla="*/ 451829 h 1290705"/>
                  <a:gd name="connsiteX367" fmla="*/ 220595 w 692884"/>
                  <a:gd name="connsiteY367" fmla="*/ 449117 h 1290705"/>
                  <a:gd name="connsiteX368" fmla="*/ 220595 w 692884"/>
                  <a:gd name="connsiteY368" fmla="*/ 445049 h 1290705"/>
                  <a:gd name="connsiteX369" fmla="*/ 220595 w 692884"/>
                  <a:gd name="connsiteY369" fmla="*/ 443693 h 1290705"/>
                  <a:gd name="connsiteX370" fmla="*/ 221919 w 692884"/>
                  <a:gd name="connsiteY370" fmla="*/ 440981 h 1290705"/>
                  <a:gd name="connsiteX371" fmla="*/ 224569 w 692884"/>
                  <a:gd name="connsiteY371" fmla="*/ 436913 h 1290705"/>
                  <a:gd name="connsiteX372" fmla="*/ 221919 w 692884"/>
                  <a:gd name="connsiteY372" fmla="*/ 434201 h 1290705"/>
                  <a:gd name="connsiteX373" fmla="*/ 224569 w 692884"/>
                  <a:gd name="connsiteY373" fmla="*/ 432845 h 1290705"/>
                  <a:gd name="connsiteX374" fmla="*/ 221919 w 692884"/>
                  <a:gd name="connsiteY374" fmla="*/ 430133 h 1290705"/>
                  <a:gd name="connsiteX375" fmla="*/ 221919 w 692884"/>
                  <a:gd name="connsiteY375" fmla="*/ 426065 h 1290705"/>
                  <a:gd name="connsiteX376" fmla="*/ 221919 w 692884"/>
                  <a:gd name="connsiteY376" fmla="*/ 423353 h 1290705"/>
                  <a:gd name="connsiteX377" fmla="*/ 221919 w 692884"/>
                  <a:gd name="connsiteY377" fmla="*/ 421997 h 1290705"/>
                  <a:gd name="connsiteX378" fmla="*/ 224569 w 692884"/>
                  <a:gd name="connsiteY378" fmla="*/ 419285 h 1290705"/>
                  <a:gd name="connsiteX379" fmla="*/ 227219 w 692884"/>
                  <a:gd name="connsiteY379" fmla="*/ 417929 h 1290705"/>
                  <a:gd name="connsiteX380" fmla="*/ 224569 w 692884"/>
                  <a:gd name="connsiteY380" fmla="*/ 415217 h 1290705"/>
                  <a:gd name="connsiteX381" fmla="*/ 221919 w 692884"/>
                  <a:gd name="connsiteY381" fmla="*/ 415217 h 1290705"/>
                  <a:gd name="connsiteX382" fmla="*/ 215295 w 692884"/>
                  <a:gd name="connsiteY382" fmla="*/ 413861 h 1290705"/>
                  <a:gd name="connsiteX383" fmla="*/ 215295 w 692884"/>
                  <a:gd name="connsiteY383" fmla="*/ 408437 h 1290705"/>
                  <a:gd name="connsiteX384" fmla="*/ 213833 w 692884"/>
                  <a:gd name="connsiteY384" fmla="*/ 407938 h 1290705"/>
                  <a:gd name="connsiteX385" fmla="*/ 213833 w 692884"/>
                  <a:gd name="connsiteY385" fmla="*/ 401879 h 1290705"/>
                  <a:gd name="connsiteX386" fmla="*/ 213833 w 692884"/>
                  <a:gd name="connsiteY386" fmla="*/ 363208 h 1290705"/>
                  <a:gd name="connsiteX387" fmla="*/ 230134 w 692884"/>
                  <a:gd name="connsiteY387" fmla="*/ 323983 h 1290705"/>
                  <a:gd name="connsiteX388" fmla="*/ 217945 w 692884"/>
                  <a:gd name="connsiteY388" fmla="*/ 294929 h 1290705"/>
                  <a:gd name="connsiteX389" fmla="*/ 217945 w 692884"/>
                  <a:gd name="connsiteY389" fmla="*/ 294534 h 1290705"/>
                  <a:gd name="connsiteX390" fmla="*/ 216774 w 692884"/>
                  <a:gd name="connsiteY390" fmla="*/ 292137 h 1290705"/>
                  <a:gd name="connsiteX391" fmla="*/ 215295 w 692884"/>
                  <a:gd name="connsiteY391" fmla="*/ 288612 h 1290705"/>
                  <a:gd name="connsiteX392" fmla="*/ 215295 w 692884"/>
                  <a:gd name="connsiteY392" fmla="*/ 286398 h 1290705"/>
                  <a:gd name="connsiteX393" fmla="*/ 215295 w 692884"/>
                  <a:gd name="connsiteY393" fmla="*/ 283686 h 1290705"/>
                  <a:gd name="connsiteX394" fmla="*/ 215295 w 692884"/>
                  <a:gd name="connsiteY394" fmla="*/ 282330 h 1290705"/>
                  <a:gd name="connsiteX395" fmla="*/ 217945 w 692884"/>
                  <a:gd name="connsiteY395" fmla="*/ 278262 h 1290705"/>
                  <a:gd name="connsiteX396" fmla="*/ 220595 w 692884"/>
                  <a:gd name="connsiteY396" fmla="*/ 275550 h 1290705"/>
                  <a:gd name="connsiteX397" fmla="*/ 224569 w 692884"/>
                  <a:gd name="connsiteY397" fmla="*/ 274194 h 1290705"/>
                  <a:gd name="connsiteX398" fmla="*/ 227219 w 692884"/>
                  <a:gd name="connsiteY398" fmla="*/ 271482 h 1290705"/>
                  <a:gd name="connsiteX399" fmla="*/ 232518 w 692884"/>
                  <a:gd name="connsiteY399" fmla="*/ 271482 h 1290705"/>
                  <a:gd name="connsiteX400" fmla="*/ 232518 w 692884"/>
                  <a:gd name="connsiteY400" fmla="*/ 268770 h 1290705"/>
                  <a:gd name="connsiteX401" fmla="*/ 236493 w 692884"/>
                  <a:gd name="connsiteY401" fmla="*/ 267414 h 1290705"/>
                  <a:gd name="connsiteX402" fmla="*/ 239142 w 692884"/>
                  <a:gd name="connsiteY402" fmla="*/ 264702 h 1290705"/>
                  <a:gd name="connsiteX403" fmla="*/ 251066 w 692884"/>
                  <a:gd name="connsiteY403" fmla="*/ 257922 h 1290705"/>
                  <a:gd name="connsiteX404" fmla="*/ 255040 w 692884"/>
                  <a:gd name="connsiteY404" fmla="*/ 256566 h 1290705"/>
                  <a:gd name="connsiteX405" fmla="*/ 260340 w 692884"/>
                  <a:gd name="connsiteY405" fmla="*/ 256566 h 1290705"/>
                  <a:gd name="connsiteX406" fmla="*/ 261665 w 692884"/>
                  <a:gd name="connsiteY406" fmla="*/ 253854 h 1290705"/>
                  <a:gd name="connsiteX407" fmla="*/ 266964 w 692884"/>
                  <a:gd name="connsiteY407" fmla="*/ 252498 h 1290705"/>
                  <a:gd name="connsiteX408" fmla="*/ 270939 w 692884"/>
                  <a:gd name="connsiteY408" fmla="*/ 252498 h 1290705"/>
                  <a:gd name="connsiteX409" fmla="*/ 276238 w 692884"/>
                  <a:gd name="connsiteY409" fmla="*/ 249786 h 1290705"/>
                  <a:gd name="connsiteX410" fmla="*/ 280212 w 692884"/>
                  <a:gd name="connsiteY410" fmla="*/ 249786 h 1290705"/>
                  <a:gd name="connsiteX411" fmla="*/ 282845 w 692884"/>
                  <a:gd name="connsiteY411" fmla="*/ 248439 h 1290705"/>
                  <a:gd name="connsiteX412" fmla="*/ 284318 w 692884"/>
                  <a:gd name="connsiteY412" fmla="*/ 248439 h 1290705"/>
                  <a:gd name="connsiteX413" fmla="*/ 285395 w 692884"/>
                  <a:gd name="connsiteY413" fmla="*/ 247134 h 1290705"/>
                  <a:gd name="connsiteX414" fmla="*/ 285636 w 692884"/>
                  <a:gd name="connsiteY414" fmla="*/ 247011 h 1290705"/>
                  <a:gd name="connsiteX415" fmla="*/ 290100 w 692884"/>
                  <a:gd name="connsiteY415" fmla="*/ 247011 h 1290705"/>
                  <a:gd name="connsiteX416" fmla="*/ 293395 w 692884"/>
                  <a:gd name="connsiteY416" fmla="*/ 243006 h 1290705"/>
                  <a:gd name="connsiteX417" fmla="*/ 294786 w 692884"/>
                  <a:gd name="connsiteY417" fmla="*/ 243006 h 1290705"/>
                  <a:gd name="connsiteX418" fmla="*/ 297435 w 692884"/>
                  <a:gd name="connsiteY418" fmla="*/ 243006 h 1290705"/>
                  <a:gd name="connsiteX419" fmla="*/ 297435 w 692884"/>
                  <a:gd name="connsiteY419" fmla="*/ 241650 h 1290705"/>
                  <a:gd name="connsiteX420" fmla="*/ 304060 w 692884"/>
                  <a:gd name="connsiteY420" fmla="*/ 237582 h 1290705"/>
                  <a:gd name="connsiteX421" fmla="*/ 306709 w 692884"/>
                  <a:gd name="connsiteY421" fmla="*/ 234870 h 1290705"/>
                  <a:gd name="connsiteX422" fmla="*/ 309359 w 692884"/>
                  <a:gd name="connsiteY422" fmla="*/ 234870 h 1290705"/>
                  <a:gd name="connsiteX423" fmla="*/ 310684 w 692884"/>
                  <a:gd name="connsiteY423" fmla="*/ 234870 h 1290705"/>
                  <a:gd name="connsiteX424" fmla="*/ 310684 w 692884"/>
                  <a:gd name="connsiteY424" fmla="*/ 232158 h 1290705"/>
                  <a:gd name="connsiteX425" fmla="*/ 310684 w 692884"/>
                  <a:gd name="connsiteY425" fmla="*/ 228090 h 1290705"/>
                  <a:gd name="connsiteX426" fmla="*/ 310684 w 692884"/>
                  <a:gd name="connsiteY426" fmla="*/ 226734 h 1290705"/>
                  <a:gd name="connsiteX427" fmla="*/ 309935 w 692884"/>
                  <a:gd name="connsiteY427" fmla="*/ 222899 h 1290705"/>
                  <a:gd name="connsiteX428" fmla="*/ 321150 w 692884"/>
                  <a:gd name="connsiteY428" fmla="*/ 209265 h 1290705"/>
                  <a:gd name="connsiteX429" fmla="*/ 324233 w 692884"/>
                  <a:gd name="connsiteY429" fmla="*/ 200970 h 1290705"/>
                  <a:gd name="connsiteX430" fmla="*/ 325257 w 692884"/>
                  <a:gd name="connsiteY430" fmla="*/ 200970 h 1290705"/>
                  <a:gd name="connsiteX431" fmla="*/ 329232 w 692884"/>
                  <a:gd name="connsiteY431" fmla="*/ 195546 h 1290705"/>
                  <a:gd name="connsiteX432" fmla="*/ 334531 w 692884"/>
                  <a:gd name="connsiteY432" fmla="*/ 194190 h 1290705"/>
                  <a:gd name="connsiteX433" fmla="*/ 338506 w 692884"/>
                  <a:gd name="connsiteY433" fmla="*/ 187410 h 1290705"/>
                  <a:gd name="connsiteX434" fmla="*/ 341155 w 692884"/>
                  <a:gd name="connsiteY434" fmla="*/ 187410 h 1290705"/>
                  <a:gd name="connsiteX435" fmla="*/ 346455 w 692884"/>
                  <a:gd name="connsiteY435" fmla="*/ 187410 h 1290705"/>
                  <a:gd name="connsiteX436" fmla="*/ 350429 w 692884"/>
                  <a:gd name="connsiteY436" fmla="*/ 187410 h 1290705"/>
                  <a:gd name="connsiteX437" fmla="*/ 353079 w 692884"/>
                  <a:gd name="connsiteY437" fmla="*/ 187410 h 1290705"/>
                  <a:gd name="connsiteX438" fmla="*/ 357053 w 692884"/>
                  <a:gd name="connsiteY438" fmla="*/ 190122 h 1290705"/>
                  <a:gd name="connsiteX439" fmla="*/ 359703 w 692884"/>
                  <a:gd name="connsiteY439" fmla="*/ 191478 h 1290705"/>
                  <a:gd name="connsiteX440" fmla="*/ 362353 w 692884"/>
                  <a:gd name="connsiteY440" fmla="*/ 190122 h 1290705"/>
                  <a:gd name="connsiteX441" fmla="*/ 362353 w 692884"/>
                  <a:gd name="connsiteY441" fmla="*/ 186054 h 1290705"/>
                  <a:gd name="connsiteX442" fmla="*/ 359703 w 692884"/>
                  <a:gd name="connsiteY442" fmla="*/ 183342 h 1290705"/>
                  <a:gd name="connsiteX443" fmla="*/ 357053 w 692884"/>
                  <a:gd name="connsiteY443" fmla="*/ 180630 h 1290705"/>
                  <a:gd name="connsiteX444" fmla="*/ 355729 w 692884"/>
                  <a:gd name="connsiteY444" fmla="*/ 179274 h 1290705"/>
                  <a:gd name="connsiteX445" fmla="*/ 353079 w 692884"/>
                  <a:gd name="connsiteY445" fmla="*/ 169782 h 1290705"/>
                  <a:gd name="connsiteX446" fmla="*/ 353079 w 692884"/>
                  <a:gd name="connsiteY446" fmla="*/ 168426 h 1290705"/>
                  <a:gd name="connsiteX447" fmla="*/ 350429 w 692884"/>
                  <a:gd name="connsiteY447" fmla="*/ 164358 h 1290705"/>
                  <a:gd name="connsiteX448" fmla="*/ 350429 w 692884"/>
                  <a:gd name="connsiteY448" fmla="*/ 161694 h 1290705"/>
                  <a:gd name="connsiteX449" fmla="*/ 350845 w 692884"/>
                  <a:gd name="connsiteY449" fmla="*/ 161433 h 1290705"/>
                  <a:gd name="connsiteX450" fmla="*/ 353079 w 692884"/>
                  <a:gd name="connsiteY450" fmla="*/ 160290 h 1290705"/>
                  <a:gd name="connsiteX451" fmla="*/ 353079 w 692884"/>
                  <a:gd name="connsiteY451" fmla="*/ 160035 h 1290705"/>
                  <a:gd name="connsiteX452" fmla="*/ 361341 w 692884"/>
                  <a:gd name="connsiteY452" fmla="*/ 154866 h 1290705"/>
                  <a:gd name="connsiteX453" fmla="*/ 362353 w 692884"/>
                  <a:gd name="connsiteY453" fmla="*/ 154866 h 1290705"/>
                  <a:gd name="connsiteX454" fmla="*/ 365002 w 692884"/>
                  <a:gd name="connsiteY454" fmla="*/ 154866 h 1290705"/>
                  <a:gd name="connsiteX455" fmla="*/ 366327 w 692884"/>
                  <a:gd name="connsiteY455" fmla="*/ 153510 h 1290705"/>
                  <a:gd name="connsiteX456" fmla="*/ 368977 w 692884"/>
                  <a:gd name="connsiteY456" fmla="*/ 153510 h 1290705"/>
                  <a:gd name="connsiteX457" fmla="*/ 371627 w 692884"/>
                  <a:gd name="connsiteY457" fmla="*/ 150798 h 1290705"/>
                  <a:gd name="connsiteX458" fmla="*/ 375601 w 692884"/>
                  <a:gd name="connsiteY458" fmla="*/ 149442 h 1290705"/>
                  <a:gd name="connsiteX459" fmla="*/ 378251 w 692884"/>
                  <a:gd name="connsiteY459" fmla="*/ 146730 h 1290705"/>
                  <a:gd name="connsiteX460" fmla="*/ 378251 w 692884"/>
                  <a:gd name="connsiteY460" fmla="*/ 144018 h 1290705"/>
                  <a:gd name="connsiteX461" fmla="*/ 375601 w 692884"/>
                  <a:gd name="connsiteY461" fmla="*/ 139950 h 1290705"/>
                  <a:gd name="connsiteX462" fmla="*/ 374276 w 692884"/>
                  <a:gd name="connsiteY462" fmla="*/ 138594 h 1290705"/>
                  <a:gd name="connsiteX463" fmla="*/ 371627 w 692884"/>
                  <a:gd name="connsiteY463" fmla="*/ 138594 h 1290705"/>
                  <a:gd name="connsiteX464" fmla="*/ 368977 w 692884"/>
                  <a:gd name="connsiteY464" fmla="*/ 135883 h 1290705"/>
                  <a:gd name="connsiteX465" fmla="*/ 366367 w 692884"/>
                  <a:gd name="connsiteY465" fmla="*/ 134548 h 1290705"/>
                  <a:gd name="connsiteX466" fmla="*/ 366367 w 692884"/>
                  <a:gd name="connsiteY466" fmla="*/ 134445 h 1290705"/>
                  <a:gd name="connsiteX467" fmla="*/ 368977 w 692884"/>
                  <a:gd name="connsiteY467" fmla="*/ 129103 h 1290705"/>
                  <a:gd name="connsiteX468" fmla="*/ 371627 w 692884"/>
                  <a:gd name="connsiteY468" fmla="*/ 127747 h 1290705"/>
                  <a:gd name="connsiteX469" fmla="*/ 374276 w 692884"/>
                  <a:gd name="connsiteY469" fmla="*/ 127747 h 1290705"/>
                  <a:gd name="connsiteX470" fmla="*/ 378251 w 692884"/>
                  <a:gd name="connsiteY470" fmla="*/ 127747 h 1290705"/>
                  <a:gd name="connsiteX471" fmla="*/ 380901 w 692884"/>
                  <a:gd name="connsiteY471" fmla="*/ 125035 h 1290705"/>
                  <a:gd name="connsiteX472" fmla="*/ 383550 w 692884"/>
                  <a:gd name="connsiteY472" fmla="*/ 125035 h 1290705"/>
                  <a:gd name="connsiteX473" fmla="*/ 384875 w 692884"/>
                  <a:gd name="connsiteY473" fmla="*/ 123679 h 1290705"/>
                  <a:gd name="connsiteX474" fmla="*/ 384875 w 692884"/>
                  <a:gd name="connsiteY474" fmla="*/ 120967 h 1290705"/>
                  <a:gd name="connsiteX475" fmla="*/ 384875 w 692884"/>
                  <a:gd name="connsiteY475" fmla="*/ 118255 h 1290705"/>
                  <a:gd name="connsiteX476" fmla="*/ 384875 w 692884"/>
                  <a:gd name="connsiteY476" fmla="*/ 116899 h 1290705"/>
                  <a:gd name="connsiteX477" fmla="*/ 378251 w 692884"/>
                  <a:gd name="connsiteY477" fmla="*/ 110119 h 1290705"/>
                  <a:gd name="connsiteX478" fmla="*/ 378251 w 692884"/>
                  <a:gd name="connsiteY478" fmla="*/ 108763 h 1290705"/>
                  <a:gd name="connsiteX479" fmla="*/ 375601 w 692884"/>
                  <a:gd name="connsiteY479" fmla="*/ 108763 h 1290705"/>
                  <a:gd name="connsiteX480" fmla="*/ 375601 w 692884"/>
                  <a:gd name="connsiteY480" fmla="*/ 103339 h 1290705"/>
                  <a:gd name="connsiteX481" fmla="*/ 374367 w 692884"/>
                  <a:gd name="connsiteY481" fmla="*/ 102076 h 1290705"/>
                  <a:gd name="connsiteX482" fmla="*/ 385891 w 692884"/>
                  <a:gd name="connsiteY482" fmla="*/ 87067 h 1290705"/>
                  <a:gd name="connsiteX483" fmla="*/ 387525 w 692884"/>
                  <a:gd name="connsiteY483" fmla="*/ 87067 h 1290705"/>
                  <a:gd name="connsiteX484" fmla="*/ 390174 w 692884"/>
                  <a:gd name="connsiteY484" fmla="*/ 87067 h 1290705"/>
                  <a:gd name="connsiteX485" fmla="*/ 392824 w 692884"/>
                  <a:gd name="connsiteY485" fmla="*/ 87067 h 1290705"/>
                  <a:gd name="connsiteX486" fmla="*/ 395474 w 692884"/>
                  <a:gd name="connsiteY486" fmla="*/ 87067 h 1290705"/>
                  <a:gd name="connsiteX487" fmla="*/ 396799 w 692884"/>
                  <a:gd name="connsiteY487" fmla="*/ 84355 h 1290705"/>
                  <a:gd name="connsiteX488" fmla="*/ 399448 w 692884"/>
                  <a:gd name="connsiteY488" fmla="*/ 82999 h 1290705"/>
                  <a:gd name="connsiteX489" fmla="*/ 402098 w 692884"/>
                  <a:gd name="connsiteY489" fmla="*/ 77575 h 1290705"/>
                  <a:gd name="connsiteX490" fmla="*/ 402098 w 692884"/>
                  <a:gd name="connsiteY490" fmla="*/ 73507 h 1290705"/>
                  <a:gd name="connsiteX491" fmla="*/ 399448 w 692884"/>
                  <a:gd name="connsiteY491" fmla="*/ 72151 h 1290705"/>
                  <a:gd name="connsiteX492" fmla="*/ 399448 w 692884"/>
                  <a:gd name="connsiteY492" fmla="*/ 69439 h 1290705"/>
                  <a:gd name="connsiteX493" fmla="*/ 396799 w 692884"/>
                  <a:gd name="connsiteY493" fmla="*/ 69439 h 1290705"/>
                  <a:gd name="connsiteX494" fmla="*/ 395474 w 692884"/>
                  <a:gd name="connsiteY494" fmla="*/ 65371 h 1290705"/>
                  <a:gd name="connsiteX495" fmla="*/ 392824 w 692884"/>
                  <a:gd name="connsiteY495" fmla="*/ 62659 h 1290705"/>
                  <a:gd name="connsiteX496" fmla="*/ 390174 w 692884"/>
                  <a:gd name="connsiteY496" fmla="*/ 62659 h 1290705"/>
                  <a:gd name="connsiteX497" fmla="*/ 384875 w 692884"/>
                  <a:gd name="connsiteY497" fmla="*/ 61303 h 1290705"/>
                  <a:gd name="connsiteX498" fmla="*/ 383550 w 692884"/>
                  <a:gd name="connsiteY498" fmla="*/ 61303 h 1290705"/>
                  <a:gd name="connsiteX499" fmla="*/ 378251 w 692884"/>
                  <a:gd name="connsiteY499" fmla="*/ 58591 h 1290705"/>
                  <a:gd name="connsiteX500" fmla="*/ 375601 w 692884"/>
                  <a:gd name="connsiteY500" fmla="*/ 58591 h 1290705"/>
                  <a:gd name="connsiteX501" fmla="*/ 374276 w 692884"/>
                  <a:gd name="connsiteY501" fmla="*/ 57235 h 1290705"/>
                  <a:gd name="connsiteX502" fmla="*/ 371627 w 692884"/>
                  <a:gd name="connsiteY502" fmla="*/ 51811 h 1290705"/>
                  <a:gd name="connsiteX503" fmla="*/ 368977 w 692884"/>
                  <a:gd name="connsiteY503" fmla="*/ 50455 h 1290705"/>
                  <a:gd name="connsiteX504" fmla="*/ 366327 w 692884"/>
                  <a:gd name="connsiteY504" fmla="*/ 47743 h 1290705"/>
                  <a:gd name="connsiteX505" fmla="*/ 366327 w 692884"/>
                  <a:gd name="connsiteY505" fmla="*/ 46387 h 1290705"/>
                  <a:gd name="connsiteX506" fmla="*/ 366327 w 692884"/>
                  <a:gd name="connsiteY506" fmla="*/ 43675 h 1290705"/>
                  <a:gd name="connsiteX507" fmla="*/ 366327 w 692884"/>
                  <a:gd name="connsiteY507" fmla="*/ 40963 h 1290705"/>
                  <a:gd name="connsiteX508" fmla="*/ 365002 w 692884"/>
                  <a:gd name="connsiteY508" fmla="*/ 39607 h 1290705"/>
                  <a:gd name="connsiteX509" fmla="*/ 359703 w 692884"/>
                  <a:gd name="connsiteY509" fmla="*/ 39607 h 1290705"/>
                  <a:gd name="connsiteX510" fmla="*/ 357053 w 692884"/>
                  <a:gd name="connsiteY510" fmla="*/ 39607 h 1290705"/>
                  <a:gd name="connsiteX511" fmla="*/ 350429 w 692884"/>
                  <a:gd name="connsiteY511" fmla="*/ 36895 h 1290705"/>
                  <a:gd name="connsiteX512" fmla="*/ 347779 w 692884"/>
                  <a:gd name="connsiteY512" fmla="*/ 36895 h 1290705"/>
                  <a:gd name="connsiteX513" fmla="*/ 346455 w 692884"/>
                  <a:gd name="connsiteY513" fmla="*/ 39607 h 1290705"/>
                  <a:gd name="connsiteX514" fmla="*/ 341155 w 692884"/>
                  <a:gd name="connsiteY514" fmla="*/ 39607 h 1290705"/>
                  <a:gd name="connsiteX515" fmla="*/ 338506 w 692884"/>
                  <a:gd name="connsiteY515" fmla="*/ 40963 h 1290705"/>
                  <a:gd name="connsiteX516" fmla="*/ 337181 w 692884"/>
                  <a:gd name="connsiteY516" fmla="*/ 40963 h 1290705"/>
                  <a:gd name="connsiteX517" fmla="*/ 334531 w 692884"/>
                  <a:gd name="connsiteY517" fmla="*/ 39607 h 1290705"/>
                  <a:gd name="connsiteX518" fmla="*/ 331881 w 692884"/>
                  <a:gd name="connsiteY518" fmla="*/ 39607 h 1290705"/>
                  <a:gd name="connsiteX519" fmla="*/ 327907 w 692884"/>
                  <a:gd name="connsiteY519" fmla="*/ 39607 h 1290705"/>
                  <a:gd name="connsiteX520" fmla="*/ 325257 w 692884"/>
                  <a:gd name="connsiteY520" fmla="*/ 36895 h 1290705"/>
                  <a:gd name="connsiteX521" fmla="*/ 325257 w 692884"/>
                  <a:gd name="connsiteY521" fmla="*/ 39607 h 1290705"/>
                  <a:gd name="connsiteX522" fmla="*/ 322607 w 692884"/>
                  <a:gd name="connsiteY522" fmla="*/ 36895 h 1290705"/>
                  <a:gd name="connsiteX523" fmla="*/ 318633 w 692884"/>
                  <a:gd name="connsiteY523" fmla="*/ 36895 h 1290705"/>
                  <a:gd name="connsiteX524" fmla="*/ 315983 w 692884"/>
                  <a:gd name="connsiteY524" fmla="*/ 36895 h 1290705"/>
                  <a:gd name="connsiteX525" fmla="*/ 315983 w 692884"/>
                  <a:gd name="connsiteY525" fmla="*/ 35539 h 1290705"/>
                  <a:gd name="connsiteX526" fmla="*/ 313334 w 692884"/>
                  <a:gd name="connsiteY526" fmla="*/ 35539 h 1290705"/>
                  <a:gd name="connsiteX527" fmla="*/ 310684 w 692884"/>
                  <a:gd name="connsiteY527" fmla="*/ 32827 h 1290705"/>
                  <a:gd name="connsiteX528" fmla="*/ 309359 w 692884"/>
                  <a:gd name="connsiteY528" fmla="*/ 31471 h 1290705"/>
                  <a:gd name="connsiteX529" fmla="*/ 306709 w 692884"/>
                  <a:gd name="connsiteY529" fmla="*/ 31471 h 1290705"/>
                  <a:gd name="connsiteX530" fmla="*/ 306709 w 692884"/>
                  <a:gd name="connsiteY530" fmla="*/ 28759 h 1290705"/>
                  <a:gd name="connsiteX531" fmla="*/ 306207 w 692884"/>
                  <a:gd name="connsiteY531" fmla="*/ 28759 h 1290705"/>
                  <a:gd name="connsiteX532" fmla="*/ 306207 w 692884"/>
                  <a:gd name="connsiteY532" fmla="*/ 26561 h 1290705"/>
                  <a:gd name="connsiteX533" fmla="*/ 306709 w 692884"/>
                  <a:gd name="connsiteY533" fmla="*/ 26047 h 1290705"/>
                  <a:gd name="connsiteX534" fmla="*/ 309359 w 692884"/>
                  <a:gd name="connsiteY534" fmla="*/ 24691 h 1290705"/>
                  <a:gd name="connsiteX535" fmla="*/ 310684 w 692884"/>
                  <a:gd name="connsiteY535" fmla="*/ 21979 h 1290705"/>
                  <a:gd name="connsiteX536" fmla="*/ 313334 w 692884"/>
                  <a:gd name="connsiteY536" fmla="*/ 21979 h 1290705"/>
                  <a:gd name="connsiteX537" fmla="*/ 315983 w 692884"/>
                  <a:gd name="connsiteY537" fmla="*/ 21979 h 1290705"/>
                  <a:gd name="connsiteX538" fmla="*/ 318633 w 692884"/>
                  <a:gd name="connsiteY538" fmla="*/ 24691 h 1290705"/>
                  <a:gd name="connsiteX539" fmla="*/ 319958 w 692884"/>
                  <a:gd name="connsiteY539" fmla="*/ 24691 h 1290705"/>
                  <a:gd name="connsiteX540" fmla="*/ 322607 w 692884"/>
                  <a:gd name="connsiteY540" fmla="*/ 24691 h 1290705"/>
                  <a:gd name="connsiteX541" fmla="*/ 325257 w 692884"/>
                  <a:gd name="connsiteY541" fmla="*/ 24691 h 1290705"/>
                  <a:gd name="connsiteX542" fmla="*/ 327907 w 692884"/>
                  <a:gd name="connsiteY542" fmla="*/ 20623 h 1290705"/>
                  <a:gd name="connsiteX543" fmla="*/ 329232 w 692884"/>
                  <a:gd name="connsiteY543" fmla="*/ 13843 h 1290705"/>
                  <a:gd name="connsiteX544" fmla="*/ 331881 w 692884"/>
                  <a:gd name="connsiteY544" fmla="*/ 11131 h 1290705"/>
                  <a:gd name="connsiteX545" fmla="*/ 331881 w 692884"/>
                  <a:gd name="connsiteY545" fmla="*/ 9775 h 1290705"/>
                  <a:gd name="connsiteX546" fmla="*/ 331881 w 692884"/>
                  <a:gd name="connsiteY546" fmla="*/ 7063 h 1290705"/>
                  <a:gd name="connsiteX547" fmla="*/ 334531 w 692884"/>
                  <a:gd name="connsiteY547" fmla="*/ 4351 h 1290705"/>
                  <a:gd name="connsiteX548" fmla="*/ 337181 w 692884"/>
                  <a:gd name="connsiteY548" fmla="*/ 4351 h 1290705"/>
                  <a:gd name="connsiteX549" fmla="*/ 338506 w 692884"/>
                  <a:gd name="connsiteY549" fmla="*/ 4351 h 1290705"/>
                  <a:gd name="connsiteX550" fmla="*/ 341155 w 692884"/>
                  <a:gd name="connsiteY550" fmla="*/ 4351 h 1290705"/>
                  <a:gd name="connsiteX551" fmla="*/ 346455 w 692884"/>
                  <a:gd name="connsiteY551" fmla="*/ 2995 h 1290705"/>
                  <a:gd name="connsiteX552" fmla="*/ 347779 w 692884"/>
                  <a:gd name="connsiteY552" fmla="*/ 283 h 1290705"/>
                  <a:gd name="connsiteX553" fmla="*/ 350429 w 692884"/>
                  <a:gd name="connsiteY553" fmla="*/ 283 h 1290705"/>
                  <a:gd name="connsiteX554" fmla="*/ 355729 w 692884"/>
                  <a:gd name="connsiteY554" fmla="*/ 283 h 1290705"/>
                  <a:gd name="connsiteX555" fmla="*/ 359703 w 692884"/>
                  <a:gd name="connsiteY555" fmla="*/ 283 h 1290705"/>
                  <a:gd name="connsiteX556" fmla="*/ 360256 w 692884"/>
                  <a:gd name="connsiteY556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96389 w 692884"/>
                  <a:gd name="connsiteY152" fmla="*/ 1259388 h 1290705"/>
                  <a:gd name="connsiteX153" fmla="*/ 345851 w 692884"/>
                  <a:gd name="connsiteY153" fmla="*/ 1267336 h 1290705"/>
                  <a:gd name="connsiteX154" fmla="*/ 365002 w 692884"/>
                  <a:gd name="connsiteY154" fmla="*/ 1264069 h 1290705"/>
                  <a:gd name="connsiteX155" fmla="*/ 378251 w 692884"/>
                  <a:gd name="connsiteY155" fmla="*/ 1255320 h 1290705"/>
                  <a:gd name="connsiteX156" fmla="*/ 341155 w 692884"/>
                  <a:gd name="connsiteY156" fmla="*/ 1263456 h 1290705"/>
                  <a:gd name="connsiteX157" fmla="*/ 325257 w 692884"/>
                  <a:gd name="connsiteY157" fmla="*/ 1266168 h 1290705"/>
                  <a:gd name="connsiteX158" fmla="*/ 313334 w 692884"/>
                  <a:gd name="connsiteY158" fmla="*/ 1266168 h 1290705"/>
                  <a:gd name="connsiteX159" fmla="*/ 301410 w 692884"/>
                  <a:gd name="connsiteY159" fmla="*/ 1263456 h 1290705"/>
                  <a:gd name="connsiteX160" fmla="*/ 298760 w 692884"/>
                  <a:gd name="connsiteY160" fmla="*/ 1270236 h 1290705"/>
                  <a:gd name="connsiteX161" fmla="*/ 297435 w 692884"/>
                  <a:gd name="connsiteY161" fmla="*/ 1277016 h 1290705"/>
                  <a:gd name="connsiteX162" fmla="*/ 289486 w 692884"/>
                  <a:gd name="connsiteY162" fmla="*/ 1286508 h 1290705"/>
                  <a:gd name="connsiteX163" fmla="*/ 289393 w 692884"/>
                  <a:gd name="connsiteY163" fmla="*/ 1286572 h 1290705"/>
                  <a:gd name="connsiteX164" fmla="*/ 282583 w 692884"/>
                  <a:gd name="connsiteY164" fmla="*/ 1261036 h 1290705"/>
                  <a:gd name="connsiteX165" fmla="*/ 285512 w 692884"/>
                  <a:gd name="connsiteY165" fmla="*/ 1257289 h 1290705"/>
                  <a:gd name="connsiteX166" fmla="*/ 289486 w 692884"/>
                  <a:gd name="connsiteY166" fmla="*/ 1249153 h 1290705"/>
                  <a:gd name="connsiteX167" fmla="*/ 294786 w 692884"/>
                  <a:gd name="connsiteY167" fmla="*/ 1245085 h 1290705"/>
                  <a:gd name="connsiteX168" fmla="*/ 292499 w 692884"/>
                  <a:gd name="connsiteY168" fmla="*/ 1242160 h 1290705"/>
                  <a:gd name="connsiteX169" fmla="*/ 294786 w 692884"/>
                  <a:gd name="connsiteY169" fmla="*/ 1240404 h 1290705"/>
                  <a:gd name="connsiteX170" fmla="*/ 289486 w 692884"/>
                  <a:gd name="connsiteY170" fmla="*/ 1233624 h 1290705"/>
                  <a:gd name="connsiteX171" fmla="*/ 288619 w 692884"/>
                  <a:gd name="connsiteY171" fmla="*/ 1230961 h 1290705"/>
                  <a:gd name="connsiteX172" fmla="*/ 289486 w 692884"/>
                  <a:gd name="connsiteY172" fmla="*/ 1224746 h 1290705"/>
                  <a:gd name="connsiteX173" fmla="*/ 288162 w 692884"/>
                  <a:gd name="connsiteY173" fmla="*/ 1229556 h 1290705"/>
                  <a:gd name="connsiteX174" fmla="*/ 288619 w 692884"/>
                  <a:gd name="connsiteY174" fmla="*/ 1230961 h 1290705"/>
                  <a:gd name="connsiteX175" fmla="*/ 288162 w 692884"/>
                  <a:gd name="connsiteY175" fmla="*/ 1234237 h 1290705"/>
                  <a:gd name="connsiteX176" fmla="*/ 289486 w 692884"/>
                  <a:gd name="connsiteY176" fmla="*/ 1238305 h 1290705"/>
                  <a:gd name="connsiteX177" fmla="*/ 292499 w 692884"/>
                  <a:gd name="connsiteY177" fmla="*/ 1242160 h 1290705"/>
                  <a:gd name="connsiteX178" fmla="*/ 289486 w 692884"/>
                  <a:gd name="connsiteY178" fmla="*/ 1244472 h 1290705"/>
                  <a:gd name="connsiteX179" fmla="*/ 285512 w 692884"/>
                  <a:gd name="connsiteY179" fmla="*/ 1252608 h 1290705"/>
                  <a:gd name="connsiteX180" fmla="*/ 281652 w 692884"/>
                  <a:gd name="connsiteY180" fmla="*/ 1257546 h 1290705"/>
                  <a:gd name="connsiteX181" fmla="*/ 279808 w 692884"/>
                  <a:gd name="connsiteY181" fmla="*/ 1250631 h 1290705"/>
                  <a:gd name="connsiteX182" fmla="*/ 295683 w 692884"/>
                  <a:gd name="connsiteY182" fmla="*/ 1203006 h 1290705"/>
                  <a:gd name="connsiteX183" fmla="*/ 267108 w 692884"/>
                  <a:gd name="connsiteY183" fmla="*/ 1164906 h 1290705"/>
                  <a:gd name="connsiteX184" fmla="*/ 254385 w 692884"/>
                  <a:gd name="connsiteY184" fmla="*/ 1178378 h 1290705"/>
                  <a:gd name="connsiteX185" fmla="*/ 252391 w 692884"/>
                  <a:gd name="connsiteY185" fmla="*/ 1175317 h 1290705"/>
                  <a:gd name="connsiteX186" fmla="*/ 252391 w 692884"/>
                  <a:gd name="connsiteY186" fmla="*/ 1179998 h 1290705"/>
                  <a:gd name="connsiteX187" fmla="*/ 252580 w 692884"/>
                  <a:gd name="connsiteY187" fmla="*/ 1180289 h 1290705"/>
                  <a:gd name="connsiteX188" fmla="*/ 213133 w 692884"/>
                  <a:gd name="connsiteY188" fmla="*/ 1222056 h 1290705"/>
                  <a:gd name="connsiteX189" fmla="*/ 194083 w 692884"/>
                  <a:gd name="connsiteY189" fmla="*/ 1285556 h 1290705"/>
                  <a:gd name="connsiteX190" fmla="*/ 180110 w 692884"/>
                  <a:gd name="connsiteY190" fmla="*/ 1275076 h 1290705"/>
                  <a:gd name="connsiteX191" fmla="*/ 183499 w 692884"/>
                  <a:gd name="connsiteY191" fmla="*/ 1268137 h 1290705"/>
                  <a:gd name="connsiteX192" fmla="*/ 187473 w 692884"/>
                  <a:gd name="connsiteY192" fmla="*/ 1255933 h 1290705"/>
                  <a:gd name="connsiteX193" fmla="*/ 192773 w 692884"/>
                  <a:gd name="connsiteY193" fmla="*/ 1238305 h 1290705"/>
                  <a:gd name="connsiteX194" fmla="*/ 194098 w 692884"/>
                  <a:gd name="connsiteY194" fmla="*/ 1230170 h 1290705"/>
                  <a:gd name="connsiteX195" fmla="*/ 203372 w 692884"/>
                  <a:gd name="connsiteY195" fmla="*/ 1216610 h 1290705"/>
                  <a:gd name="connsiteX196" fmla="*/ 215295 w 692884"/>
                  <a:gd name="connsiteY196" fmla="*/ 1204406 h 1290705"/>
                  <a:gd name="connsiteX197" fmla="*/ 227219 w 692884"/>
                  <a:gd name="connsiteY197" fmla="*/ 1188134 h 1290705"/>
                  <a:gd name="connsiteX198" fmla="*/ 232518 w 692884"/>
                  <a:gd name="connsiteY198" fmla="*/ 1182710 h 1290705"/>
                  <a:gd name="connsiteX199" fmla="*/ 239142 w 692884"/>
                  <a:gd name="connsiteY199" fmla="*/ 1184066 h 1290705"/>
                  <a:gd name="connsiteX200" fmla="*/ 241792 w 692884"/>
                  <a:gd name="connsiteY200" fmla="*/ 1177286 h 1290705"/>
                  <a:gd name="connsiteX201" fmla="*/ 245767 w 692884"/>
                  <a:gd name="connsiteY201" fmla="*/ 1171862 h 1290705"/>
                  <a:gd name="connsiteX202" fmla="*/ 252391 w 692884"/>
                  <a:gd name="connsiteY202" fmla="*/ 1173218 h 1290705"/>
                  <a:gd name="connsiteX203" fmla="*/ 252391 w 692884"/>
                  <a:gd name="connsiteY203" fmla="*/ 1168537 h 1290705"/>
                  <a:gd name="connsiteX204" fmla="*/ 245767 w 692884"/>
                  <a:gd name="connsiteY204" fmla="*/ 1167181 h 1290705"/>
                  <a:gd name="connsiteX205" fmla="*/ 241792 w 692884"/>
                  <a:gd name="connsiteY205" fmla="*/ 1172605 h 1290705"/>
                  <a:gd name="connsiteX206" fmla="*/ 239142 w 692884"/>
                  <a:gd name="connsiteY206" fmla="*/ 1179385 h 1290705"/>
                  <a:gd name="connsiteX207" fmla="*/ 232518 w 692884"/>
                  <a:gd name="connsiteY207" fmla="*/ 1178029 h 1290705"/>
                  <a:gd name="connsiteX208" fmla="*/ 227219 w 692884"/>
                  <a:gd name="connsiteY208" fmla="*/ 1183453 h 1290705"/>
                  <a:gd name="connsiteX209" fmla="*/ 215295 w 692884"/>
                  <a:gd name="connsiteY209" fmla="*/ 1199725 h 1290705"/>
                  <a:gd name="connsiteX210" fmla="*/ 203372 w 692884"/>
                  <a:gd name="connsiteY210" fmla="*/ 1211929 h 1290705"/>
                  <a:gd name="connsiteX211" fmla="*/ 194098 w 692884"/>
                  <a:gd name="connsiteY211" fmla="*/ 1225489 h 1290705"/>
                  <a:gd name="connsiteX212" fmla="*/ 192773 w 692884"/>
                  <a:gd name="connsiteY212" fmla="*/ 1233624 h 1290705"/>
                  <a:gd name="connsiteX213" fmla="*/ 187473 w 692884"/>
                  <a:gd name="connsiteY213" fmla="*/ 1251252 h 1290705"/>
                  <a:gd name="connsiteX214" fmla="*/ 183499 w 692884"/>
                  <a:gd name="connsiteY214" fmla="*/ 1263456 h 1290705"/>
                  <a:gd name="connsiteX215" fmla="*/ 178436 w 692884"/>
                  <a:gd name="connsiteY215" fmla="*/ 1273821 h 1290705"/>
                  <a:gd name="connsiteX216" fmla="*/ 168683 w 692884"/>
                  <a:gd name="connsiteY216" fmla="*/ 1266506 h 1290705"/>
                  <a:gd name="connsiteX217" fmla="*/ 135369 w 692884"/>
                  <a:gd name="connsiteY217" fmla="*/ 1270013 h 1290705"/>
                  <a:gd name="connsiteX218" fmla="*/ 122556 w 692884"/>
                  <a:gd name="connsiteY218" fmla="*/ 1263456 h 1290705"/>
                  <a:gd name="connsiteX219" fmla="*/ 98709 w 692884"/>
                  <a:gd name="connsiteY219" fmla="*/ 1260744 h 1290705"/>
                  <a:gd name="connsiteX220" fmla="*/ 93218 w 692884"/>
                  <a:gd name="connsiteY220" fmla="*/ 1260744 h 1290705"/>
                  <a:gd name="connsiteX221" fmla="*/ 76608 w 692884"/>
                  <a:gd name="connsiteY221" fmla="*/ 1247456 h 1290705"/>
                  <a:gd name="connsiteX222" fmla="*/ 75525 w 692884"/>
                  <a:gd name="connsiteY222" fmla="*/ 1247524 h 1290705"/>
                  <a:gd name="connsiteX223" fmla="*/ 73537 w 692884"/>
                  <a:gd name="connsiteY223" fmla="*/ 1244472 h 1290705"/>
                  <a:gd name="connsiteX224" fmla="*/ 68238 w 692884"/>
                  <a:gd name="connsiteY224" fmla="*/ 1244472 h 1290705"/>
                  <a:gd name="connsiteX225" fmla="*/ 61613 w 692884"/>
                  <a:gd name="connsiteY225" fmla="*/ 1244472 h 1290705"/>
                  <a:gd name="connsiteX226" fmla="*/ 57639 w 692884"/>
                  <a:gd name="connsiteY226" fmla="*/ 1241760 h 1290705"/>
                  <a:gd name="connsiteX227" fmla="*/ 45715 w 692884"/>
                  <a:gd name="connsiteY227" fmla="*/ 1230912 h 1290705"/>
                  <a:gd name="connsiteX228" fmla="*/ 35668 w 692884"/>
                  <a:gd name="connsiteY228" fmla="*/ 1230912 h 1290705"/>
                  <a:gd name="connsiteX229" fmla="*/ 44858 w 692884"/>
                  <a:gd name="connsiteY229" fmla="*/ 1212531 h 1290705"/>
                  <a:gd name="connsiteX230" fmla="*/ 54383 w 692884"/>
                  <a:gd name="connsiteY230" fmla="*/ 1168081 h 1290705"/>
                  <a:gd name="connsiteX231" fmla="*/ 48178 w 692884"/>
                  <a:gd name="connsiteY231" fmla="*/ 1168081 h 1290705"/>
                  <a:gd name="connsiteX232" fmla="*/ 48365 w 692884"/>
                  <a:gd name="connsiteY232" fmla="*/ 1167794 h 1290705"/>
                  <a:gd name="connsiteX233" fmla="*/ 47243 w 692884"/>
                  <a:gd name="connsiteY233" fmla="*/ 1168081 h 1290705"/>
                  <a:gd name="connsiteX234" fmla="*/ 45715 w 692884"/>
                  <a:gd name="connsiteY234" fmla="*/ 1168081 h 1290705"/>
                  <a:gd name="connsiteX235" fmla="*/ 45715 w 692884"/>
                  <a:gd name="connsiteY235" fmla="*/ 1167181 h 1290705"/>
                  <a:gd name="connsiteX236" fmla="*/ 48365 w 692884"/>
                  <a:gd name="connsiteY236" fmla="*/ 1163113 h 1290705"/>
                  <a:gd name="connsiteX237" fmla="*/ 43066 w 692884"/>
                  <a:gd name="connsiteY237" fmla="*/ 1164469 h 1290705"/>
                  <a:gd name="connsiteX238" fmla="*/ 37762 w 692884"/>
                  <a:gd name="connsiteY238" fmla="*/ 1167726 h 1290705"/>
                  <a:gd name="connsiteX239" fmla="*/ 15441 w 692884"/>
                  <a:gd name="connsiteY239" fmla="*/ 1166610 h 1290705"/>
                  <a:gd name="connsiteX240" fmla="*/ 15441 w 692884"/>
                  <a:gd name="connsiteY240" fmla="*/ 1129132 h 1290705"/>
                  <a:gd name="connsiteX241" fmla="*/ 0 w 692884"/>
                  <a:gd name="connsiteY241" fmla="*/ 1090999 h 1290705"/>
                  <a:gd name="connsiteX242" fmla="*/ 0 w 692884"/>
                  <a:gd name="connsiteY242" fmla="*/ 1052410 h 1290705"/>
                  <a:gd name="connsiteX243" fmla="*/ 0 w 692884"/>
                  <a:gd name="connsiteY243" fmla="*/ 1014277 h 1290705"/>
                  <a:gd name="connsiteX244" fmla="*/ 0 w 692884"/>
                  <a:gd name="connsiteY244" fmla="*/ 976144 h 1290705"/>
                  <a:gd name="connsiteX245" fmla="*/ 15441 w 692884"/>
                  <a:gd name="connsiteY245" fmla="*/ 936492 h 1290705"/>
                  <a:gd name="connsiteX246" fmla="*/ 0 w 692884"/>
                  <a:gd name="connsiteY246" fmla="*/ 898815 h 1290705"/>
                  <a:gd name="connsiteX247" fmla="*/ 0 w 692884"/>
                  <a:gd name="connsiteY247" fmla="*/ 859618 h 1290705"/>
                  <a:gd name="connsiteX248" fmla="*/ 0 w 692884"/>
                  <a:gd name="connsiteY248" fmla="*/ 836931 h 1290705"/>
                  <a:gd name="connsiteX249" fmla="*/ 1995 w 692884"/>
                  <a:gd name="connsiteY249" fmla="*/ 836931 h 1290705"/>
                  <a:gd name="connsiteX250" fmla="*/ 3320 w 692884"/>
                  <a:gd name="connsiteY250" fmla="*/ 834219 h 1290705"/>
                  <a:gd name="connsiteX251" fmla="*/ 5970 w 692884"/>
                  <a:gd name="connsiteY251" fmla="*/ 831507 h 1290705"/>
                  <a:gd name="connsiteX252" fmla="*/ 5970 w 692884"/>
                  <a:gd name="connsiteY252" fmla="*/ 830151 h 1290705"/>
                  <a:gd name="connsiteX253" fmla="*/ 8620 w 692884"/>
                  <a:gd name="connsiteY253" fmla="*/ 830151 h 1290705"/>
                  <a:gd name="connsiteX254" fmla="*/ 8620 w 692884"/>
                  <a:gd name="connsiteY254" fmla="*/ 827439 h 1290705"/>
                  <a:gd name="connsiteX255" fmla="*/ 11269 w 692884"/>
                  <a:gd name="connsiteY255" fmla="*/ 826083 h 1290705"/>
                  <a:gd name="connsiteX256" fmla="*/ 11269 w 692884"/>
                  <a:gd name="connsiteY256" fmla="*/ 822015 h 1290705"/>
                  <a:gd name="connsiteX257" fmla="*/ 11269 w 692884"/>
                  <a:gd name="connsiteY257" fmla="*/ 816591 h 1290705"/>
                  <a:gd name="connsiteX258" fmla="*/ 12594 w 692884"/>
                  <a:gd name="connsiteY258" fmla="*/ 812523 h 1290705"/>
                  <a:gd name="connsiteX259" fmla="*/ 12594 w 692884"/>
                  <a:gd name="connsiteY259" fmla="*/ 808455 h 1290705"/>
                  <a:gd name="connsiteX260" fmla="*/ 12594 w 692884"/>
                  <a:gd name="connsiteY260" fmla="*/ 805861 h 1290705"/>
                  <a:gd name="connsiteX261" fmla="*/ 15441 w 692884"/>
                  <a:gd name="connsiteY261" fmla="*/ 802191 h 1290705"/>
                  <a:gd name="connsiteX262" fmla="*/ 23136 w 692884"/>
                  <a:gd name="connsiteY262" fmla="*/ 781395 h 1290705"/>
                  <a:gd name="connsiteX263" fmla="*/ 24518 w 692884"/>
                  <a:gd name="connsiteY263" fmla="*/ 779980 h 1290705"/>
                  <a:gd name="connsiteX264" fmla="*/ 27167 w 692884"/>
                  <a:gd name="connsiteY264" fmla="*/ 778624 h 1290705"/>
                  <a:gd name="connsiteX265" fmla="*/ 29817 w 692884"/>
                  <a:gd name="connsiteY265" fmla="*/ 775912 h 1290705"/>
                  <a:gd name="connsiteX266" fmla="*/ 31142 w 692884"/>
                  <a:gd name="connsiteY266" fmla="*/ 774556 h 1290705"/>
                  <a:gd name="connsiteX267" fmla="*/ 31142 w 692884"/>
                  <a:gd name="connsiteY267" fmla="*/ 771844 h 1290705"/>
                  <a:gd name="connsiteX268" fmla="*/ 31142 w 692884"/>
                  <a:gd name="connsiteY268" fmla="*/ 769132 h 1290705"/>
                  <a:gd name="connsiteX269" fmla="*/ 31142 w 692884"/>
                  <a:gd name="connsiteY269" fmla="*/ 767776 h 1290705"/>
                  <a:gd name="connsiteX270" fmla="*/ 33792 w 692884"/>
                  <a:gd name="connsiteY270" fmla="*/ 763708 h 1290705"/>
                  <a:gd name="connsiteX271" fmla="*/ 36441 w 692884"/>
                  <a:gd name="connsiteY271" fmla="*/ 759640 h 1290705"/>
                  <a:gd name="connsiteX272" fmla="*/ 36441 w 692884"/>
                  <a:gd name="connsiteY272" fmla="*/ 756928 h 1290705"/>
                  <a:gd name="connsiteX273" fmla="*/ 39091 w 692884"/>
                  <a:gd name="connsiteY273" fmla="*/ 752860 h 1290705"/>
                  <a:gd name="connsiteX274" fmla="*/ 40416 w 692884"/>
                  <a:gd name="connsiteY274" fmla="*/ 750148 h 1290705"/>
                  <a:gd name="connsiteX275" fmla="*/ 43066 w 692884"/>
                  <a:gd name="connsiteY275" fmla="*/ 746080 h 1290705"/>
                  <a:gd name="connsiteX276" fmla="*/ 45715 w 692884"/>
                  <a:gd name="connsiteY276" fmla="*/ 743368 h 1290705"/>
                  <a:gd name="connsiteX277" fmla="*/ 45715 w 692884"/>
                  <a:gd name="connsiteY277" fmla="*/ 742012 h 1290705"/>
                  <a:gd name="connsiteX278" fmla="*/ 45715 w 692884"/>
                  <a:gd name="connsiteY278" fmla="*/ 739300 h 1290705"/>
                  <a:gd name="connsiteX279" fmla="*/ 45715 w 692884"/>
                  <a:gd name="connsiteY279" fmla="*/ 737944 h 1290705"/>
                  <a:gd name="connsiteX280" fmla="*/ 48365 w 692884"/>
                  <a:gd name="connsiteY280" fmla="*/ 735232 h 1290705"/>
                  <a:gd name="connsiteX281" fmla="*/ 49690 w 692884"/>
                  <a:gd name="connsiteY281" fmla="*/ 731164 h 1290705"/>
                  <a:gd name="connsiteX282" fmla="*/ 49690 w 692884"/>
                  <a:gd name="connsiteY282" fmla="*/ 728452 h 1290705"/>
                  <a:gd name="connsiteX283" fmla="*/ 52339 w 692884"/>
                  <a:gd name="connsiteY283" fmla="*/ 727096 h 1290705"/>
                  <a:gd name="connsiteX284" fmla="*/ 54989 w 692884"/>
                  <a:gd name="connsiteY284" fmla="*/ 724384 h 1290705"/>
                  <a:gd name="connsiteX285" fmla="*/ 57639 w 692884"/>
                  <a:gd name="connsiteY285" fmla="*/ 723028 h 1290705"/>
                  <a:gd name="connsiteX286" fmla="*/ 54989 w 692884"/>
                  <a:gd name="connsiteY286" fmla="*/ 720316 h 1290705"/>
                  <a:gd name="connsiteX287" fmla="*/ 57639 w 692884"/>
                  <a:gd name="connsiteY287" fmla="*/ 717604 h 1290705"/>
                  <a:gd name="connsiteX288" fmla="*/ 57639 w 692884"/>
                  <a:gd name="connsiteY288" fmla="*/ 716248 h 1290705"/>
                  <a:gd name="connsiteX289" fmla="*/ 57639 w 692884"/>
                  <a:gd name="connsiteY289" fmla="*/ 713536 h 1290705"/>
                  <a:gd name="connsiteX290" fmla="*/ 58964 w 692884"/>
                  <a:gd name="connsiteY290" fmla="*/ 712180 h 1290705"/>
                  <a:gd name="connsiteX291" fmla="*/ 61613 w 692884"/>
                  <a:gd name="connsiteY291" fmla="*/ 708112 h 1290705"/>
                  <a:gd name="connsiteX292" fmla="*/ 61613 w 692884"/>
                  <a:gd name="connsiteY292" fmla="*/ 705400 h 1290705"/>
                  <a:gd name="connsiteX293" fmla="*/ 61756 w 692884"/>
                  <a:gd name="connsiteY293" fmla="*/ 705181 h 1290705"/>
                  <a:gd name="connsiteX294" fmla="*/ 73926 w 692884"/>
                  <a:gd name="connsiteY294" fmla="*/ 690153 h 1290705"/>
                  <a:gd name="connsiteX295" fmla="*/ 77599 w 692884"/>
                  <a:gd name="connsiteY295" fmla="*/ 690153 h 1290705"/>
                  <a:gd name="connsiteX296" fmla="*/ 92348 w 692884"/>
                  <a:gd name="connsiteY296" fmla="*/ 651482 h 1290705"/>
                  <a:gd name="connsiteX297" fmla="*/ 99392 w 692884"/>
                  <a:gd name="connsiteY297" fmla="*/ 634190 h 1290705"/>
                  <a:gd name="connsiteX298" fmla="*/ 101359 w 692884"/>
                  <a:gd name="connsiteY298" fmla="*/ 632176 h 1290705"/>
                  <a:gd name="connsiteX299" fmla="*/ 104008 w 692884"/>
                  <a:gd name="connsiteY299" fmla="*/ 628108 h 1290705"/>
                  <a:gd name="connsiteX300" fmla="*/ 104008 w 692884"/>
                  <a:gd name="connsiteY300" fmla="*/ 625396 h 1290705"/>
                  <a:gd name="connsiteX301" fmla="*/ 106658 w 692884"/>
                  <a:gd name="connsiteY301" fmla="*/ 624040 h 1290705"/>
                  <a:gd name="connsiteX302" fmla="*/ 110633 w 692884"/>
                  <a:gd name="connsiteY302" fmla="*/ 614548 h 1290705"/>
                  <a:gd name="connsiteX303" fmla="*/ 113282 w 692884"/>
                  <a:gd name="connsiteY303" fmla="*/ 613192 h 1290705"/>
                  <a:gd name="connsiteX304" fmla="*/ 115932 w 692884"/>
                  <a:gd name="connsiteY304" fmla="*/ 610480 h 1290705"/>
                  <a:gd name="connsiteX305" fmla="*/ 117257 w 692884"/>
                  <a:gd name="connsiteY305" fmla="*/ 609124 h 1290705"/>
                  <a:gd name="connsiteX306" fmla="*/ 119906 w 692884"/>
                  <a:gd name="connsiteY306" fmla="*/ 606412 h 1290705"/>
                  <a:gd name="connsiteX307" fmla="*/ 122556 w 692884"/>
                  <a:gd name="connsiteY307" fmla="*/ 603700 h 1290705"/>
                  <a:gd name="connsiteX308" fmla="*/ 126531 w 692884"/>
                  <a:gd name="connsiteY308" fmla="*/ 598276 h 1290705"/>
                  <a:gd name="connsiteX309" fmla="*/ 129180 w 692884"/>
                  <a:gd name="connsiteY309" fmla="*/ 595564 h 1290705"/>
                  <a:gd name="connsiteX310" fmla="*/ 134480 w 692884"/>
                  <a:gd name="connsiteY310" fmla="*/ 594208 h 1290705"/>
                  <a:gd name="connsiteX311" fmla="*/ 138454 w 692884"/>
                  <a:gd name="connsiteY311" fmla="*/ 591496 h 1290705"/>
                  <a:gd name="connsiteX312" fmla="*/ 138454 w 692884"/>
                  <a:gd name="connsiteY312" fmla="*/ 588784 h 1290705"/>
                  <a:gd name="connsiteX313" fmla="*/ 141104 w 692884"/>
                  <a:gd name="connsiteY313" fmla="*/ 588784 h 1290705"/>
                  <a:gd name="connsiteX314" fmla="*/ 147728 w 692884"/>
                  <a:gd name="connsiteY314" fmla="*/ 588784 h 1290705"/>
                  <a:gd name="connsiteX315" fmla="*/ 153028 w 692884"/>
                  <a:gd name="connsiteY315" fmla="*/ 587428 h 1290705"/>
                  <a:gd name="connsiteX316" fmla="*/ 155677 w 692884"/>
                  <a:gd name="connsiteY316" fmla="*/ 584716 h 1290705"/>
                  <a:gd name="connsiteX317" fmla="*/ 155677 w 692884"/>
                  <a:gd name="connsiteY317" fmla="*/ 583360 h 1290705"/>
                  <a:gd name="connsiteX318" fmla="*/ 157002 w 692884"/>
                  <a:gd name="connsiteY318" fmla="*/ 580648 h 1290705"/>
                  <a:gd name="connsiteX319" fmla="*/ 159652 w 692884"/>
                  <a:gd name="connsiteY319" fmla="*/ 576580 h 1290705"/>
                  <a:gd name="connsiteX320" fmla="*/ 159652 w 692884"/>
                  <a:gd name="connsiteY320" fmla="*/ 573869 h 1290705"/>
                  <a:gd name="connsiteX321" fmla="*/ 162301 w 692884"/>
                  <a:gd name="connsiteY321" fmla="*/ 572513 h 1290705"/>
                  <a:gd name="connsiteX322" fmla="*/ 162301 w 692884"/>
                  <a:gd name="connsiteY322" fmla="*/ 569801 h 1290705"/>
                  <a:gd name="connsiteX323" fmla="*/ 166276 w 692884"/>
                  <a:gd name="connsiteY323" fmla="*/ 568445 h 1290705"/>
                  <a:gd name="connsiteX324" fmla="*/ 166276 w 692884"/>
                  <a:gd name="connsiteY324" fmla="*/ 565733 h 1290705"/>
                  <a:gd name="connsiteX325" fmla="*/ 168926 w 692884"/>
                  <a:gd name="connsiteY325" fmla="*/ 563021 h 1290705"/>
                  <a:gd name="connsiteX326" fmla="*/ 168926 w 692884"/>
                  <a:gd name="connsiteY326" fmla="*/ 561665 h 1290705"/>
                  <a:gd name="connsiteX327" fmla="*/ 168926 w 692884"/>
                  <a:gd name="connsiteY327" fmla="*/ 558953 h 1290705"/>
                  <a:gd name="connsiteX328" fmla="*/ 171575 w 692884"/>
                  <a:gd name="connsiteY328" fmla="*/ 554885 h 1290705"/>
                  <a:gd name="connsiteX329" fmla="*/ 171575 w 692884"/>
                  <a:gd name="connsiteY329" fmla="*/ 552173 h 1290705"/>
                  <a:gd name="connsiteX330" fmla="*/ 174225 w 692884"/>
                  <a:gd name="connsiteY330" fmla="*/ 550817 h 1290705"/>
                  <a:gd name="connsiteX331" fmla="*/ 175550 w 692884"/>
                  <a:gd name="connsiteY331" fmla="*/ 548105 h 1290705"/>
                  <a:gd name="connsiteX332" fmla="*/ 175550 w 692884"/>
                  <a:gd name="connsiteY332" fmla="*/ 546749 h 1290705"/>
                  <a:gd name="connsiteX333" fmla="*/ 178200 w 692884"/>
                  <a:gd name="connsiteY333" fmla="*/ 544037 h 1290705"/>
                  <a:gd name="connsiteX334" fmla="*/ 180849 w 692884"/>
                  <a:gd name="connsiteY334" fmla="*/ 542681 h 1290705"/>
                  <a:gd name="connsiteX335" fmla="*/ 180849 w 692884"/>
                  <a:gd name="connsiteY335" fmla="*/ 539969 h 1290705"/>
                  <a:gd name="connsiteX336" fmla="*/ 183499 w 692884"/>
                  <a:gd name="connsiteY336" fmla="*/ 537257 h 1290705"/>
                  <a:gd name="connsiteX337" fmla="*/ 183499 w 692884"/>
                  <a:gd name="connsiteY337" fmla="*/ 535901 h 1290705"/>
                  <a:gd name="connsiteX338" fmla="*/ 183499 w 692884"/>
                  <a:gd name="connsiteY338" fmla="*/ 531833 h 1290705"/>
                  <a:gd name="connsiteX339" fmla="*/ 184824 w 692884"/>
                  <a:gd name="connsiteY339" fmla="*/ 529121 h 1290705"/>
                  <a:gd name="connsiteX340" fmla="*/ 184824 w 692884"/>
                  <a:gd name="connsiteY340" fmla="*/ 525053 h 1290705"/>
                  <a:gd name="connsiteX341" fmla="*/ 187473 w 692884"/>
                  <a:gd name="connsiteY341" fmla="*/ 522341 h 1290705"/>
                  <a:gd name="connsiteX342" fmla="*/ 187473 w 692884"/>
                  <a:gd name="connsiteY342" fmla="*/ 520985 h 1290705"/>
                  <a:gd name="connsiteX343" fmla="*/ 190123 w 692884"/>
                  <a:gd name="connsiteY343" fmla="*/ 520985 h 1290705"/>
                  <a:gd name="connsiteX344" fmla="*/ 192773 w 692884"/>
                  <a:gd name="connsiteY344" fmla="*/ 518273 h 1290705"/>
                  <a:gd name="connsiteX345" fmla="*/ 196747 w 692884"/>
                  <a:gd name="connsiteY345" fmla="*/ 514205 h 1290705"/>
                  <a:gd name="connsiteX346" fmla="*/ 202047 w 692884"/>
                  <a:gd name="connsiteY346" fmla="*/ 514205 h 1290705"/>
                  <a:gd name="connsiteX347" fmla="*/ 202047 w 692884"/>
                  <a:gd name="connsiteY347" fmla="*/ 511493 h 1290705"/>
                  <a:gd name="connsiteX348" fmla="*/ 203372 w 692884"/>
                  <a:gd name="connsiteY348" fmla="*/ 507425 h 1290705"/>
                  <a:gd name="connsiteX349" fmla="*/ 203372 w 692884"/>
                  <a:gd name="connsiteY349" fmla="*/ 506069 h 1290705"/>
                  <a:gd name="connsiteX350" fmla="*/ 206021 w 692884"/>
                  <a:gd name="connsiteY350" fmla="*/ 503357 h 1290705"/>
                  <a:gd name="connsiteX351" fmla="*/ 206021 w 692884"/>
                  <a:gd name="connsiteY351" fmla="*/ 500645 h 1290705"/>
                  <a:gd name="connsiteX352" fmla="*/ 206021 w 692884"/>
                  <a:gd name="connsiteY352" fmla="*/ 499289 h 1290705"/>
                  <a:gd name="connsiteX353" fmla="*/ 208671 w 692884"/>
                  <a:gd name="connsiteY353" fmla="*/ 495221 h 1290705"/>
                  <a:gd name="connsiteX354" fmla="*/ 208671 w 692884"/>
                  <a:gd name="connsiteY354" fmla="*/ 491153 h 1290705"/>
                  <a:gd name="connsiteX355" fmla="*/ 211321 w 692884"/>
                  <a:gd name="connsiteY355" fmla="*/ 488441 h 1290705"/>
                  <a:gd name="connsiteX356" fmla="*/ 211321 w 692884"/>
                  <a:gd name="connsiteY356" fmla="*/ 484373 h 1290705"/>
                  <a:gd name="connsiteX357" fmla="*/ 212645 w 692884"/>
                  <a:gd name="connsiteY357" fmla="*/ 481661 h 1290705"/>
                  <a:gd name="connsiteX358" fmla="*/ 215295 w 692884"/>
                  <a:gd name="connsiteY358" fmla="*/ 477593 h 1290705"/>
                  <a:gd name="connsiteX359" fmla="*/ 215295 w 692884"/>
                  <a:gd name="connsiteY359" fmla="*/ 474881 h 1290705"/>
                  <a:gd name="connsiteX360" fmla="*/ 215295 w 692884"/>
                  <a:gd name="connsiteY360" fmla="*/ 470813 h 1290705"/>
                  <a:gd name="connsiteX361" fmla="*/ 215295 w 692884"/>
                  <a:gd name="connsiteY361" fmla="*/ 469457 h 1290705"/>
                  <a:gd name="connsiteX362" fmla="*/ 217945 w 692884"/>
                  <a:gd name="connsiteY362" fmla="*/ 465389 h 1290705"/>
                  <a:gd name="connsiteX363" fmla="*/ 220595 w 692884"/>
                  <a:gd name="connsiteY363" fmla="*/ 462677 h 1290705"/>
                  <a:gd name="connsiteX364" fmla="*/ 220595 w 692884"/>
                  <a:gd name="connsiteY364" fmla="*/ 458609 h 1290705"/>
                  <a:gd name="connsiteX365" fmla="*/ 221919 w 692884"/>
                  <a:gd name="connsiteY365" fmla="*/ 451829 h 1290705"/>
                  <a:gd name="connsiteX366" fmla="*/ 220595 w 692884"/>
                  <a:gd name="connsiteY366" fmla="*/ 449117 h 1290705"/>
                  <a:gd name="connsiteX367" fmla="*/ 220595 w 692884"/>
                  <a:gd name="connsiteY367" fmla="*/ 445049 h 1290705"/>
                  <a:gd name="connsiteX368" fmla="*/ 220595 w 692884"/>
                  <a:gd name="connsiteY368" fmla="*/ 443693 h 1290705"/>
                  <a:gd name="connsiteX369" fmla="*/ 221919 w 692884"/>
                  <a:gd name="connsiteY369" fmla="*/ 440981 h 1290705"/>
                  <a:gd name="connsiteX370" fmla="*/ 224569 w 692884"/>
                  <a:gd name="connsiteY370" fmla="*/ 436913 h 1290705"/>
                  <a:gd name="connsiteX371" fmla="*/ 221919 w 692884"/>
                  <a:gd name="connsiteY371" fmla="*/ 434201 h 1290705"/>
                  <a:gd name="connsiteX372" fmla="*/ 224569 w 692884"/>
                  <a:gd name="connsiteY372" fmla="*/ 432845 h 1290705"/>
                  <a:gd name="connsiteX373" fmla="*/ 221919 w 692884"/>
                  <a:gd name="connsiteY373" fmla="*/ 430133 h 1290705"/>
                  <a:gd name="connsiteX374" fmla="*/ 221919 w 692884"/>
                  <a:gd name="connsiteY374" fmla="*/ 426065 h 1290705"/>
                  <a:gd name="connsiteX375" fmla="*/ 221919 w 692884"/>
                  <a:gd name="connsiteY375" fmla="*/ 423353 h 1290705"/>
                  <a:gd name="connsiteX376" fmla="*/ 221919 w 692884"/>
                  <a:gd name="connsiteY376" fmla="*/ 421997 h 1290705"/>
                  <a:gd name="connsiteX377" fmla="*/ 224569 w 692884"/>
                  <a:gd name="connsiteY377" fmla="*/ 419285 h 1290705"/>
                  <a:gd name="connsiteX378" fmla="*/ 227219 w 692884"/>
                  <a:gd name="connsiteY378" fmla="*/ 417929 h 1290705"/>
                  <a:gd name="connsiteX379" fmla="*/ 224569 w 692884"/>
                  <a:gd name="connsiteY379" fmla="*/ 415217 h 1290705"/>
                  <a:gd name="connsiteX380" fmla="*/ 221919 w 692884"/>
                  <a:gd name="connsiteY380" fmla="*/ 415217 h 1290705"/>
                  <a:gd name="connsiteX381" fmla="*/ 215295 w 692884"/>
                  <a:gd name="connsiteY381" fmla="*/ 413861 h 1290705"/>
                  <a:gd name="connsiteX382" fmla="*/ 215295 w 692884"/>
                  <a:gd name="connsiteY382" fmla="*/ 408437 h 1290705"/>
                  <a:gd name="connsiteX383" fmla="*/ 213833 w 692884"/>
                  <a:gd name="connsiteY383" fmla="*/ 407938 h 1290705"/>
                  <a:gd name="connsiteX384" fmla="*/ 213833 w 692884"/>
                  <a:gd name="connsiteY384" fmla="*/ 401879 h 1290705"/>
                  <a:gd name="connsiteX385" fmla="*/ 213833 w 692884"/>
                  <a:gd name="connsiteY385" fmla="*/ 363208 h 1290705"/>
                  <a:gd name="connsiteX386" fmla="*/ 230134 w 692884"/>
                  <a:gd name="connsiteY386" fmla="*/ 323983 h 1290705"/>
                  <a:gd name="connsiteX387" fmla="*/ 217945 w 692884"/>
                  <a:gd name="connsiteY387" fmla="*/ 294929 h 1290705"/>
                  <a:gd name="connsiteX388" fmla="*/ 217945 w 692884"/>
                  <a:gd name="connsiteY388" fmla="*/ 294534 h 1290705"/>
                  <a:gd name="connsiteX389" fmla="*/ 216774 w 692884"/>
                  <a:gd name="connsiteY389" fmla="*/ 292137 h 1290705"/>
                  <a:gd name="connsiteX390" fmla="*/ 215295 w 692884"/>
                  <a:gd name="connsiteY390" fmla="*/ 288612 h 1290705"/>
                  <a:gd name="connsiteX391" fmla="*/ 215295 w 692884"/>
                  <a:gd name="connsiteY391" fmla="*/ 286398 h 1290705"/>
                  <a:gd name="connsiteX392" fmla="*/ 215295 w 692884"/>
                  <a:gd name="connsiteY392" fmla="*/ 283686 h 1290705"/>
                  <a:gd name="connsiteX393" fmla="*/ 215295 w 692884"/>
                  <a:gd name="connsiteY393" fmla="*/ 282330 h 1290705"/>
                  <a:gd name="connsiteX394" fmla="*/ 217945 w 692884"/>
                  <a:gd name="connsiteY394" fmla="*/ 278262 h 1290705"/>
                  <a:gd name="connsiteX395" fmla="*/ 220595 w 692884"/>
                  <a:gd name="connsiteY395" fmla="*/ 275550 h 1290705"/>
                  <a:gd name="connsiteX396" fmla="*/ 224569 w 692884"/>
                  <a:gd name="connsiteY396" fmla="*/ 274194 h 1290705"/>
                  <a:gd name="connsiteX397" fmla="*/ 227219 w 692884"/>
                  <a:gd name="connsiteY397" fmla="*/ 271482 h 1290705"/>
                  <a:gd name="connsiteX398" fmla="*/ 232518 w 692884"/>
                  <a:gd name="connsiteY398" fmla="*/ 271482 h 1290705"/>
                  <a:gd name="connsiteX399" fmla="*/ 232518 w 692884"/>
                  <a:gd name="connsiteY399" fmla="*/ 268770 h 1290705"/>
                  <a:gd name="connsiteX400" fmla="*/ 236493 w 692884"/>
                  <a:gd name="connsiteY400" fmla="*/ 267414 h 1290705"/>
                  <a:gd name="connsiteX401" fmla="*/ 239142 w 692884"/>
                  <a:gd name="connsiteY401" fmla="*/ 264702 h 1290705"/>
                  <a:gd name="connsiteX402" fmla="*/ 251066 w 692884"/>
                  <a:gd name="connsiteY402" fmla="*/ 257922 h 1290705"/>
                  <a:gd name="connsiteX403" fmla="*/ 255040 w 692884"/>
                  <a:gd name="connsiteY403" fmla="*/ 256566 h 1290705"/>
                  <a:gd name="connsiteX404" fmla="*/ 260340 w 692884"/>
                  <a:gd name="connsiteY404" fmla="*/ 256566 h 1290705"/>
                  <a:gd name="connsiteX405" fmla="*/ 261665 w 692884"/>
                  <a:gd name="connsiteY405" fmla="*/ 253854 h 1290705"/>
                  <a:gd name="connsiteX406" fmla="*/ 266964 w 692884"/>
                  <a:gd name="connsiteY406" fmla="*/ 252498 h 1290705"/>
                  <a:gd name="connsiteX407" fmla="*/ 270939 w 692884"/>
                  <a:gd name="connsiteY407" fmla="*/ 252498 h 1290705"/>
                  <a:gd name="connsiteX408" fmla="*/ 276238 w 692884"/>
                  <a:gd name="connsiteY408" fmla="*/ 249786 h 1290705"/>
                  <a:gd name="connsiteX409" fmla="*/ 280212 w 692884"/>
                  <a:gd name="connsiteY409" fmla="*/ 249786 h 1290705"/>
                  <a:gd name="connsiteX410" fmla="*/ 282845 w 692884"/>
                  <a:gd name="connsiteY410" fmla="*/ 248439 h 1290705"/>
                  <a:gd name="connsiteX411" fmla="*/ 284318 w 692884"/>
                  <a:gd name="connsiteY411" fmla="*/ 248439 h 1290705"/>
                  <a:gd name="connsiteX412" fmla="*/ 285395 w 692884"/>
                  <a:gd name="connsiteY412" fmla="*/ 247134 h 1290705"/>
                  <a:gd name="connsiteX413" fmla="*/ 285636 w 692884"/>
                  <a:gd name="connsiteY413" fmla="*/ 247011 h 1290705"/>
                  <a:gd name="connsiteX414" fmla="*/ 290100 w 692884"/>
                  <a:gd name="connsiteY414" fmla="*/ 247011 h 1290705"/>
                  <a:gd name="connsiteX415" fmla="*/ 293395 w 692884"/>
                  <a:gd name="connsiteY415" fmla="*/ 243006 h 1290705"/>
                  <a:gd name="connsiteX416" fmla="*/ 294786 w 692884"/>
                  <a:gd name="connsiteY416" fmla="*/ 243006 h 1290705"/>
                  <a:gd name="connsiteX417" fmla="*/ 297435 w 692884"/>
                  <a:gd name="connsiteY417" fmla="*/ 243006 h 1290705"/>
                  <a:gd name="connsiteX418" fmla="*/ 297435 w 692884"/>
                  <a:gd name="connsiteY418" fmla="*/ 241650 h 1290705"/>
                  <a:gd name="connsiteX419" fmla="*/ 304060 w 692884"/>
                  <a:gd name="connsiteY419" fmla="*/ 237582 h 1290705"/>
                  <a:gd name="connsiteX420" fmla="*/ 306709 w 692884"/>
                  <a:gd name="connsiteY420" fmla="*/ 234870 h 1290705"/>
                  <a:gd name="connsiteX421" fmla="*/ 309359 w 692884"/>
                  <a:gd name="connsiteY421" fmla="*/ 234870 h 1290705"/>
                  <a:gd name="connsiteX422" fmla="*/ 310684 w 692884"/>
                  <a:gd name="connsiteY422" fmla="*/ 234870 h 1290705"/>
                  <a:gd name="connsiteX423" fmla="*/ 310684 w 692884"/>
                  <a:gd name="connsiteY423" fmla="*/ 232158 h 1290705"/>
                  <a:gd name="connsiteX424" fmla="*/ 310684 w 692884"/>
                  <a:gd name="connsiteY424" fmla="*/ 228090 h 1290705"/>
                  <a:gd name="connsiteX425" fmla="*/ 310684 w 692884"/>
                  <a:gd name="connsiteY425" fmla="*/ 226734 h 1290705"/>
                  <a:gd name="connsiteX426" fmla="*/ 309935 w 692884"/>
                  <a:gd name="connsiteY426" fmla="*/ 222899 h 1290705"/>
                  <a:gd name="connsiteX427" fmla="*/ 321150 w 692884"/>
                  <a:gd name="connsiteY427" fmla="*/ 209265 h 1290705"/>
                  <a:gd name="connsiteX428" fmla="*/ 324233 w 692884"/>
                  <a:gd name="connsiteY428" fmla="*/ 200970 h 1290705"/>
                  <a:gd name="connsiteX429" fmla="*/ 325257 w 692884"/>
                  <a:gd name="connsiteY429" fmla="*/ 200970 h 1290705"/>
                  <a:gd name="connsiteX430" fmla="*/ 329232 w 692884"/>
                  <a:gd name="connsiteY430" fmla="*/ 195546 h 1290705"/>
                  <a:gd name="connsiteX431" fmla="*/ 334531 w 692884"/>
                  <a:gd name="connsiteY431" fmla="*/ 194190 h 1290705"/>
                  <a:gd name="connsiteX432" fmla="*/ 338506 w 692884"/>
                  <a:gd name="connsiteY432" fmla="*/ 187410 h 1290705"/>
                  <a:gd name="connsiteX433" fmla="*/ 341155 w 692884"/>
                  <a:gd name="connsiteY433" fmla="*/ 187410 h 1290705"/>
                  <a:gd name="connsiteX434" fmla="*/ 346455 w 692884"/>
                  <a:gd name="connsiteY434" fmla="*/ 187410 h 1290705"/>
                  <a:gd name="connsiteX435" fmla="*/ 350429 w 692884"/>
                  <a:gd name="connsiteY435" fmla="*/ 187410 h 1290705"/>
                  <a:gd name="connsiteX436" fmla="*/ 353079 w 692884"/>
                  <a:gd name="connsiteY436" fmla="*/ 187410 h 1290705"/>
                  <a:gd name="connsiteX437" fmla="*/ 357053 w 692884"/>
                  <a:gd name="connsiteY437" fmla="*/ 190122 h 1290705"/>
                  <a:gd name="connsiteX438" fmla="*/ 359703 w 692884"/>
                  <a:gd name="connsiteY438" fmla="*/ 191478 h 1290705"/>
                  <a:gd name="connsiteX439" fmla="*/ 362353 w 692884"/>
                  <a:gd name="connsiteY439" fmla="*/ 190122 h 1290705"/>
                  <a:gd name="connsiteX440" fmla="*/ 362353 w 692884"/>
                  <a:gd name="connsiteY440" fmla="*/ 186054 h 1290705"/>
                  <a:gd name="connsiteX441" fmla="*/ 359703 w 692884"/>
                  <a:gd name="connsiteY441" fmla="*/ 183342 h 1290705"/>
                  <a:gd name="connsiteX442" fmla="*/ 357053 w 692884"/>
                  <a:gd name="connsiteY442" fmla="*/ 180630 h 1290705"/>
                  <a:gd name="connsiteX443" fmla="*/ 355729 w 692884"/>
                  <a:gd name="connsiteY443" fmla="*/ 179274 h 1290705"/>
                  <a:gd name="connsiteX444" fmla="*/ 353079 w 692884"/>
                  <a:gd name="connsiteY444" fmla="*/ 169782 h 1290705"/>
                  <a:gd name="connsiteX445" fmla="*/ 353079 w 692884"/>
                  <a:gd name="connsiteY445" fmla="*/ 168426 h 1290705"/>
                  <a:gd name="connsiteX446" fmla="*/ 350429 w 692884"/>
                  <a:gd name="connsiteY446" fmla="*/ 164358 h 1290705"/>
                  <a:gd name="connsiteX447" fmla="*/ 350429 w 692884"/>
                  <a:gd name="connsiteY447" fmla="*/ 161694 h 1290705"/>
                  <a:gd name="connsiteX448" fmla="*/ 350845 w 692884"/>
                  <a:gd name="connsiteY448" fmla="*/ 161433 h 1290705"/>
                  <a:gd name="connsiteX449" fmla="*/ 353079 w 692884"/>
                  <a:gd name="connsiteY449" fmla="*/ 160290 h 1290705"/>
                  <a:gd name="connsiteX450" fmla="*/ 353079 w 692884"/>
                  <a:gd name="connsiteY450" fmla="*/ 160035 h 1290705"/>
                  <a:gd name="connsiteX451" fmla="*/ 361341 w 692884"/>
                  <a:gd name="connsiteY451" fmla="*/ 154866 h 1290705"/>
                  <a:gd name="connsiteX452" fmla="*/ 362353 w 692884"/>
                  <a:gd name="connsiteY452" fmla="*/ 154866 h 1290705"/>
                  <a:gd name="connsiteX453" fmla="*/ 365002 w 692884"/>
                  <a:gd name="connsiteY453" fmla="*/ 154866 h 1290705"/>
                  <a:gd name="connsiteX454" fmla="*/ 366327 w 692884"/>
                  <a:gd name="connsiteY454" fmla="*/ 153510 h 1290705"/>
                  <a:gd name="connsiteX455" fmla="*/ 368977 w 692884"/>
                  <a:gd name="connsiteY455" fmla="*/ 153510 h 1290705"/>
                  <a:gd name="connsiteX456" fmla="*/ 371627 w 692884"/>
                  <a:gd name="connsiteY456" fmla="*/ 150798 h 1290705"/>
                  <a:gd name="connsiteX457" fmla="*/ 375601 w 692884"/>
                  <a:gd name="connsiteY457" fmla="*/ 149442 h 1290705"/>
                  <a:gd name="connsiteX458" fmla="*/ 378251 w 692884"/>
                  <a:gd name="connsiteY458" fmla="*/ 146730 h 1290705"/>
                  <a:gd name="connsiteX459" fmla="*/ 378251 w 692884"/>
                  <a:gd name="connsiteY459" fmla="*/ 144018 h 1290705"/>
                  <a:gd name="connsiteX460" fmla="*/ 375601 w 692884"/>
                  <a:gd name="connsiteY460" fmla="*/ 139950 h 1290705"/>
                  <a:gd name="connsiteX461" fmla="*/ 374276 w 692884"/>
                  <a:gd name="connsiteY461" fmla="*/ 138594 h 1290705"/>
                  <a:gd name="connsiteX462" fmla="*/ 371627 w 692884"/>
                  <a:gd name="connsiteY462" fmla="*/ 138594 h 1290705"/>
                  <a:gd name="connsiteX463" fmla="*/ 368977 w 692884"/>
                  <a:gd name="connsiteY463" fmla="*/ 135883 h 1290705"/>
                  <a:gd name="connsiteX464" fmla="*/ 366367 w 692884"/>
                  <a:gd name="connsiteY464" fmla="*/ 134548 h 1290705"/>
                  <a:gd name="connsiteX465" fmla="*/ 366367 w 692884"/>
                  <a:gd name="connsiteY465" fmla="*/ 134445 h 1290705"/>
                  <a:gd name="connsiteX466" fmla="*/ 368977 w 692884"/>
                  <a:gd name="connsiteY466" fmla="*/ 129103 h 1290705"/>
                  <a:gd name="connsiteX467" fmla="*/ 371627 w 692884"/>
                  <a:gd name="connsiteY467" fmla="*/ 127747 h 1290705"/>
                  <a:gd name="connsiteX468" fmla="*/ 374276 w 692884"/>
                  <a:gd name="connsiteY468" fmla="*/ 127747 h 1290705"/>
                  <a:gd name="connsiteX469" fmla="*/ 378251 w 692884"/>
                  <a:gd name="connsiteY469" fmla="*/ 127747 h 1290705"/>
                  <a:gd name="connsiteX470" fmla="*/ 380901 w 692884"/>
                  <a:gd name="connsiteY470" fmla="*/ 125035 h 1290705"/>
                  <a:gd name="connsiteX471" fmla="*/ 383550 w 692884"/>
                  <a:gd name="connsiteY471" fmla="*/ 125035 h 1290705"/>
                  <a:gd name="connsiteX472" fmla="*/ 384875 w 692884"/>
                  <a:gd name="connsiteY472" fmla="*/ 123679 h 1290705"/>
                  <a:gd name="connsiteX473" fmla="*/ 384875 w 692884"/>
                  <a:gd name="connsiteY473" fmla="*/ 120967 h 1290705"/>
                  <a:gd name="connsiteX474" fmla="*/ 384875 w 692884"/>
                  <a:gd name="connsiteY474" fmla="*/ 118255 h 1290705"/>
                  <a:gd name="connsiteX475" fmla="*/ 384875 w 692884"/>
                  <a:gd name="connsiteY475" fmla="*/ 116899 h 1290705"/>
                  <a:gd name="connsiteX476" fmla="*/ 378251 w 692884"/>
                  <a:gd name="connsiteY476" fmla="*/ 110119 h 1290705"/>
                  <a:gd name="connsiteX477" fmla="*/ 378251 w 692884"/>
                  <a:gd name="connsiteY477" fmla="*/ 108763 h 1290705"/>
                  <a:gd name="connsiteX478" fmla="*/ 375601 w 692884"/>
                  <a:gd name="connsiteY478" fmla="*/ 108763 h 1290705"/>
                  <a:gd name="connsiteX479" fmla="*/ 375601 w 692884"/>
                  <a:gd name="connsiteY479" fmla="*/ 103339 h 1290705"/>
                  <a:gd name="connsiteX480" fmla="*/ 374367 w 692884"/>
                  <a:gd name="connsiteY480" fmla="*/ 102076 h 1290705"/>
                  <a:gd name="connsiteX481" fmla="*/ 385891 w 692884"/>
                  <a:gd name="connsiteY481" fmla="*/ 87067 h 1290705"/>
                  <a:gd name="connsiteX482" fmla="*/ 387525 w 692884"/>
                  <a:gd name="connsiteY482" fmla="*/ 87067 h 1290705"/>
                  <a:gd name="connsiteX483" fmla="*/ 390174 w 692884"/>
                  <a:gd name="connsiteY483" fmla="*/ 87067 h 1290705"/>
                  <a:gd name="connsiteX484" fmla="*/ 392824 w 692884"/>
                  <a:gd name="connsiteY484" fmla="*/ 87067 h 1290705"/>
                  <a:gd name="connsiteX485" fmla="*/ 395474 w 692884"/>
                  <a:gd name="connsiteY485" fmla="*/ 87067 h 1290705"/>
                  <a:gd name="connsiteX486" fmla="*/ 396799 w 692884"/>
                  <a:gd name="connsiteY486" fmla="*/ 84355 h 1290705"/>
                  <a:gd name="connsiteX487" fmla="*/ 399448 w 692884"/>
                  <a:gd name="connsiteY487" fmla="*/ 82999 h 1290705"/>
                  <a:gd name="connsiteX488" fmla="*/ 402098 w 692884"/>
                  <a:gd name="connsiteY488" fmla="*/ 77575 h 1290705"/>
                  <a:gd name="connsiteX489" fmla="*/ 402098 w 692884"/>
                  <a:gd name="connsiteY489" fmla="*/ 73507 h 1290705"/>
                  <a:gd name="connsiteX490" fmla="*/ 399448 w 692884"/>
                  <a:gd name="connsiteY490" fmla="*/ 72151 h 1290705"/>
                  <a:gd name="connsiteX491" fmla="*/ 399448 w 692884"/>
                  <a:gd name="connsiteY491" fmla="*/ 69439 h 1290705"/>
                  <a:gd name="connsiteX492" fmla="*/ 396799 w 692884"/>
                  <a:gd name="connsiteY492" fmla="*/ 69439 h 1290705"/>
                  <a:gd name="connsiteX493" fmla="*/ 395474 w 692884"/>
                  <a:gd name="connsiteY493" fmla="*/ 65371 h 1290705"/>
                  <a:gd name="connsiteX494" fmla="*/ 392824 w 692884"/>
                  <a:gd name="connsiteY494" fmla="*/ 62659 h 1290705"/>
                  <a:gd name="connsiteX495" fmla="*/ 390174 w 692884"/>
                  <a:gd name="connsiteY495" fmla="*/ 62659 h 1290705"/>
                  <a:gd name="connsiteX496" fmla="*/ 384875 w 692884"/>
                  <a:gd name="connsiteY496" fmla="*/ 61303 h 1290705"/>
                  <a:gd name="connsiteX497" fmla="*/ 383550 w 692884"/>
                  <a:gd name="connsiteY497" fmla="*/ 61303 h 1290705"/>
                  <a:gd name="connsiteX498" fmla="*/ 378251 w 692884"/>
                  <a:gd name="connsiteY498" fmla="*/ 58591 h 1290705"/>
                  <a:gd name="connsiteX499" fmla="*/ 375601 w 692884"/>
                  <a:gd name="connsiteY499" fmla="*/ 58591 h 1290705"/>
                  <a:gd name="connsiteX500" fmla="*/ 374276 w 692884"/>
                  <a:gd name="connsiteY500" fmla="*/ 57235 h 1290705"/>
                  <a:gd name="connsiteX501" fmla="*/ 371627 w 692884"/>
                  <a:gd name="connsiteY501" fmla="*/ 51811 h 1290705"/>
                  <a:gd name="connsiteX502" fmla="*/ 368977 w 692884"/>
                  <a:gd name="connsiteY502" fmla="*/ 50455 h 1290705"/>
                  <a:gd name="connsiteX503" fmla="*/ 366327 w 692884"/>
                  <a:gd name="connsiteY503" fmla="*/ 47743 h 1290705"/>
                  <a:gd name="connsiteX504" fmla="*/ 366327 w 692884"/>
                  <a:gd name="connsiteY504" fmla="*/ 46387 h 1290705"/>
                  <a:gd name="connsiteX505" fmla="*/ 366327 w 692884"/>
                  <a:gd name="connsiteY505" fmla="*/ 43675 h 1290705"/>
                  <a:gd name="connsiteX506" fmla="*/ 366327 w 692884"/>
                  <a:gd name="connsiteY506" fmla="*/ 40963 h 1290705"/>
                  <a:gd name="connsiteX507" fmla="*/ 365002 w 692884"/>
                  <a:gd name="connsiteY507" fmla="*/ 39607 h 1290705"/>
                  <a:gd name="connsiteX508" fmla="*/ 359703 w 692884"/>
                  <a:gd name="connsiteY508" fmla="*/ 39607 h 1290705"/>
                  <a:gd name="connsiteX509" fmla="*/ 357053 w 692884"/>
                  <a:gd name="connsiteY509" fmla="*/ 39607 h 1290705"/>
                  <a:gd name="connsiteX510" fmla="*/ 350429 w 692884"/>
                  <a:gd name="connsiteY510" fmla="*/ 36895 h 1290705"/>
                  <a:gd name="connsiteX511" fmla="*/ 347779 w 692884"/>
                  <a:gd name="connsiteY511" fmla="*/ 36895 h 1290705"/>
                  <a:gd name="connsiteX512" fmla="*/ 346455 w 692884"/>
                  <a:gd name="connsiteY512" fmla="*/ 39607 h 1290705"/>
                  <a:gd name="connsiteX513" fmla="*/ 341155 w 692884"/>
                  <a:gd name="connsiteY513" fmla="*/ 39607 h 1290705"/>
                  <a:gd name="connsiteX514" fmla="*/ 338506 w 692884"/>
                  <a:gd name="connsiteY514" fmla="*/ 40963 h 1290705"/>
                  <a:gd name="connsiteX515" fmla="*/ 337181 w 692884"/>
                  <a:gd name="connsiteY515" fmla="*/ 40963 h 1290705"/>
                  <a:gd name="connsiteX516" fmla="*/ 334531 w 692884"/>
                  <a:gd name="connsiteY516" fmla="*/ 39607 h 1290705"/>
                  <a:gd name="connsiteX517" fmla="*/ 331881 w 692884"/>
                  <a:gd name="connsiteY517" fmla="*/ 39607 h 1290705"/>
                  <a:gd name="connsiteX518" fmla="*/ 327907 w 692884"/>
                  <a:gd name="connsiteY518" fmla="*/ 39607 h 1290705"/>
                  <a:gd name="connsiteX519" fmla="*/ 325257 w 692884"/>
                  <a:gd name="connsiteY519" fmla="*/ 36895 h 1290705"/>
                  <a:gd name="connsiteX520" fmla="*/ 325257 w 692884"/>
                  <a:gd name="connsiteY520" fmla="*/ 39607 h 1290705"/>
                  <a:gd name="connsiteX521" fmla="*/ 322607 w 692884"/>
                  <a:gd name="connsiteY521" fmla="*/ 36895 h 1290705"/>
                  <a:gd name="connsiteX522" fmla="*/ 318633 w 692884"/>
                  <a:gd name="connsiteY522" fmla="*/ 36895 h 1290705"/>
                  <a:gd name="connsiteX523" fmla="*/ 315983 w 692884"/>
                  <a:gd name="connsiteY523" fmla="*/ 36895 h 1290705"/>
                  <a:gd name="connsiteX524" fmla="*/ 315983 w 692884"/>
                  <a:gd name="connsiteY524" fmla="*/ 35539 h 1290705"/>
                  <a:gd name="connsiteX525" fmla="*/ 313334 w 692884"/>
                  <a:gd name="connsiteY525" fmla="*/ 35539 h 1290705"/>
                  <a:gd name="connsiteX526" fmla="*/ 310684 w 692884"/>
                  <a:gd name="connsiteY526" fmla="*/ 32827 h 1290705"/>
                  <a:gd name="connsiteX527" fmla="*/ 309359 w 692884"/>
                  <a:gd name="connsiteY527" fmla="*/ 31471 h 1290705"/>
                  <a:gd name="connsiteX528" fmla="*/ 306709 w 692884"/>
                  <a:gd name="connsiteY528" fmla="*/ 31471 h 1290705"/>
                  <a:gd name="connsiteX529" fmla="*/ 306709 w 692884"/>
                  <a:gd name="connsiteY529" fmla="*/ 28759 h 1290705"/>
                  <a:gd name="connsiteX530" fmla="*/ 306207 w 692884"/>
                  <a:gd name="connsiteY530" fmla="*/ 28759 h 1290705"/>
                  <a:gd name="connsiteX531" fmla="*/ 306207 w 692884"/>
                  <a:gd name="connsiteY531" fmla="*/ 26561 h 1290705"/>
                  <a:gd name="connsiteX532" fmla="*/ 306709 w 692884"/>
                  <a:gd name="connsiteY532" fmla="*/ 26047 h 1290705"/>
                  <a:gd name="connsiteX533" fmla="*/ 309359 w 692884"/>
                  <a:gd name="connsiteY533" fmla="*/ 24691 h 1290705"/>
                  <a:gd name="connsiteX534" fmla="*/ 310684 w 692884"/>
                  <a:gd name="connsiteY534" fmla="*/ 21979 h 1290705"/>
                  <a:gd name="connsiteX535" fmla="*/ 313334 w 692884"/>
                  <a:gd name="connsiteY535" fmla="*/ 21979 h 1290705"/>
                  <a:gd name="connsiteX536" fmla="*/ 315983 w 692884"/>
                  <a:gd name="connsiteY536" fmla="*/ 21979 h 1290705"/>
                  <a:gd name="connsiteX537" fmla="*/ 318633 w 692884"/>
                  <a:gd name="connsiteY537" fmla="*/ 24691 h 1290705"/>
                  <a:gd name="connsiteX538" fmla="*/ 319958 w 692884"/>
                  <a:gd name="connsiteY538" fmla="*/ 24691 h 1290705"/>
                  <a:gd name="connsiteX539" fmla="*/ 322607 w 692884"/>
                  <a:gd name="connsiteY539" fmla="*/ 24691 h 1290705"/>
                  <a:gd name="connsiteX540" fmla="*/ 325257 w 692884"/>
                  <a:gd name="connsiteY540" fmla="*/ 24691 h 1290705"/>
                  <a:gd name="connsiteX541" fmla="*/ 327907 w 692884"/>
                  <a:gd name="connsiteY541" fmla="*/ 20623 h 1290705"/>
                  <a:gd name="connsiteX542" fmla="*/ 329232 w 692884"/>
                  <a:gd name="connsiteY542" fmla="*/ 13843 h 1290705"/>
                  <a:gd name="connsiteX543" fmla="*/ 331881 w 692884"/>
                  <a:gd name="connsiteY543" fmla="*/ 11131 h 1290705"/>
                  <a:gd name="connsiteX544" fmla="*/ 331881 w 692884"/>
                  <a:gd name="connsiteY544" fmla="*/ 9775 h 1290705"/>
                  <a:gd name="connsiteX545" fmla="*/ 331881 w 692884"/>
                  <a:gd name="connsiteY545" fmla="*/ 7063 h 1290705"/>
                  <a:gd name="connsiteX546" fmla="*/ 334531 w 692884"/>
                  <a:gd name="connsiteY546" fmla="*/ 4351 h 1290705"/>
                  <a:gd name="connsiteX547" fmla="*/ 337181 w 692884"/>
                  <a:gd name="connsiteY547" fmla="*/ 4351 h 1290705"/>
                  <a:gd name="connsiteX548" fmla="*/ 338506 w 692884"/>
                  <a:gd name="connsiteY548" fmla="*/ 4351 h 1290705"/>
                  <a:gd name="connsiteX549" fmla="*/ 341155 w 692884"/>
                  <a:gd name="connsiteY549" fmla="*/ 4351 h 1290705"/>
                  <a:gd name="connsiteX550" fmla="*/ 346455 w 692884"/>
                  <a:gd name="connsiteY550" fmla="*/ 2995 h 1290705"/>
                  <a:gd name="connsiteX551" fmla="*/ 347779 w 692884"/>
                  <a:gd name="connsiteY551" fmla="*/ 283 h 1290705"/>
                  <a:gd name="connsiteX552" fmla="*/ 350429 w 692884"/>
                  <a:gd name="connsiteY552" fmla="*/ 283 h 1290705"/>
                  <a:gd name="connsiteX553" fmla="*/ 355729 w 692884"/>
                  <a:gd name="connsiteY553" fmla="*/ 283 h 1290705"/>
                  <a:gd name="connsiteX554" fmla="*/ 359703 w 692884"/>
                  <a:gd name="connsiteY554" fmla="*/ 283 h 1290705"/>
                  <a:gd name="connsiteX555" fmla="*/ 360256 w 692884"/>
                  <a:gd name="connsiteY555" fmla="*/ 0 h 1290705"/>
                  <a:gd name="connsiteX0" fmla="*/ 360256 w 692884"/>
                  <a:gd name="connsiteY0" fmla="*/ 0 h 1290705"/>
                  <a:gd name="connsiteX1" fmla="*/ 371074 w 692884"/>
                  <a:gd name="connsiteY1" fmla="*/ 0 h 1290705"/>
                  <a:gd name="connsiteX2" fmla="*/ 371627 w 692884"/>
                  <a:gd name="connsiteY2" fmla="*/ 283 h 1290705"/>
                  <a:gd name="connsiteX3" fmla="*/ 374276 w 692884"/>
                  <a:gd name="connsiteY3" fmla="*/ 2995 h 1290705"/>
                  <a:gd name="connsiteX4" fmla="*/ 374276 w 692884"/>
                  <a:gd name="connsiteY4" fmla="*/ 4351 h 1290705"/>
                  <a:gd name="connsiteX5" fmla="*/ 378251 w 692884"/>
                  <a:gd name="connsiteY5" fmla="*/ 7063 h 1290705"/>
                  <a:gd name="connsiteX6" fmla="*/ 380901 w 692884"/>
                  <a:gd name="connsiteY6" fmla="*/ 9775 h 1290705"/>
                  <a:gd name="connsiteX7" fmla="*/ 384875 w 692884"/>
                  <a:gd name="connsiteY7" fmla="*/ 9775 h 1290705"/>
                  <a:gd name="connsiteX8" fmla="*/ 390174 w 692884"/>
                  <a:gd name="connsiteY8" fmla="*/ 11131 h 1290705"/>
                  <a:gd name="connsiteX9" fmla="*/ 392824 w 692884"/>
                  <a:gd name="connsiteY9" fmla="*/ 11131 h 1290705"/>
                  <a:gd name="connsiteX10" fmla="*/ 396799 w 692884"/>
                  <a:gd name="connsiteY10" fmla="*/ 13843 h 1290705"/>
                  <a:gd name="connsiteX11" fmla="*/ 402098 w 692884"/>
                  <a:gd name="connsiteY11" fmla="*/ 13843 h 1290705"/>
                  <a:gd name="connsiteX12" fmla="*/ 404748 w 692884"/>
                  <a:gd name="connsiteY12" fmla="*/ 13843 h 1290705"/>
                  <a:gd name="connsiteX13" fmla="*/ 408722 w 692884"/>
                  <a:gd name="connsiteY13" fmla="*/ 15199 h 1290705"/>
                  <a:gd name="connsiteX14" fmla="*/ 409196 w 692884"/>
                  <a:gd name="connsiteY14" fmla="*/ 15199 h 1290705"/>
                  <a:gd name="connsiteX15" fmla="*/ 418594 w 692884"/>
                  <a:gd name="connsiteY15" fmla="*/ 38634 h 1290705"/>
                  <a:gd name="connsiteX16" fmla="*/ 449581 w 692884"/>
                  <a:gd name="connsiteY16" fmla="*/ 38634 h 1290705"/>
                  <a:gd name="connsiteX17" fmla="*/ 479994 w 692884"/>
                  <a:gd name="connsiteY17" fmla="*/ 57952 h 1290705"/>
                  <a:gd name="connsiteX18" fmla="*/ 494913 w 692884"/>
                  <a:gd name="connsiteY18" fmla="*/ 96049 h 1290705"/>
                  <a:gd name="connsiteX19" fmla="*/ 494913 w 692884"/>
                  <a:gd name="connsiteY19" fmla="*/ 134147 h 1290705"/>
                  <a:gd name="connsiteX20" fmla="*/ 494913 w 692884"/>
                  <a:gd name="connsiteY20" fmla="*/ 173854 h 1290705"/>
                  <a:gd name="connsiteX21" fmla="*/ 494913 w 692884"/>
                  <a:gd name="connsiteY21" fmla="*/ 211952 h 1290705"/>
                  <a:gd name="connsiteX22" fmla="*/ 479994 w 692884"/>
                  <a:gd name="connsiteY22" fmla="*/ 249513 h 1290705"/>
                  <a:gd name="connsiteX23" fmla="*/ 465074 w 692884"/>
                  <a:gd name="connsiteY23" fmla="*/ 287610 h 1290705"/>
                  <a:gd name="connsiteX24" fmla="*/ 449581 w 692884"/>
                  <a:gd name="connsiteY24" fmla="*/ 326244 h 1290705"/>
                  <a:gd name="connsiteX25" fmla="*/ 479994 w 692884"/>
                  <a:gd name="connsiteY25" fmla="*/ 346098 h 1290705"/>
                  <a:gd name="connsiteX26" fmla="*/ 501585 w 692884"/>
                  <a:gd name="connsiteY26" fmla="*/ 359558 h 1290705"/>
                  <a:gd name="connsiteX27" fmla="*/ 501461 w 692884"/>
                  <a:gd name="connsiteY27" fmla="*/ 359621 h 1290705"/>
                  <a:gd name="connsiteX28" fmla="*/ 500136 w 692884"/>
                  <a:gd name="connsiteY28" fmla="*/ 359621 h 1290705"/>
                  <a:gd name="connsiteX29" fmla="*/ 500136 w 692884"/>
                  <a:gd name="connsiteY29" fmla="*/ 360977 h 1290705"/>
                  <a:gd name="connsiteX30" fmla="*/ 501461 w 692884"/>
                  <a:gd name="connsiteY30" fmla="*/ 360977 h 1290705"/>
                  <a:gd name="connsiteX31" fmla="*/ 503861 w 692884"/>
                  <a:gd name="connsiteY31" fmla="*/ 360977 h 1290705"/>
                  <a:gd name="connsiteX32" fmla="*/ 510980 w 692884"/>
                  <a:gd name="connsiteY32" fmla="*/ 365415 h 1290705"/>
                  <a:gd name="connsiteX33" fmla="*/ 526474 w 692884"/>
                  <a:gd name="connsiteY33" fmla="*/ 404049 h 1290705"/>
                  <a:gd name="connsiteX34" fmla="*/ 556313 w 692884"/>
                  <a:gd name="connsiteY34" fmla="*/ 422830 h 1290705"/>
                  <a:gd name="connsiteX35" fmla="*/ 562404 w 692884"/>
                  <a:gd name="connsiteY35" fmla="*/ 422830 h 1290705"/>
                  <a:gd name="connsiteX36" fmla="*/ 562404 w 692884"/>
                  <a:gd name="connsiteY36" fmla="*/ 423353 h 1290705"/>
                  <a:gd name="connsiteX37" fmla="*/ 565054 w 692884"/>
                  <a:gd name="connsiteY37" fmla="*/ 423353 h 1290705"/>
                  <a:gd name="connsiteX38" fmla="*/ 567703 w 692884"/>
                  <a:gd name="connsiteY38" fmla="*/ 423353 h 1290705"/>
                  <a:gd name="connsiteX39" fmla="*/ 569028 w 692884"/>
                  <a:gd name="connsiteY39" fmla="*/ 423353 h 1290705"/>
                  <a:gd name="connsiteX40" fmla="*/ 569028 w 692884"/>
                  <a:gd name="connsiteY40" fmla="*/ 426065 h 1290705"/>
                  <a:gd name="connsiteX41" fmla="*/ 571678 w 692884"/>
                  <a:gd name="connsiteY41" fmla="*/ 423353 h 1290705"/>
                  <a:gd name="connsiteX42" fmla="*/ 571678 w 692884"/>
                  <a:gd name="connsiteY42" fmla="*/ 426065 h 1290705"/>
                  <a:gd name="connsiteX43" fmla="*/ 571678 w 692884"/>
                  <a:gd name="connsiteY43" fmla="*/ 428777 h 1290705"/>
                  <a:gd name="connsiteX44" fmla="*/ 574328 w 692884"/>
                  <a:gd name="connsiteY44" fmla="*/ 430133 h 1290705"/>
                  <a:gd name="connsiteX45" fmla="*/ 576977 w 692884"/>
                  <a:gd name="connsiteY45" fmla="*/ 432845 h 1290705"/>
                  <a:gd name="connsiteX46" fmla="*/ 578302 w 692884"/>
                  <a:gd name="connsiteY46" fmla="*/ 432845 h 1290705"/>
                  <a:gd name="connsiteX47" fmla="*/ 578302 w 692884"/>
                  <a:gd name="connsiteY47" fmla="*/ 434201 h 1290705"/>
                  <a:gd name="connsiteX48" fmla="*/ 578302 w 692884"/>
                  <a:gd name="connsiteY48" fmla="*/ 436913 h 1290705"/>
                  <a:gd name="connsiteX49" fmla="*/ 580952 w 692884"/>
                  <a:gd name="connsiteY49" fmla="*/ 439625 h 1290705"/>
                  <a:gd name="connsiteX50" fmla="*/ 583602 w 692884"/>
                  <a:gd name="connsiteY50" fmla="*/ 439625 h 1290705"/>
                  <a:gd name="connsiteX51" fmla="*/ 583602 w 692884"/>
                  <a:gd name="connsiteY51" fmla="*/ 440981 h 1290705"/>
                  <a:gd name="connsiteX52" fmla="*/ 583602 w 692884"/>
                  <a:gd name="connsiteY52" fmla="*/ 443693 h 1290705"/>
                  <a:gd name="connsiteX53" fmla="*/ 583602 w 692884"/>
                  <a:gd name="connsiteY53" fmla="*/ 445049 h 1290705"/>
                  <a:gd name="connsiteX54" fmla="*/ 586251 w 692884"/>
                  <a:gd name="connsiteY54" fmla="*/ 445049 h 1290705"/>
                  <a:gd name="connsiteX55" fmla="*/ 586251 w 692884"/>
                  <a:gd name="connsiteY55" fmla="*/ 447761 h 1290705"/>
                  <a:gd name="connsiteX56" fmla="*/ 587576 w 692884"/>
                  <a:gd name="connsiteY56" fmla="*/ 447761 h 1290705"/>
                  <a:gd name="connsiteX57" fmla="*/ 590226 w 692884"/>
                  <a:gd name="connsiteY57" fmla="*/ 447761 h 1290705"/>
                  <a:gd name="connsiteX58" fmla="*/ 590226 w 692884"/>
                  <a:gd name="connsiteY58" fmla="*/ 449117 h 1290705"/>
                  <a:gd name="connsiteX59" fmla="*/ 592875 w 692884"/>
                  <a:gd name="connsiteY59" fmla="*/ 449117 h 1290705"/>
                  <a:gd name="connsiteX60" fmla="*/ 592875 w 692884"/>
                  <a:gd name="connsiteY60" fmla="*/ 451829 h 1290705"/>
                  <a:gd name="connsiteX61" fmla="*/ 590226 w 692884"/>
                  <a:gd name="connsiteY61" fmla="*/ 451829 h 1290705"/>
                  <a:gd name="connsiteX62" fmla="*/ 592875 w 692884"/>
                  <a:gd name="connsiteY62" fmla="*/ 454541 h 1290705"/>
                  <a:gd name="connsiteX63" fmla="*/ 592875 w 692884"/>
                  <a:gd name="connsiteY63" fmla="*/ 455897 h 1290705"/>
                  <a:gd name="connsiteX64" fmla="*/ 595525 w 692884"/>
                  <a:gd name="connsiteY64" fmla="*/ 458609 h 1290705"/>
                  <a:gd name="connsiteX65" fmla="*/ 596850 w 692884"/>
                  <a:gd name="connsiteY65" fmla="*/ 458609 h 1290705"/>
                  <a:gd name="connsiteX66" fmla="*/ 599500 w 692884"/>
                  <a:gd name="connsiteY66" fmla="*/ 458609 h 1290705"/>
                  <a:gd name="connsiteX67" fmla="*/ 602149 w 692884"/>
                  <a:gd name="connsiteY67" fmla="*/ 458609 h 1290705"/>
                  <a:gd name="connsiteX68" fmla="*/ 602149 w 692884"/>
                  <a:gd name="connsiteY68" fmla="*/ 459965 h 1290705"/>
                  <a:gd name="connsiteX69" fmla="*/ 604799 w 692884"/>
                  <a:gd name="connsiteY69" fmla="*/ 455897 h 1290705"/>
                  <a:gd name="connsiteX70" fmla="*/ 606124 w 692884"/>
                  <a:gd name="connsiteY70" fmla="*/ 455897 h 1290705"/>
                  <a:gd name="connsiteX71" fmla="*/ 608774 w 692884"/>
                  <a:gd name="connsiteY71" fmla="*/ 455897 h 1290705"/>
                  <a:gd name="connsiteX72" fmla="*/ 608774 w 692884"/>
                  <a:gd name="connsiteY72" fmla="*/ 454541 h 1290705"/>
                  <a:gd name="connsiteX73" fmla="*/ 608774 w 692884"/>
                  <a:gd name="connsiteY73" fmla="*/ 451829 h 1290705"/>
                  <a:gd name="connsiteX74" fmla="*/ 608774 w 692884"/>
                  <a:gd name="connsiteY74" fmla="*/ 449117 h 1290705"/>
                  <a:gd name="connsiteX75" fmla="*/ 611423 w 692884"/>
                  <a:gd name="connsiteY75" fmla="*/ 449117 h 1290705"/>
                  <a:gd name="connsiteX76" fmla="*/ 611423 w 692884"/>
                  <a:gd name="connsiteY76" fmla="*/ 447761 h 1290705"/>
                  <a:gd name="connsiteX77" fmla="*/ 614073 w 692884"/>
                  <a:gd name="connsiteY77" fmla="*/ 447761 h 1290705"/>
                  <a:gd name="connsiteX78" fmla="*/ 615398 w 692884"/>
                  <a:gd name="connsiteY78" fmla="*/ 447761 h 1290705"/>
                  <a:gd name="connsiteX79" fmla="*/ 618047 w 692884"/>
                  <a:gd name="connsiteY79" fmla="*/ 445049 h 1290705"/>
                  <a:gd name="connsiteX80" fmla="*/ 620697 w 692884"/>
                  <a:gd name="connsiteY80" fmla="*/ 443693 h 1290705"/>
                  <a:gd name="connsiteX81" fmla="*/ 623347 w 692884"/>
                  <a:gd name="connsiteY81" fmla="*/ 443693 h 1290705"/>
                  <a:gd name="connsiteX82" fmla="*/ 623347 w 692884"/>
                  <a:gd name="connsiteY82" fmla="*/ 445049 h 1290705"/>
                  <a:gd name="connsiteX83" fmla="*/ 625443 w 692884"/>
                  <a:gd name="connsiteY83" fmla="*/ 444334 h 1290705"/>
                  <a:gd name="connsiteX84" fmla="*/ 632058 w 692884"/>
                  <a:gd name="connsiteY84" fmla="*/ 461464 h 1290705"/>
                  <a:gd name="connsiteX85" fmla="*/ 607490 w 692884"/>
                  <a:gd name="connsiteY85" fmla="*/ 492832 h 1290705"/>
                  <a:gd name="connsiteX86" fmla="*/ 577295 w 692884"/>
                  <a:gd name="connsiteY86" fmla="*/ 511600 h 1290705"/>
                  <a:gd name="connsiteX87" fmla="*/ 577295 w 692884"/>
                  <a:gd name="connsiteY87" fmla="*/ 515099 h 1290705"/>
                  <a:gd name="connsiteX88" fmla="*/ 571232 w 692884"/>
                  <a:gd name="connsiteY88" fmla="*/ 518879 h 1290705"/>
                  <a:gd name="connsiteX89" fmla="*/ 571232 w 692884"/>
                  <a:gd name="connsiteY89" fmla="*/ 555903 h 1290705"/>
                  <a:gd name="connsiteX90" fmla="*/ 556313 w 692884"/>
                  <a:gd name="connsiteY90" fmla="*/ 596683 h 1290705"/>
                  <a:gd name="connsiteX91" fmla="*/ 571232 w 692884"/>
                  <a:gd name="connsiteY91" fmla="*/ 633708 h 1290705"/>
                  <a:gd name="connsiteX92" fmla="*/ 602219 w 692884"/>
                  <a:gd name="connsiteY92" fmla="*/ 653025 h 1290705"/>
                  <a:gd name="connsiteX93" fmla="*/ 617139 w 692884"/>
                  <a:gd name="connsiteY93" fmla="*/ 691659 h 1290705"/>
                  <a:gd name="connsiteX94" fmla="*/ 617139 w 692884"/>
                  <a:gd name="connsiteY94" fmla="*/ 729757 h 1290705"/>
                  <a:gd name="connsiteX95" fmla="*/ 647552 w 692884"/>
                  <a:gd name="connsiteY95" fmla="*/ 749074 h 1290705"/>
                  <a:gd name="connsiteX96" fmla="*/ 663045 w 692884"/>
                  <a:gd name="connsiteY96" fmla="*/ 788244 h 1290705"/>
                  <a:gd name="connsiteX97" fmla="*/ 692884 w 692884"/>
                  <a:gd name="connsiteY97" fmla="*/ 788244 h 1290705"/>
                  <a:gd name="connsiteX98" fmla="*/ 676243 w 692884"/>
                  <a:gd name="connsiteY98" fmla="*/ 826879 h 1290705"/>
                  <a:gd name="connsiteX99" fmla="*/ 663037 w 692884"/>
                  <a:gd name="connsiteY99" fmla="*/ 835524 h 1290705"/>
                  <a:gd name="connsiteX100" fmla="*/ 655042 w 692884"/>
                  <a:gd name="connsiteY100" fmla="*/ 840460 h 1290705"/>
                  <a:gd name="connsiteX101" fmla="*/ 654895 w 692884"/>
                  <a:gd name="connsiteY101" fmla="*/ 840853 h 1290705"/>
                  <a:gd name="connsiteX102" fmla="*/ 647552 w 692884"/>
                  <a:gd name="connsiteY102" fmla="*/ 845659 h 1290705"/>
                  <a:gd name="connsiteX103" fmla="*/ 632058 w 692884"/>
                  <a:gd name="connsiteY103" fmla="*/ 883220 h 1290705"/>
                  <a:gd name="connsiteX104" fmla="*/ 617139 w 692884"/>
                  <a:gd name="connsiteY104" fmla="*/ 922391 h 1290705"/>
                  <a:gd name="connsiteX105" fmla="*/ 617139 w 692884"/>
                  <a:gd name="connsiteY105" fmla="*/ 959952 h 1290705"/>
                  <a:gd name="connsiteX106" fmla="*/ 647552 w 692884"/>
                  <a:gd name="connsiteY106" fmla="*/ 959952 h 1290705"/>
                  <a:gd name="connsiteX107" fmla="*/ 676243 w 692884"/>
                  <a:gd name="connsiteY107" fmla="*/ 959952 h 1290705"/>
                  <a:gd name="connsiteX108" fmla="*/ 663045 w 692884"/>
                  <a:gd name="connsiteY108" fmla="*/ 999123 h 1290705"/>
                  <a:gd name="connsiteX109" fmla="*/ 632058 w 692884"/>
                  <a:gd name="connsiteY109" fmla="*/ 1018440 h 1290705"/>
                  <a:gd name="connsiteX110" fmla="*/ 647552 w 692884"/>
                  <a:gd name="connsiteY110" fmla="*/ 1056537 h 1290705"/>
                  <a:gd name="connsiteX111" fmla="*/ 617139 w 692884"/>
                  <a:gd name="connsiteY111" fmla="*/ 1095171 h 1290705"/>
                  <a:gd name="connsiteX112" fmla="*/ 647552 w 692884"/>
                  <a:gd name="connsiteY112" fmla="*/ 1114489 h 1290705"/>
                  <a:gd name="connsiteX113" fmla="*/ 663045 w 692884"/>
                  <a:gd name="connsiteY113" fmla="*/ 1152586 h 1290705"/>
                  <a:gd name="connsiteX114" fmla="*/ 663045 w 692884"/>
                  <a:gd name="connsiteY114" fmla="*/ 1190684 h 1290705"/>
                  <a:gd name="connsiteX115" fmla="*/ 663045 w 692884"/>
                  <a:gd name="connsiteY115" fmla="*/ 1230391 h 1290705"/>
                  <a:gd name="connsiteX116" fmla="*/ 634534 w 692884"/>
                  <a:gd name="connsiteY116" fmla="*/ 1248165 h 1290705"/>
                  <a:gd name="connsiteX117" fmla="*/ 632058 w 692884"/>
                  <a:gd name="connsiteY117" fmla="*/ 1249452 h 1290705"/>
                  <a:gd name="connsiteX118" fmla="*/ 632058 w 692884"/>
                  <a:gd name="connsiteY118" fmla="*/ 1246924 h 1290705"/>
                  <a:gd name="connsiteX119" fmla="*/ 627321 w 692884"/>
                  <a:gd name="connsiteY119" fmla="*/ 1248540 h 1290705"/>
                  <a:gd name="connsiteX120" fmla="*/ 625996 w 692884"/>
                  <a:gd name="connsiteY120" fmla="*/ 1251252 h 1290705"/>
                  <a:gd name="connsiteX121" fmla="*/ 618047 w 692884"/>
                  <a:gd name="connsiteY121" fmla="*/ 1251252 h 1290705"/>
                  <a:gd name="connsiteX122" fmla="*/ 614073 w 692884"/>
                  <a:gd name="connsiteY122" fmla="*/ 1252608 h 1290705"/>
                  <a:gd name="connsiteX123" fmla="*/ 608774 w 692884"/>
                  <a:gd name="connsiteY123" fmla="*/ 1255320 h 1290705"/>
                  <a:gd name="connsiteX124" fmla="*/ 604799 w 692884"/>
                  <a:gd name="connsiteY124" fmla="*/ 1256676 h 1290705"/>
                  <a:gd name="connsiteX125" fmla="*/ 599500 w 692884"/>
                  <a:gd name="connsiteY125" fmla="*/ 1260744 h 1290705"/>
                  <a:gd name="connsiteX126" fmla="*/ 592875 w 692884"/>
                  <a:gd name="connsiteY126" fmla="*/ 1263456 h 1290705"/>
                  <a:gd name="connsiteX127" fmla="*/ 590226 w 692884"/>
                  <a:gd name="connsiteY127" fmla="*/ 1267524 h 1290705"/>
                  <a:gd name="connsiteX128" fmla="*/ 586251 w 692884"/>
                  <a:gd name="connsiteY128" fmla="*/ 1270236 h 1290705"/>
                  <a:gd name="connsiteX129" fmla="*/ 576977 w 692884"/>
                  <a:gd name="connsiteY129" fmla="*/ 1274304 h 1290705"/>
                  <a:gd name="connsiteX130" fmla="*/ 571678 w 692884"/>
                  <a:gd name="connsiteY130" fmla="*/ 1278372 h 1290705"/>
                  <a:gd name="connsiteX131" fmla="*/ 562404 w 692884"/>
                  <a:gd name="connsiteY131" fmla="*/ 1278372 h 1290705"/>
                  <a:gd name="connsiteX132" fmla="*/ 553130 w 692884"/>
                  <a:gd name="connsiteY132" fmla="*/ 1282440 h 1290705"/>
                  <a:gd name="connsiteX133" fmla="*/ 543856 w 692884"/>
                  <a:gd name="connsiteY133" fmla="*/ 1285152 h 1290705"/>
                  <a:gd name="connsiteX134" fmla="*/ 531933 w 692884"/>
                  <a:gd name="connsiteY134" fmla="*/ 1285152 h 1290705"/>
                  <a:gd name="connsiteX135" fmla="*/ 520009 w 692884"/>
                  <a:gd name="connsiteY135" fmla="*/ 1286508 h 1290705"/>
                  <a:gd name="connsiteX136" fmla="*/ 510735 w 692884"/>
                  <a:gd name="connsiteY136" fmla="*/ 1289220 h 1290705"/>
                  <a:gd name="connsiteX137" fmla="*/ 510735 w 692884"/>
                  <a:gd name="connsiteY137" fmla="*/ 1289306 h 1290705"/>
                  <a:gd name="connsiteX138" fmla="*/ 500944 w 692884"/>
                  <a:gd name="connsiteY138" fmla="*/ 1290705 h 1290705"/>
                  <a:gd name="connsiteX139" fmla="*/ 500136 w 692884"/>
                  <a:gd name="connsiteY139" fmla="*/ 1282440 h 1290705"/>
                  <a:gd name="connsiteX140" fmla="*/ 494837 w 692884"/>
                  <a:gd name="connsiteY140" fmla="*/ 1277016 h 1290705"/>
                  <a:gd name="connsiteX141" fmla="*/ 485563 w 692884"/>
                  <a:gd name="connsiteY141" fmla="*/ 1274304 h 1290705"/>
                  <a:gd name="connsiteX142" fmla="*/ 482913 w 692884"/>
                  <a:gd name="connsiteY142" fmla="*/ 1270236 h 1290705"/>
                  <a:gd name="connsiteX143" fmla="*/ 478939 w 692884"/>
                  <a:gd name="connsiteY143" fmla="*/ 1266168 h 1290705"/>
                  <a:gd name="connsiteX144" fmla="*/ 473640 w 692884"/>
                  <a:gd name="connsiteY144" fmla="*/ 1260744 h 1290705"/>
                  <a:gd name="connsiteX145" fmla="*/ 472315 w 692884"/>
                  <a:gd name="connsiteY145" fmla="*/ 1260744 h 1290705"/>
                  <a:gd name="connsiteX146" fmla="*/ 461716 w 692884"/>
                  <a:gd name="connsiteY146" fmla="*/ 1266168 h 1290705"/>
                  <a:gd name="connsiteX147" fmla="*/ 461716 w 692884"/>
                  <a:gd name="connsiteY147" fmla="*/ 1267253 h 1290705"/>
                  <a:gd name="connsiteX148" fmla="*/ 460783 w 692884"/>
                  <a:gd name="connsiteY148" fmla="*/ 1266506 h 1290705"/>
                  <a:gd name="connsiteX149" fmla="*/ 413158 w 692884"/>
                  <a:gd name="connsiteY149" fmla="*/ 1256981 h 1290705"/>
                  <a:gd name="connsiteX150" fmla="*/ 397513 w 692884"/>
                  <a:gd name="connsiteY150" fmla="*/ 1259388 h 1290705"/>
                  <a:gd name="connsiteX151" fmla="*/ 396799 w 692884"/>
                  <a:gd name="connsiteY151" fmla="*/ 1259388 h 1290705"/>
                  <a:gd name="connsiteX152" fmla="*/ 345851 w 692884"/>
                  <a:gd name="connsiteY152" fmla="*/ 1267336 h 1290705"/>
                  <a:gd name="connsiteX153" fmla="*/ 365002 w 692884"/>
                  <a:gd name="connsiteY153" fmla="*/ 1264069 h 1290705"/>
                  <a:gd name="connsiteX154" fmla="*/ 378251 w 692884"/>
                  <a:gd name="connsiteY154" fmla="*/ 1255320 h 1290705"/>
                  <a:gd name="connsiteX155" fmla="*/ 341155 w 692884"/>
                  <a:gd name="connsiteY155" fmla="*/ 1263456 h 1290705"/>
                  <a:gd name="connsiteX156" fmla="*/ 325257 w 692884"/>
                  <a:gd name="connsiteY156" fmla="*/ 1266168 h 1290705"/>
                  <a:gd name="connsiteX157" fmla="*/ 313334 w 692884"/>
                  <a:gd name="connsiteY157" fmla="*/ 1266168 h 1290705"/>
                  <a:gd name="connsiteX158" fmla="*/ 301410 w 692884"/>
                  <a:gd name="connsiteY158" fmla="*/ 1263456 h 1290705"/>
                  <a:gd name="connsiteX159" fmla="*/ 298760 w 692884"/>
                  <a:gd name="connsiteY159" fmla="*/ 1270236 h 1290705"/>
                  <a:gd name="connsiteX160" fmla="*/ 297435 w 692884"/>
                  <a:gd name="connsiteY160" fmla="*/ 1277016 h 1290705"/>
                  <a:gd name="connsiteX161" fmla="*/ 289486 w 692884"/>
                  <a:gd name="connsiteY161" fmla="*/ 1286508 h 1290705"/>
                  <a:gd name="connsiteX162" fmla="*/ 289393 w 692884"/>
                  <a:gd name="connsiteY162" fmla="*/ 1286572 h 1290705"/>
                  <a:gd name="connsiteX163" fmla="*/ 282583 w 692884"/>
                  <a:gd name="connsiteY163" fmla="*/ 1261036 h 1290705"/>
                  <a:gd name="connsiteX164" fmla="*/ 285512 w 692884"/>
                  <a:gd name="connsiteY164" fmla="*/ 1257289 h 1290705"/>
                  <a:gd name="connsiteX165" fmla="*/ 289486 w 692884"/>
                  <a:gd name="connsiteY165" fmla="*/ 1249153 h 1290705"/>
                  <a:gd name="connsiteX166" fmla="*/ 294786 w 692884"/>
                  <a:gd name="connsiteY166" fmla="*/ 1245085 h 1290705"/>
                  <a:gd name="connsiteX167" fmla="*/ 292499 w 692884"/>
                  <a:gd name="connsiteY167" fmla="*/ 1242160 h 1290705"/>
                  <a:gd name="connsiteX168" fmla="*/ 294786 w 692884"/>
                  <a:gd name="connsiteY168" fmla="*/ 1240404 h 1290705"/>
                  <a:gd name="connsiteX169" fmla="*/ 289486 w 692884"/>
                  <a:gd name="connsiteY169" fmla="*/ 1233624 h 1290705"/>
                  <a:gd name="connsiteX170" fmla="*/ 288619 w 692884"/>
                  <a:gd name="connsiteY170" fmla="*/ 1230961 h 1290705"/>
                  <a:gd name="connsiteX171" fmla="*/ 289486 w 692884"/>
                  <a:gd name="connsiteY171" fmla="*/ 1224746 h 1290705"/>
                  <a:gd name="connsiteX172" fmla="*/ 288162 w 692884"/>
                  <a:gd name="connsiteY172" fmla="*/ 1229556 h 1290705"/>
                  <a:gd name="connsiteX173" fmla="*/ 288619 w 692884"/>
                  <a:gd name="connsiteY173" fmla="*/ 1230961 h 1290705"/>
                  <a:gd name="connsiteX174" fmla="*/ 288162 w 692884"/>
                  <a:gd name="connsiteY174" fmla="*/ 1234237 h 1290705"/>
                  <a:gd name="connsiteX175" fmla="*/ 289486 w 692884"/>
                  <a:gd name="connsiteY175" fmla="*/ 1238305 h 1290705"/>
                  <a:gd name="connsiteX176" fmla="*/ 292499 w 692884"/>
                  <a:gd name="connsiteY176" fmla="*/ 1242160 h 1290705"/>
                  <a:gd name="connsiteX177" fmla="*/ 289486 w 692884"/>
                  <a:gd name="connsiteY177" fmla="*/ 1244472 h 1290705"/>
                  <a:gd name="connsiteX178" fmla="*/ 285512 w 692884"/>
                  <a:gd name="connsiteY178" fmla="*/ 1252608 h 1290705"/>
                  <a:gd name="connsiteX179" fmla="*/ 281652 w 692884"/>
                  <a:gd name="connsiteY179" fmla="*/ 1257546 h 1290705"/>
                  <a:gd name="connsiteX180" fmla="*/ 279808 w 692884"/>
                  <a:gd name="connsiteY180" fmla="*/ 1250631 h 1290705"/>
                  <a:gd name="connsiteX181" fmla="*/ 295683 w 692884"/>
                  <a:gd name="connsiteY181" fmla="*/ 1203006 h 1290705"/>
                  <a:gd name="connsiteX182" fmla="*/ 267108 w 692884"/>
                  <a:gd name="connsiteY182" fmla="*/ 1164906 h 1290705"/>
                  <a:gd name="connsiteX183" fmla="*/ 254385 w 692884"/>
                  <a:gd name="connsiteY183" fmla="*/ 1178378 h 1290705"/>
                  <a:gd name="connsiteX184" fmla="*/ 252391 w 692884"/>
                  <a:gd name="connsiteY184" fmla="*/ 1175317 h 1290705"/>
                  <a:gd name="connsiteX185" fmla="*/ 252391 w 692884"/>
                  <a:gd name="connsiteY185" fmla="*/ 1179998 h 1290705"/>
                  <a:gd name="connsiteX186" fmla="*/ 252580 w 692884"/>
                  <a:gd name="connsiteY186" fmla="*/ 1180289 h 1290705"/>
                  <a:gd name="connsiteX187" fmla="*/ 213133 w 692884"/>
                  <a:gd name="connsiteY187" fmla="*/ 1222056 h 1290705"/>
                  <a:gd name="connsiteX188" fmla="*/ 194083 w 692884"/>
                  <a:gd name="connsiteY188" fmla="*/ 1285556 h 1290705"/>
                  <a:gd name="connsiteX189" fmla="*/ 180110 w 692884"/>
                  <a:gd name="connsiteY189" fmla="*/ 1275076 h 1290705"/>
                  <a:gd name="connsiteX190" fmla="*/ 183499 w 692884"/>
                  <a:gd name="connsiteY190" fmla="*/ 1268137 h 1290705"/>
                  <a:gd name="connsiteX191" fmla="*/ 187473 w 692884"/>
                  <a:gd name="connsiteY191" fmla="*/ 1255933 h 1290705"/>
                  <a:gd name="connsiteX192" fmla="*/ 192773 w 692884"/>
                  <a:gd name="connsiteY192" fmla="*/ 1238305 h 1290705"/>
                  <a:gd name="connsiteX193" fmla="*/ 194098 w 692884"/>
                  <a:gd name="connsiteY193" fmla="*/ 1230170 h 1290705"/>
                  <a:gd name="connsiteX194" fmla="*/ 203372 w 692884"/>
                  <a:gd name="connsiteY194" fmla="*/ 1216610 h 1290705"/>
                  <a:gd name="connsiteX195" fmla="*/ 215295 w 692884"/>
                  <a:gd name="connsiteY195" fmla="*/ 1204406 h 1290705"/>
                  <a:gd name="connsiteX196" fmla="*/ 227219 w 692884"/>
                  <a:gd name="connsiteY196" fmla="*/ 1188134 h 1290705"/>
                  <a:gd name="connsiteX197" fmla="*/ 232518 w 692884"/>
                  <a:gd name="connsiteY197" fmla="*/ 1182710 h 1290705"/>
                  <a:gd name="connsiteX198" fmla="*/ 239142 w 692884"/>
                  <a:gd name="connsiteY198" fmla="*/ 1184066 h 1290705"/>
                  <a:gd name="connsiteX199" fmla="*/ 241792 w 692884"/>
                  <a:gd name="connsiteY199" fmla="*/ 1177286 h 1290705"/>
                  <a:gd name="connsiteX200" fmla="*/ 245767 w 692884"/>
                  <a:gd name="connsiteY200" fmla="*/ 1171862 h 1290705"/>
                  <a:gd name="connsiteX201" fmla="*/ 252391 w 692884"/>
                  <a:gd name="connsiteY201" fmla="*/ 1173218 h 1290705"/>
                  <a:gd name="connsiteX202" fmla="*/ 252391 w 692884"/>
                  <a:gd name="connsiteY202" fmla="*/ 1168537 h 1290705"/>
                  <a:gd name="connsiteX203" fmla="*/ 245767 w 692884"/>
                  <a:gd name="connsiteY203" fmla="*/ 1167181 h 1290705"/>
                  <a:gd name="connsiteX204" fmla="*/ 241792 w 692884"/>
                  <a:gd name="connsiteY204" fmla="*/ 1172605 h 1290705"/>
                  <a:gd name="connsiteX205" fmla="*/ 239142 w 692884"/>
                  <a:gd name="connsiteY205" fmla="*/ 1179385 h 1290705"/>
                  <a:gd name="connsiteX206" fmla="*/ 232518 w 692884"/>
                  <a:gd name="connsiteY206" fmla="*/ 1178029 h 1290705"/>
                  <a:gd name="connsiteX207" fmla="*/ 227219 w 692884"/>
                  <a:gd name="connsiteY207" fmla="*/ 1183453 h 1290705"/>
                  <a:gd name="connsiteX208" fmla="*/ 215295 w 692884"/>
                  <a:gd name="connsiteY208" fmla="*/ 1199725 h 1290705"/>
                  <a:gd name="connsiteX209" fmla="*/ 203372 w 692884"/>
                  <a:gd name="connsiteY209" fmla="*/ 1211929 h 1290705"/>
                  <a:gd name="connsiteX210" fmla="*/ 194098 w 692884"/>
                  <a:gd name="connsiteY210" fmla="*/ 1225489 h 1290705"/>
                  <a:gd name="connsiteX211" fmla="*/ 192773 w 692884"/>
                  <a:gd name="connsiteY211" fmla="*/ 1233624 h 1290705"/>
                  <a:gd name="connsiteX212" fmla="*/ 187473 w 692884"/>
                  <a:gd name="connsiteY212" fmla="*/ 1251252 h 1290705"/>
                  <a:gd name="connsiteX213" fmla="*/ 183499 w 692884"/>
                  <a:gd name="connsiteY213" fmla="*/ 1263456 h 1290705"/>
                  <a:gd name="connsiteX214" fmla="*/ 178436 w 692884"/>
                  <a:gd name="connsiteY214" fmla="*/ 1273821 h 1290705"/>
                  <a:gd name="connsiteX215" fmla="*/ 168683 w 692884"/>
                  <a:gd name="connsiteY215" fmla="*/ 1266506 h 1290705"/>
                  <a:gd name="connsiteX216" fmla="*/ 135369 w 692884"/>
                  <a:gd name="connsiteY216" fmla="*/ 1270013 h 1290705"/>
                  <a:gd name="connsiteX217" fmla="*/ 122556 w 692884"/>
                  <a:gd name="connsiteY217" fmla="*/ 1263456 h 1290705"/>
                  <a:gd name="connsiteX218" fmla="*/ 98709 w 692884"/>
                  <a:gd name="connsiteY218" fmla="*/ 1260744 h 1290705"/>
                  <a:gd name="connsiteX219" fmla="*/ 93218 w 692884"/>
                  <a:gd name="connsiteY219" fmla="*/ 1260744 h 1290705"/>
                  <a:gd name="connsiteX220" fmla="*/ 76608 w 692884"/>
                  <a:gd name="connsiteY220" fmla="*/ 1247456 h 1290705"/>
                  <a:gd name="connsiteX221" fmla="*/ 75525 w 692884"/>
                  <a:gd name="connsiteY221" fmla="*/ 1247524 h 1290705"/>
                  <a:gd name="connsiteX222" fmla="*/ 73537 w 692884"/>
                  <a:gd name="connsiteY222" fmla="*/ 1244472 h 1290705"/>
                  <a:gd name="connsiteX223" fmla="*/ 68238 w 692884"/>
                  <a:gd name="connsiteY223" fmla="*/ 1244472 h 1290705"/>
                  <a:gd name="connsiteX224" fmla="*/ 61613 w 692884"/>
                  <a:gd name="connsiteY224" fmla="*/ 1244472 h 1290705"/>
                  <a:gd name="connsiteX225" fmla="*/ 57639 w 692884"/>
                  <a:gd name="connsiteY225" fmla="*/ 1241760 h 1290705"/>
                  <a:gd name="connsiteX226" fmla="*/ 45715 w 692884"/>
                  <a:gd name="connsiteY226" fmla="*/ 1230912 h 1290705"/>
                  <a:gd name="connsiteX227" fmla="*/ 35668 w 692884"/>
                  <a:gd name="connsiteY227" fmla="*/ 1230912 h 1290705"/>
                  <a:gd name="connsiteX228" fmla="*/ 44858 w 692884"/>
                  <a:gd name="connsiteY228" fmla="*/ 1212531 h 1290705"/>
                  <a:gd name="connsiteX229" fmla="*/ 54383 w 692884"/>
                  <a:gd name="connsiteY229" fmla="*/ 1168081 h 1290705"/>
                  <a:gd name="connsiteX230" fmla="*/ 48178 w 692884"/>
                  <a:gd name="connsiteY230" fmla="*/ 1168081 h 1290705"/>
                  <a:gd name="connsiteX231" fmla="*/ 48365 w 692884"/>
                  <a:gd name="connsiteY231" fmla="*/ 1167794 h 1290705"/>
                  <a:gd name="connsiteX232" fmla="*/ 47243 w 692884"/>
                  <a:gd name="connsiteY232" fmla="*/ 1168081 h 1290705"/>
                  <a:gd name="connsiteX233" fmla="*/ 45715 w 692884"/>
                  <a:gd name="connsiteY233" fmla="*/ 1168081 h 1290705"/>
                  <a:gd name="connsiteX234" fmla="*/ 45715 w 692884"/>
                  <a:gd name="connsiteY234" fmla="*/ 1167181 h 1290705"/>
                  <a:gd name="connsiteX235" fmla="*/ 48365 w 692884"/>
                  <a:gd name="connsiteY235" fmla="*/ 1163113 h 1290705"/>
                  <a:gd name="connsiteX236" fmla="*/ 43066 w 692884"/>
                  <a:gd name="connsiteY236" fmla="*/ 1164469 h 1290705"/>
                  <a:gd name="connsiteX237" fmla="*/ 37762 w 692884"/>
                  <a:gd name="connsiteY237" fmla="*/ 1167726 h 1290705"/>
                  <a:gd name="connsiteX238" fmla="*/ 15441 w 692884"/>
                  <a:gd name="connsiteY238" fmla="*/ 1166610 h 1290705"/>
                  <a:gd name="connsiteX239" fmla="*/ 15441 w 692884"/>
                  <a:gd name="connsiteY239" fmla="*/ 1129132 h 1290705"/>
                  <a:gd name="connsiteX240" fmla="*/ 0 w 692884"/>
                  <a:gd name="connsiteY240" fmla="*/ 1090999 h 1290705"/>
                  <a:gd name="connsiteX241" fmla="*/ 0 w 692884"/>
                  <a:gd name="connsiteY241" fmla="*/ 1052410 h 1290705"/>
                  <a:gd name="connsiteX242" fmla="*/ 0 w 692884"/>
                  <a:gd name="connsiteY242" fmla="*/ 1014277 h 1290705"/>
                  <a:gd name="connsiteX243" fmla="*/ 0 w 692884"/>
                  <a:gd name="connsiteY243" fmla="*/ 976144 h 1290705"/>
                  <a:gd name="connsiteX244" fmla="*/ 15441 w 692884"/>
                  <a:gd name="connsiteY244" fmla="*/ 936492 h 1290705"/>
                  <a:gd name="connsiteX245" fmla="*/ 0 w 692884"/>
                  <a:gd name="connsiteY245" fmla="*/ 898815 h 1290705"/>
                  <a:gd name="connsiteX246" fmla="*/ 0 w 692884"/>
                  <a:gd name="connsiteY246" fmla="*/ 859618 h 1290705"/>
                  <a:gd name="connsiteX247" fmla="*/ 0 w 692884"/>
                  <a:gd name="connsiteY247" fmla="*/ 836931 h 1290705"/>
                  <a:gd name="connsiteX248" fmla="*/ 1995 w 692884"/>
                  <a:gd name="connsiteY248" fmla="*/ 836931 h 1290705"/>
                  <a:gd name="connsiteX249" fmla="*/ 3320 w 692884"/>
                  <a:gd name="connsiteY249" fmla="*/ 834219 h 1290705"/>
                  <a:gd name="connsiteX250" fmla="*/ 5970 w 692884"/>
                  <a:gd name="connsiteY250" fmla="*/ 831507 h 1290705"/>
                  <a:gd name="connsiteX251" fmla="*/ 5970 w 692884"/>
                  <a:gd name="connsiteY251" fmla="*/ 830151 h 1290705"/>
                  <a:gd name="connsiteX252" fmla="*/ 8620 w 692884"/>
                  <a:gd name="connsiteY252" fmla="*/ 830151 h 1290705"/>
                  <a:gd name="connsiteX253" fmla="*/ 8620 w 692884"/>
                  <a:gd name="connsiteY253" fmla="*/ 827439 h 1290705"/>
                  <a:gd name="connsiteX254" fmla="*/ 11269 w 692884"/>
                  <a:gd name="connsiteY254" fmla="*/ 826083 h 1290705"/>
                  <a:gd name="connsiteX255" fmla="*/ 11269 w 692884"/>
                  <a:gd name="connsiteY255" fmla="*/ 822015 h 1290705"/>
                  <a:gd name="connsiteX256" fmla="*/ 11269 w 692884"/>
                  <a:gd name="connsiteY256" fmla="*/ 816591 h 1290705"/>
                  <a:gd name="connsiteX257" fmla="*/ 12594 w 692884"/>
                  <a:gd name="connsiteY257" fmla="*/ 812523 h 1290705"/>
                  <a:gd name="connsiteX258" fmla="*/ 12594 w 692884"/>
                  <a:gd name="connsiteY258" fmla="*/ 808455 h 1290705"/>
                  <a:gd name="connsiteX259" fmla="*/ 12594 w 692884"/>
                  <a:gd name="connsiteY259" fmla="*/ 805861 h 1290705"/>
                  <a:gd name="connsiteX260" fmla="*/ 15441 w 692884"/>
                  <a:gd name="connsiteY260" fmla="*/ 802191 h 1290705"/>
                  <a:gd name="connsiteX261" fmla="*/ 23136 w 692884"/>
                  <a:gd name="connsiteY261" fmla="*/ 781395 h 1290705"/>
                  <a:gd name="connsiteX262" fmla="*/ 24518 w 692884"/>
                  <a:gd name="connsiteY262" fmla="*/ 779980 h 1290705"/>
                  <a:gd name="connsiteX263" fmla="*/ 27167 w 692884"/>
                  <a:gd name="connsiteY263" fmla="*/ 778624 h 1290705"/>
                  <a:gd name="connsiteX264" fmla="*/ 29817 w 692884"/>
                  <a:gd name="connsiteY264" fmla="*/ 775912 h 1290705"/>
                  <a:gd name="connsiteX265" fmla="*/ 31142 w 692884"/>
                  <a:gd name="connsiteY265" fmla="*/ 774556 h 1290705"/>
                  <a:gd name="connsiteX266" fmla="*/ 31142 w 692884"/>
                  <a:gd name="connsiteY266" fmla="*/ 771844 h 1290705"/>
                  <a:gd name="connsiteX267" fmla="*/ 31142 w 692884"/>
                  <a:gd name="connsiteY267" fmla="*/ 769132 h 1290705"/>
                  <a:gd name="connsiteX268" fmla="*/ 31142 w 692884"/>
                  <a:gd name="connsiteY268" fmla="*/ 767776 h 1290705"/>
                  <a:gd name="connsiteX269" fmla="*/ 33792 w 692884"/>
                  <a:gd name="connsiteY269" fmla="*/ 763708 h 1290705"/>
                  <a:gd name="connsiteX270" fmla="*/ 36441 w 692884"/>
                  <a:gd name="connsiteY270" fmla="*/ 759640 h 1290705"/>
                  <a:gd name="connsiteX271" fmla="*/ 36441 w 692884"/>
                  <a:gd name="connsiteY271" fmla="*/ 756928 h 1290705"/>
                  <a:gd name="connsiteX272" fmla="*/ 39091 w 692884"/>
                  <a:gd name="connsiteY272" fmla="*/ 752860 h 1290705"/>
                  <a:gd name="connsiteX273" fmla="*/ 40416 w 692884"/>
                  <a:gd name="connsiteY273" fmla="*/ 750148 h 1290705"/>
                  <a:gd name="connsiteX274" fmla="*/ 43066 w 692884"/>
                  <a:gd name="connsiteY274" fmla="*/ 746080 h 1290705"/>
                  <a:gd name="connsiteX275" fmla="*/ 45715 w 692884"/>
                  <a:gd name="connsiteY275" fmla="*/ 743368 h 1290705"/>
                  <a:gd name="connsiteX276" fmla="*/ 45715 w 692884"/>
                  <a:gd name="connsiteY276" fmla="*/ 742012 h 1290705"/>
                  <a:gd name="connsiteX277" fmla="*/ 45715 w 692884"/>
                  <a:gd name="connsiteY277" fmla="*/ 739300 h 1290705"/>
                  <a:gd name="connsiteX278" fmla="*/ 45715 w 692884"/>
                  <a:gd name="connsiteY278" fmla="*/ 737944 h 1290705"/>
                  <a:gd name="connsiteX279" fmla="*/ 48365 w 692884"/>
                  <a:gd name="connsiteY279" fmla="*/ 735232 h 1290705"/>
                  <a:gd name="connsiteX280" fmla="*/ 49690 w 692884"/>
                  <a:gd name="connsiteY280" fmla="*/ 731164 h 1290705"/>
                  <a:gd name="connsiteX281" fmla="*/ 49690 w 692884"/>
                  <a:gd name="connsiteY281" fmla="*/ 728452 h 1290705"/>
                  <a:gd name="connsiteX282" fmla="*/ 52339 w 692884"/>
                  <a:gd name="connsiteY282" fmla="*/ 727096 h 1290705"/>
                  <a:gd name="connsiteX283" fmla="*/ 54989 w 692884"/>
                  <a:gd name="connsiteY283" fmla="*/ 724384 h 1290705"/>
                  <a:gd name="connsiteX284" fmla="*/ 57639 w 692884"/>
                  <a:gd name="connsiteY284" fmla="*/ 723028 h 1290705"/>
                  <a:gd name="connsiteX285" fmla="*/ 54989 w 692884"/>
                  <a:gd name="connsiteY285" fmla="*/ 720316 h 1290705"/>
                  <a:gd name="connsiteX286" fmla="*/ 57639 w 692884"/>
                  <a:gd name="connsiteY286" fmla="*/ 717604 h 1290705"/>
                  <a:gd name="connsiteX287" fmla="*/ 57639 w 692884"/>
                  <a:gd name="connsiteY287" fmla="*/ 716248 h 1290705"/>
                  <a:gd name="connsiteX288" fmla="*/ 57639 w 692884"/>
                  <a:gd name="connsiteY288" fmla="*/ 713536 h 1290705"/>
                  <a:gd name="connsiteX289" fmla="*/ 58964 w 692884"/>
                  <a:gd name="connsiteY289" fmla="*/ 712180 h 1290705"/>
                  <a:gd name="connsiteX290" fmla="*/ 61613 w 692884"/>
                  <a:gd name="connsiteY290" fmla="*/ 708112 h 1290705"/>
                  <a:gd name="connsiteX291" fmla="*/ 61613 w 692884"/>
                  <a:gd name="connsiteY291" fmla="*/ 705400 h 1290705"/>
                  <a:gd name="connsiteX292" fmla="*/ 61756 w 692884"/>
                  <a:gd name="connsiteY292" fmla="*/ 705181 h 1290705"/>
                  <a:gd name="connsiteX293" fmla="*/ 73926 w 692884"/>
                  <a:gd name="connsiteY293" fmla="*/ 690153 h 1290705"/>
                  <a:gd name="connsiteX294" fmla="*/ 77599 w 692884"/>
                  <a:gd name="connsiteY294" fmla="*/ 690153 h 1290705"/>
                  <a:gd name="connsiteX295" fmla="*/ 92348 w 692884"/>
                  <a:gd name="connsiteY295" fmla="*/ 651482 h 1290705"/>
                  <a:gd name="connsiteX296" fmla="*/ 99392 w 692884"/>
                  <a:gd name="connsiteY296" fmla="*/ 634190 h 1290705"/>
                  <a:gd name="connsiteX297" fmla="*/ 101359 w 692884"/>
                  <a:gd name="connsiteY297" fmla="*/ 632176 h 1290705"/>
                  <a:gd name="connsiteX298" fmla="*/ 104008 w 692884"/>
                  <a:gd name="connsiteY298" fmla="*/ 628108 h 1290705"/>
                  <a:gd name="connsiteX299" fmla="*/ 104008 w 692884"/>
                  <a:gd name="connsiteY299" fmla="*/ 625396 h 1290705"/>
                  <a:gd name="connsiteX300" fmla="*/ 106658 w 692884"/>
                  <a:gd name="connsiteY300" fmla="*/ 624040 h 1290705"/>
                  <a:gd name="connsiteX301" fmla="*/ 110633 w 692884"/>
                  <a:gd name="connsiteY301" fmla="*/ 614548 h 1290705"/>
                  <a:gd name="connsiteX302" fmla="*/ 113282 w 692884"/>
                  <a:gd name="connsiteY302" fmla="*/ 613192 h 1290705"/>
                  <a:gd name="connsiteX303" fmla="*/ 115932 w 692884"/>
                  <a:gd name="connsiteY303" fmla="*/ 610480 h 1290705"/>
                  <a:gd name="connsiteX304" fmla="*/ 117257 w 692884"/>
                  <a:gd name="connsiteY304" fmla="*/ 609124 h 1290705"/>
                  <a:gd name="connsiteX305" fmla="*/ 119906 w 692884"/>
                  <a:gd name="connsiteY305" fmla="*/ 606412 h 1290705"/>
                  <a:gd name="connsiteX306" fmla="*/ 122556 w 692884"/>
                  <a:gd name="connsiteY306" fmla="*/ 603700 h 1290705"/>
                  <a:gd name="connsiteX307" fmla="*/ 126531 w 692884"/>
                  <a:gd name="connsiteY307" fmla="*/ 598276 h 1290705"/>
                  <a:gd name="connsiteX308" fmla="*/ 129180 w 692884"/>
                  <a:gd name="connsiteY308" fmla="*/ 595564 h 1290705"/>
                  <a:gd name="connsiteX309" fmla="*/ 134480 w 692884"/>
                  <a:gd name="connsiteY309" fmla="*/ 594208 h 1290705"/>
                  <a:gd name="connsiteX310" fmla="*/ 138454 w 692884"/>
                  <a:gd name="connsiteY310" fmla="*/ 591496 h 1290705"/>
                  <a:gd name="connsiteX311" fmla="*/ 138454 w 692884"/>
                  <a:gd name="connsiteY311" fmla="*/ 588784 h 1290705"/>
                  <a:gd name="connsiteX312" fmla="*/ 141104 w 692884"/>
                  <a:gd name="connsiteY312" fmla="*/ 588784 h 1290705"/>
                  <a:gd name="connsiteX313" fmla="*/ 147728 w 692884"/>
                  <a:gd name="connsiteY313" fmla="*/ 588784 h 1290705"/>
                  <a:gd name="connsiteX314" fmla="*/ 153028 w 692884"/>
                  <a:gd name="connsiteY314" fmla="*/ 587428 h 1290705"/>
                  <a:gd name="connsiteX315" fmla="*/ 155677 w 692884"/>
                  <a:gd name="connsiteY315" fmla="*/ 584716 h 1290705"/>
                  <a:gd name="connsiteX316" fmla="*/ 155677 w 692884"/>
                  <a:gd name="connsiteY316" fmla="*/ 583360 h 1290705"/>
                  <a:gd name="connsiteX317" fmla="*/ 157002 w 692884"/>
                  <a:gd name="connsiteY317" fmla="*/ 580648 h 1290705"/>
                  <a:gd name="connsiteX318" fmla="*/ 159652 w 692884"/>
                  <a:gd name="connsiteY318" fmla="*/ 576580 h 1290705"/>
                  <a:gd name="connsiteX319" fmla="*/ 159652 w 692884"/>
                  <a:gd name="connsiteY319" fmla="*/ 573869 h 1290705"/>
                  <a:gd name="connsiteX320" fmla="*/ 162301 w 692884"/>
                  <a:gd name="connsiteY320" fmla="*/ 572513 h 1290705"/>
                  <a:gd name="connsiteX321" fmla="*/ 162301 w 692884"/>
                  <a:gd name="connsiteY321" fmla="*/ 569801 h 1290705"/>
                  <a:gd name="connsiteX322" fmla="*/ 166276 w 692884"/>
                  <a:gd name="connsiteY322" fmla="*/ 568445 h 1290705"/>
                  <a:gd name="connsiteX323" fmla="*/ 166276 w 692884"/>
                  <a:gd name="connsiteY323" fmla="*/ 565733 h 1290705"/>
                  <a:gd name="connsiteX324" fmla="*/ 168926 w 692884"/>
                  <a:gd name="connsiteY324" fmla="*/ 563021 h 1290705"/>
                  <a:gd name="connsiteX325" fmla="*/ 168926 w 692884"/>
                  <a:gd name="connsiteY325" fmla="*/ 561665 h 1290705"/>
                  <a:gd name="connsiteX326" fmla="*/ 168926 w 692884"/>
                  <a:gd name="connsiteY326" fmla="*/ 558953 h 1290705"/>
                  <a:gd name="connsiteX327" fmla="*/ 171575 w 692884"/>
                  <a:gd name="connsiteY327" fmla="*/ 554885 h 1290705"/>
                  <a:gd name="connsiteX328" fmla="*/ 171575 w 692884"/>
                  <a:gd name="connsiteY328" fmla="*/ 552173 h 1290705"/>
                  <a:gd name="connsiteX329" fmla="*/ 174225 w 692884"/>
                  <a:gd name="connsiteY329" fmla="*/ 550817 h 1290705"/>
                  <a:gd name="connsiteX330" fmla="*/ 175550 w 692884"/>
                  <a:gd name="connsiteY330" fmla="*/ 548105 h 1290705"/>
                  <a:gd name="connsiteX331" fmla="*/ 175550 w 692884"/>
                  <a:gd name="connsiteY331" fmla="*/ 546749 h 1290705"/>
                  <a:gd name="connsiteX332" fmla="*/ 178200 w 692884"/>
                  <a:gd name="connsiteY332" fmla="*/ 544037 h 1290705"/>
                  <a:gd name="connsiteX333" fmla="*/ 180849 w 692884"/>
                  <a:gd name="connsiteY333" fmla="*/ 542681 h 1290705"/>
                  <a:gd name="connsiteX334" fmla="*/ 180849 w 692884"/>
                  <a:gd name="connsiteY334" fmla="*/ 539969 h 1290705"/>
                  <a:gd name="connsiteX335" fmla="*/ 183499 w 692884"/>
                  <a:gd name="connsiteY335" fmla="*/ 537257 h 1290705"/>
                  <a:gd name="connsiteX336" fmla="*/ 183499 w 692884"/>
                  <a:gd name="connsiteY336" fmla="*/ 535901 h 1290705"/>
                  <a:gd name="connsiteX337" fmla="*/ 183499 w 692884"/>
                  <a:gd name="connsiteY337" fmla="*/ 531833 h 1290705"/>
                  <a:gd name="connsiteX338" fmla="*/ 184824 w 692884"/>
                  <a:gd name="connsiteY338" fmla="*/ 529121 h 1290705"/>
                  <a:gd name="connsiteX339" fmla="*/ 184824 w 692884"/>
                  <a:gd name="connsiteY339" fmla="*/ 525053 h 1290705"/>
                  <a:gd name="connsiteX340" fmla="*/ 187473 w 692884"/>
                  <a:gd name="connsiteY340" fmla="*/ 522341 h 1290705"/>
                  <a:gd name="connsiteX341" fmla="*/ 187473 w 692884"/>
                  <a:gd name="connsiteY341" fmla="*/ 520985 h 1290705"/>
                  <a:gd name="connsiteX342" fmla="*/ 190123 w 692884"/>
                  <a:gd name="connsiteY342" fmla="*/ 520985 h 1290705"/>
                  <a:gd name="connsiteX343" fmla="*/ 192773 w 692884"/>
                  <a:gd name="connsiteY343" fmla="*/ 518273 h 1290705"/>
                  <a:gd name="connsiteX344" fmla="*/ 196747 w 692884"/>
                  <a:gd name="connsiteY344" fmla="*/ 514205 h 1290705"/>
                  <a:gd name="connsiteX345" fmla="*/ 202047 w 692884"/>
                  <a:gd name="connsiteY345" fmla="*/ 514205 h 1290705"/>
                  <a:gd name="connsiteX346" fmla="*/ 202047 w 692884"/>
                  <a:gd name="connsiteY346" fmla="*/ 511493 h 1290705"/>
                  <a:gd name="connsiteX347" fmla="*/ 203372 w 692884"/>
                  <a:gd name="connsiteY347" fmla="*/ 507425 h 1290705"/>
                  <a:gd name="connsiteX348" fmla="*/ 203372 w 692884"/>
                  <a:gd name="connsiteY348" fmla="*/ 506069 h 1290705"/>
                  <a:gd name="connsiteX349" fmla="*/ 206021 w 692884"/>
                  <a:gd name="connsiteY349" fmla="*/ 503357 h 1290705"/>
                  <a:gd name="connsiteX350" fmla="*/ 206021 w 692884"/>
                  <a:gd name="connsiteY350" fmla="*/ 500645 h 1290705"/>
                  <a:gd name="connsiteX351" fmla="*/ 206021 w 692884"/>
                  <a:gd name="connsiteY351" fmla="*/ 499289 h 1290705"/>
                  <a:gd name="connsiteX352" fmla="*/ 208671 w 692884"/>
                  <a:gd name="connsiteY352" fmla="*/ 495221 h 1290705"/>
                  <a:gd name="connsiteX353" fmla="*/ 208671 w 692884"/>
                  <a:gd name="connsiteY353" fmla="*/ 491153 h 1290705"/>
                  <a:gd name="connsiteX354" fmla="*/ 211321 w 692884"/>
                  <a:gd name="connsiteY354" fmla="*/ 488441 h 1290705"/>
                  <a:gd name="connsiteX355" fmla="*/ 211321 w 692884"/>
                  <a:gd name="connsiteY355" fmla="*/ 484373 h 1290705"/>
                  <a:gd name="connsiteX356" fmla="*/ 212645 w 692884"/>
                  <a:gd name="connsiteY356" fmla="*/ 481661 h 1290705"/>
                  <a:gd name="connsiteX357" fmla="*/ 215295 w 692884"/>
                  <a:gd name="connsiteY357" fmla="*/ 477593 h 1290705"/>
                  <a:gd name="connsiteX358" fmla="*/ 215295 w 692884"/>
                  <a:gd name="connsiteY358" fmla="*/ 474881 h 1290705"/>
                  <a:gd name="connsiteX359" fmla="*/ 215295 w 692884"/>
                  <a:gd name="connsiteY359" fmla="*/ 470813 h 1290705"/>
                  <a:gd name="connsiteX360" fmla="*/ 215295 w 692884"/>
                  <a:gd name="connsiteY360" fmla="*/ 469457 h 1290705"/>
                  <a:gd name="connsiteX361" fmla="*/ 217945 w 692884"/>
                  <a:gd name="connsiteY361" fmla="*/ 465389 h 1290705"/>
                  <a:gd name="connsiteX362" fmla="*/ 220595 w 692884"/>
                  <a:gd name="connsiteY362" fmla="*/ 462677 h 1290705"/>
                  <a:gd name="connsiteX363" fmla="*/ 220595 w 692884"/>
                  <a:gd name="connsiteY363" fmla="*/ 458609 h 1290705"/>
                  <a:gd name="connsiteX364" fmla="*/ 221919 w 692884"/>
                  <a:gd name="connsiteY364" fmla="*/ 451829 h 1290705"/>
                  <a:gd name="connsiteX365" fmla="*/ 220595 w 692884"/>
                  <a:gd name="connsiteY365" fmla="*/ 449117 h 1290705"/>
                  <a:gd name="connsiteX366" fmla="*/ 220595 w 692884"/>
                  <a:gd name="connsiteY366" fmla="*/ 445049 h 1290705"/>
                  <a:gd name="connsiteX367" fmla="*/ 220595 w 692884"/>
                  <a:gd name="connsiteY367" fmla="*/ 443693 h 1290705"/>
                  <a:gd name="connsiteX368" fmla="*/ 221919 w 692884"/>
                  <a:gd name="connsiteY368" fmla="*/ 440981 h 1290705"/>
                  <a:gd name="connsiteX369" fmla="*/ 224569 w 692884"/>
                  <a:gd name="connsiteY369" fmla="*/ 436913 h 1290705"/>
                  <a:gd name="connsiteX370" fmla="*/ 221919 w 692884"/>
                  <a:gd name="connsiteY370" fmla="*/ 434201 h 1290705"/>
                  <a:gd name="connsiteX371" fmla="*/ 224569 w 692884"/>
                  <a:gd name="connsiteY371" fmla="*/ 432845 h 1290705"/>
                  <a:gd name="connsiteX372" fmla="*/ 221919 w 692884"/>
                  <a:gd name="connsiteY372" fmla="*/ 430133 h 1290705"/>
                  <a:gd name="connsiteX373" fmla="*/ 221919 w 692884"/>
                  <a:gd name="connsiteY373" fmla="*/ 426065 h 1290705"/>
                  <a:gd name="connsiteX374" fmla="*/ 221919 w 692884"/>
                  <a:gd name="connsiteY374" fmla="*/ 423353 h 1290705"/>
                  <a:gd name="connsiteX375" fmla="*/ 221919 w 692884"/>
                  <a:gd name="connsiteY375" fmla="*/ 421997 h 1290705"/>
                  <a:gd name="connsiteX376" fmla="*/ 224569 w 692884"/>
                  <a:gd name="connsiteY376" fmla="*/ 419285 h 1290705"/>
                  <a:gd name="connsiteX377" fmla="*/ 227219 w 692884"/>
                  <a:gd name="connsiteY377" fmla="*/ 417929 h 1290705"/>
                  <a:gd name="connsiteX378" fmla="*/ 224569 w 692884"/>
                  <a:gd name="connsiteY378" fmla="*/ 415217 h 1290705"/>
                  <a:gd name="connsiteX379" fmla="*/ 221919 w 692884"/>
                  <a:gd name="connsiteY379" fmla="*/ 415217 h 1290705"/>
                  <a:gd name="connsiteX380" fmla="*/ 215295 w 692884"/>
                  <a:gd name="connsiteY380" fmla="*/ 413861 h 1290705"/>
                  <a:gd name="connsiteX381" fmla="*/ 215295 w 692884"/>
                  <a:gd name="connsiteY381" fmla="*/ 408437 h 1290705"/>
                  <a:gd name="connsiteX382" fmla="*/ 213833 w 692884"/>
                  <a:gd name="connsiteY382" fmla="*/ 407938 h 1290705"/>
                  <a:gd name="connsiteX383" fmla="*/ 213833 w 692884"/>
                  <a:gd name="connsiteY383" fmla="*/ 401879 h 1290705"/>
                  <a:gd name="connsiteX384" fmla="*/ 213833 w 692884"/>
                  <a:gd name="connsiteY384" fmla="*/ 363208 h 1290705"/>
                  <a:gd name="connsiteX385" fmla="*/ 230134 w 692884"/>
                  <a:gd name="connsiteY385" fmla="*/ 323983 h 1290705"/>
                  <a:gd name="connsiteX386" fmla="*/ 217945 w 692884"/>
                  <a:gd name="connsiteY386" fmla="*/ 294929 h 1290705"/>
                  <a:gd name="connsiteX387" fmla="*/ 217945 w 692884"/>
                  <a:gd name="connsiteY387" fmla="*/ 294534 h 1290705"/>
                  <a:gd name="connsiteX388" fmla="*/ 216774 w 692884"/>
                  <a:gd name="connsiteY388" fmla="*/ 292137 h 1290705"/>
                  <a:gd name="connsiteX389" fmla="*/ 215295 w 692884"/>
                  <a:gd name="connsiteY389" fmla="*/ 288612 h 1290705"/>
                  <a:gd name="connsiteX390" fmla="*/ 215295 w 692884"/>
                  <a:gd name="connsiteY390" fmla="*/ 286398 h 1290705"/>
                  <a:gd name="connsiteX391" fmla="*/ 215295 w 692884"/>
                  <a:gd name="connsiteY391" fmla="*/ 283686 h 1290705"/>
                  <a:gd name="connsiteX392" fmla="*/ 215295 w 692884"/>
                  <a:gd name="connsiteY392" fmla="*/ 282330 h 1290705"/>
                  <a:gd name="connsiteX393" fmla="*/ 217945 w 692884"/>
                  <a:gd name="connsiteY393" fmla="*/ 278262 h 1290705"/>
                  <a:gd name="connsiteX394" fmla="*/ 220595 w 692884"/>
                  <a:gd name="connsiteY394" fmla="*/ 275550 h 1290705"/>
                  <a:gd name="connsiteX395" fmla="*/ 224569 w 692884"/>
                  <a:gd name="connsiteY395" fmla="*/ 274194 h 1290705"/>
                  <a:gd name="connsiteX396" fmla="*/ 227219 w 692884"/>
                  <a:gd name="connsiteY396" fmla="*/ 271482 h 1290705"/>
                  <a:gd name="connsiteX397" fmla="*/ 232518 w 692884"/>
                  <a:gd name="connsiteY397" fmla="*/ 271482 h 1290705"/>
                  <a:gd name="connsiteX398" fmla="*/ 232518 w 692884"/>
                  <a:gd name="connsiteY398" fmla="*/ 268770 h 1290705"/>
                  <a:gd name="connsiteX399" fmla="*/ 236493 w 692884"/>
                  <a:gd name="connsiteY399" fmla="*/ 267414 h 1290705"/>
                  <a:gd name="connsiteX400" fmla="*/ 239142 w 692884"/>
                  <a:gd name="connsiteY400" fmla="*/ 264702 h 1290705"/>
                  <a:gd name="connsiteX401" fmla="*/ 251066 w 692884"/>
                  <a:gd name="connsiteY401" fmla="*/ 257922 h 1290705"/>
                  <a:gd name="connsiteX402" fmla="*/ 255040 w 692884"/>
                  <a:gd name="connsiteY402" fmla="*/ 256566 h 1290705"/>
                  <a:gd name="connsiteX403" fmla="*/ 260340 w 692884"/>
                  <a:gd name="connsiteY403" fmla="*/ 256566 h 1290705"/>
                  <a:gd name="connsiteX404" fmla="*/ 261665 w 692884"/>
                  <a:gd name="connsiteY404" fmla="*/ 253854 h 1290705"/>
                  <a:gd name="connsiteX405" fmla="*/ 266964 w 692884"/>
                  <a:gd name="connsiteY405" fmla="*/ 252498 h 1290705"/>
                  <a:gd name="connsiteX406" fmla="*/ 270939 w 692884"/>
                  <a:gd name="connsiteY406" fmla="*/ 252498 h 1290705"/>
                  <a:gd name="connsiteX407" fmla="*/ 276238 w 692884"/>
                  <a:gd name="connsiteY407" fmla="*/ 249786 h 1290705"/>
                  <a:gd name="connsiteX408" fmla="*/ 280212 w 692884"/>
                  <a:gd name="connsiteY408" fmla="*/ 249786 h 1290705"/>
                  <a:gd name="connsiteX409" fmla="*/ 282845 w 692884"/>
                  <a:gd name="connsiteY409" fmla="*/ 248439 h 1290705"/>
                  <a:gd name="connsiteX410" fmla="*/ 284318 w 692884"/>
                  <a:gd name="connsiteY410" fmla="*/ 248439 h 1290705"/>
                  <a:gd name="connsiteX411" fmla="*/ 285395 w 692884"/>
                  <a:gd name="connsiteY411" fmla="*/ 247134 h 1290705"/>
                  <a:gd name="connsiteX412" fmla="*/ 285636 w 692884"/>
                  <a:gd name="connsiteY412" fmla="*/ 247011 h 1290705"/>
                  <a:gd name="connsiteX413" fmla="*/ 290100 w 692884"/>
                  <a:gd name="connsiteY413" fmla="*/ 247011 h 1290705"/>
                  <a:gd name="connsiteX414" fmla="*/ 293395 w 692884"/>
                  <a:gd name="connsiteY414" fmla="*/ 243006 h 1290705"/>
                  <a:gd name="connsiteX415" fmla="*/ 294786 w 692884"/>
                  <a:gd name="connsiteY415" fmla="*/ 243006 h 1290705"/>
                  <a:gd name="connsiteX416" fmla="*/ 297435 w 692884"/>
                  <a:gd name="connsiteY416" fmla="*/ 243006 h 1290705"/>
                  <a:gd name="connsiteX417" fmla="*/ 297435 w 692884"/>
                  <a:gd name="connsiteY417" fmla="*/ 241650 h 1290705"/>
                  <a:gd name="connsiteX418" fmla="*/ 304060 w 692884"/>
                  <a:gd name="connsiteY418" fmla="*/ 237582 h 1290705"/>
                  <a:gd name="connsiteX419" fmla="*/ 306709 w 692884"/>
                  <a:gd name="connsiteY419" fmla="*/ 234870 h 1290705"/>
                  <a:gd name="connsiteX420" fmla="*/ 309359 w 692884"/>
                  <a:gd name="connsiteY420" fmla="*/ 234870 h 1290705"/>
                  <a:gd name="connsiteX421" fmla="*/ 310684 w 692884"/>
                  <a:gd name="connsiteY421" fmla="*/ 234870 h 1290705"/>
                  <a:gd name="connsiteX422" fmla="*/ 310684 w 692884"/>
                  <a:gd name="connsiteY422" fmla="*/ 232158 h 1290705"/>
                  <a:gd name="connsiteX423" fmla="*/ 310684 w 692884"/>
                  <a:gd name="connsiteY423" fmla="*/ 228090 h 1290705"/>
                  <a:gd name="connsiteX424" fmla="*/ 310684 w 692884"/>
                  <a:gd name="connsiteY424" fmla="*/ 226734 h 1290705"/>
                  <a:gd name="connsiteX425" fmla="*/ 309935 w 692884"/>
                  <a:gd name="connsiteY425" fmla="*/ 222899 h 1290705"/>
                  <a:gd name="connsiteX426" fmla="*/ 321150 w 692884"/>
                  <a:gd name="connsiteY426" fmla="*/ 209265 h 1290705"/>
                  <a:gd name="connsiteX427" fmla="*/ 324233 w 692884"/>
                  <a:gd name="connsiteY427" fmla="*/ 200970 h 1290705"/>
                  <a:gd name="connsiteX428" fmla="*/ 325257 w 692884"/>
                  <a:gd name="connsiteY428" fmla="*/ 200970 h 1290705"/>
                  <a:gd name="connsiteX429" fmla="*/ 329232 w 692884"/>
                  <a:gd name="connsiteY429" fmla="*/ 195546 h 1290705"/>
                  <a:gd name="connsiteX430" fmla="*/ 334531 w 692884"/>
                  <a:gd name="connsiteY430" fmla="*/ 194190 h 1290705"/>
                  <a:gd name="connsiteX431" fmla="*/ 338506 w 692884"/>
                  <a:gd name="connsiteY431" fmla="*/ 187410 h 1290705"/>
                  <a:gd name="connsiteX432" fmla="*/ 341155 w 692884"/>
                  <a:gd name="connsiteY432" fmla="*/ 187410 h 1290705"/>
                  <a:gd name="connsiteX433" fmla="*/ 346455 w 692884"/>
                  <a:gd name="connsiteY433" fmla="*/ 187410 h 1290705"/>
                  <a:gd name="connsiteX434" fmla="*/ 350429 w 692884"/>
                  <a:gd name="connsiteY434" fmla="*/ 187410 h 1290705"/>
                  <a:gd name="connsiteX435" fmla="*/ 353079 w 692884"/>
                  <a:gd name="connsiteY435" fmla="*/ 187410 h 1290705"/>
                  <a:gd name="connsiteX436" fmla="*/ 357053 w 692884"/>
                  <a:gd name="connsiteY436" fmla="*/ 190122 h 1290705"/>
                  <a:gd name="connsiteX437" fmla="*/ 359703 w 692884"/>
                  <a:gd name="connsiteY437" fmla="*/ 191478 h 1290705"/>
                  <a:gd name="connsiteX438" fmla="*/ 362353 w 692884"/>
                  <a:gd name="connsiteY438" fmla="*/ 190122 h 1290705"/>
                  <a:gd name="connsiteX439" fmla="*/ 362353 w 692884"/>
                  <a:gd name="connsiteY439" fmla="*/ 186054 h 1290705"/>
                  <a:gd name="connsiteX440" fmla="*/ 359703 w 692884"/>
                  <a:gd name="connsiteY440" fmla="*/ 183342 h 1290705"/>
                  <a:gd name="connsiteX441" fmla="*/ 357053 w 692884"/>
                  <a:gd name="connsiteY441" fmla="*/ 180630 h 1290705"/>
                  <a:gd name="connsiteX442" fmla="*/ 355729 w 692884"/>
                  <a:gd name="connsiteY442" fmla="*/ 179274 h 1290705"/>
                  <a:gd name="connsiteX443" fmla="*/ 353079 w 692884"/>
                  <a:gd name="connsiteY443" fmla="*/ 169782 h 1290705"/>
                  <a:gd name="connsiteX444" fmla="*/ 353079 w 692884"/>
                  <a:gd name="connsiteY444" fmla="*/ 168426 h 1290705"/>
                  <a:gd name="connsiteX445" fmla="*/ 350429 w 692884"/>
                  <a:gd name="connsiteY445" fmla="*/ 164358 h 1290705"/>
                  <a:gd name="connsiteX446" fmla="*/ 350429 w 692884"/>
                  <a:gd name="connsiteY446" fmla="*/ 161694 h 1290705"/>
                  <a:gd name="connsiteX447" fmla="*/ 350845 w 692884"/>
                  <a:gd name="connsiteY447" fmla="*/ 161433 h 1290705"/>
                  <a:gd name="connsiteX448" fmla="*/ 353079 w 692884"/>
                  <a:gd name="connsiteY448" fmla="*/ 160290 h 1290705"/>
                  <a:gd name="connsiteX449" fmla="*/ 353079 w 692884"/>
                  <a:gd name="connsiteY449" fmla="*/ 160035 h 1290705"/>
                  <a:gd name="connsiteX450" fmla="*/ 361341 w 692884"/>
                  <a:gd name="connsiteY450" fmla="*/ 154866 h 1290705"/>
                  <a:gd name="connsiteX451" fmla="*/ 362353 w 692884"/>
                  <a:gd name="connsiteY451" fmla="*/ 154866 h 1290705"/>
                  <a:gd name="connsiteX452" fmla="*/ 365002 w 692884"/>
                  <a:gd name="connsiteY452" fmla="*/ 154866 h 1290705"/>
                  <a:gd name="connsiteX453" fmla="*/ 366327 w 692884"/>
                  <a:gd name="connsiteY453" fmla="*/ 153510 h 1290705"/>
                  <a:gd name="connsiteX454" fmla="*/ 368977 w 692884"/>
                  <a:gd name="connsiteY454" fmla="*/ 153510 h 1290705"/>
                  <a:gd name="connsiteX455" fmla="*/ 371627 w 692884"/>
                  <a:gd name="connsiteY455" fmla="*/ 150798 h 1290705"/>
                  <a:gd name="connsiteX456" fmla="*/ 375601 w 692884"/>
                  <a:gd name="connsiteY456" fmla="*/ 149442 h 1290705"/>
                  <a:gd name="connsiteX457" fmla="*/ 378251 w 692884"/>
                  <a:gd name="connsiteY457" fmla="*/ 146730 h 1290705"/>
                  <a:gd name="connsiteX458" fmla="*/ 378251 w 692884"/>
                  <a:gd name="connsiteY458" fmla="*/ 144018 h 1290705"/>
                  <a:gd name="connsiteX459" fmla="*/ 375601 w 692884"/>
                  <a:gd name="connsiteY459" fmla="*/ 139950 h 1290705"/>
                  <a:gd name="connsiteX460" fmla="*/ 374276 w 692884"/>
                  <a:gd name="connsiteY460" fmla="*/ 138594 h 1290705"/>
                  <a:gd name="connsiteX461" fmla="*/ 371627 w 692884"/>
                  <a:gd name="connsiteY461" fmla="*/ 138594 h 1290705"/>
                  <a:gd name="connsiteX462" fmla="*/ 368977 w 692884"/>
                  <a:gd name="connsiteY462" fmla="*/ 135883 h 1290705"/>
                  <a:gd name="connsiteX463" fmla="*/ 366367 w 692884"/>
                  <a:gd name="connsiteY463" fmla="*/ 134548 h 1290705"/>
                  <a:gd name="connsiteX464" fmla="*/ 366367 w 692884"/>
                  <a:gd name="connsiteY464" fmla="*/ 134445 h 1290705"/>
                  <a:gd name="connsiteX465" fmla="*/ 368977 w 692884"/>
                  <a:gd name="connsiteY465" fmla="*/ 129103 h 1290705"/>
                  <a:gd name="connsiteX466" fmla="*/ 371627 w 692884"/>
                  <a:gd name="connsiteY466" fmla="*/ 127747 h 1290705"/>
                  <a:gd name="connsiteX467" fmla="*/ 374276 w 692884"/>
                  <a:gd name="connsiteY467" fmla="*/ 127747 h 1290705"/>
                  <a:gd name="connsiteX468" fmla="*/ 378251 w 692884"/>
                  <a:gd name="connsiteY468" fmla="*/ 127747 h 1290705"/>
                  <a:gd name="connsiteX469" fmla="*/ 380901 w 692884"/>
                  <a:gd name="connsiteY469" fmla="*/ 125035 h 1290705"/>
                  <a:gd name="connsiteX470" fmla="*/ 383550 w 692884"/>
                  <a:gd name="connsiteY470" fmla="*/ 125035 h 1290705"/>
                  <a:gd name="connsiteX471" fmla="*/ 384875 w 692884"/>
                  <a:gd name="connsiteY471" fmla="*/ 123679 h 1290705"/>
                  <a:gd name="connsiteX472" fmla="*/ 384875 w 692884"/>
                  <a:gd name="connsiteY472" fmla="*/ 120967 h 1290705"/>
                  <a:gd name="connsiteX473" fmla="*/ 384875 w 692884"/>
                  <a:gd name="connsiteY473" fmla="*/ 118255 h 1290705"/>
                  <a:gd name="connsiteX474" fmla="*/ 384875 w 692884"/>
                  <a:gd name="connsiteY474" fmla="*/ 116899 h 1290705"/>
                  <a:gd name="connsiteX475" fmla="*/ 378251 w 692884"/>
                  <a:gd name="connsiteY475" fmla="*/ 110119 h 1290705"/>
                  <a:gd name="connsiteX476" fmla="*/ 378251 w 692884"/>
                  <a:gd name="connsiteY476" fmla="*/ 108763 h 1290705"/>
                  <a:gd name="connsiteX477" fmla="*/ 375601 w 692884"/>
                  <a:gd name="connsiteY477" fmla="*/ 108763 h 1290705"/>
                  <a:gd name="connsiteX478" fmla="*/ 375601 w 692884"/>
                  <a:gd name="connsiteY478" fmla="*/ 103339 h 1290705"/>
                  <a:gd name="connsiteX479" fmla="*/ 374367 w 692884"/>
                  <a:gd name="connsiteY479" fmla="*/ 102076 h 1290705"/>
                  <a:gd name="connsiteX480" fmla="*/ 385891 w 692884"/>
                  <a:gd name="connsiteY480" fmla="*/ 87067 h 1290705"/>
                  <a:gd name="connsiteX481" fmla="*/ 387525 w 692884"/>
                  <a:gd name="connsiteY481" fmla="*/ 87067 h 1290705"/>
                  <a:gd name="connsiteX482" fmla="*/ 390174 w 692884"/>
                  <a:gd name="connsiteY482" fmla="*/ 87067 h 1290705"/>
                  <a:gd name="connsiteX483" fmla="*/ 392824 w 692884"/>
                  <a:gd name="connsiteY483" fmla="*/ 87067 h 1290705"/>
                  <a:gd name="connsiteX484" fmla="*/ 395474 w 692884"/>
                  <a:gd name="connsiteY484" fmla="*/ 87067 h 1290705"/>
                  <a:gd name="connsiteX485" fmla="*/ 396799 w 692884"/>
                  <a:gd name="connsiteY485" fmla="*/ 84355 h 1290705"/>
                  <a:gd name="connsiteX486" fmla="*/ 399448 w 692884"/>
                  <a:gd name="connsiteY486" fmla="*/ 82999 h 1290705"/>
                  <a:gd name="connsiteX487" fmla="*/ 402098 w 692884"/>
                  <a:gd name="connsiteY487" fmla="*/ 77575 h 1290705"/>
                  <a:gd name="connsiteX488" fmla="*/ 402098 w 692884"/>
                  <a:gd name="connsiteY488" fmla="*/ 73507 h 1290705"/>
                  <a:gd name="connsiteX489" fmla="*/ 399448 w 692884"/>
                  <a:gd name="connsiteY489" fmla="*/ 72151 h 1290705"/>
                  <a:gd name="connsiteX490" fmla="*/ 399448 w 692884"/>
                  <a:gd name="connsiteY490" fmla="*/ 69439 h 1290705"/>
                  <a:gd name="connsiteX491" fmla="*/ 396799 w 692884"/>
                  <a:gd name="connsiteY491" fmla="*/ 69439 h 1290705"/>
                  <a:gd name="connsiteX492" fmla="*/ 395474 w 692884"/>
                  <a:gd name="connsiteY492" fmla="*/ 65371 h 1290705"/>
                  <a:gd name="connsiteX493" fmla="*/ 392824 w 692884"/>
                  <a:gd name="connsiteY493" fmla="*/ 62659 h 1290705"/>
                  <a:gd name="connsiteX494" fmla="*/ 390174 w 692884"/>
                  <a:gd name="connsiteY494" fmla="*/ 62659 h 1290705"/>
                  <a:gd name="connsiteX495" fmla="*/ 384875 w 692884"/>
                  <a:gd name="connsiteY495" fmla="*/ 61303 h 1290705"/>
                  <a:gd name="connsiteX496" fmla="*/ 383550 w 692884"/>
                  <a:gd name="connsiteY496" fmla="*/ 61303 h 1290705"/>
                  <a:gd name="connsiteX497" fmla="*/ 378251 w 692884"/>
                  <a:gd name="connsiteY497" fmla="*/ 58591 h 1290705"/>
                  <a:gd name="connsiteX498" fmla="*/ 375601 w 692884"/>
                  <a:gd name="connsiteY498" fmla="*/ 58591 h 1290705"/>
                  <a:gd name="connsiteX499" fmla="*/ 374276 w 692884"/>
                  <a:gd name="connsiteY499" fmla="*/ 57235 h 1290705"/>
                  <a:gd name="connsiteX500" fmla="*/ 371627 w 692884"/>
                  <a:gd name="connsiteY500" fmla="*/ 51811 h 1290705"/>
                  <a:gd name="connsiteX501" fmla="*/ 368977 w 692884"/>
                  <a:gd name="connsiteY501" fmla="*/ 50455 h 1290705"/>
                  <a:gd name="connsiteX502" fmla="*/ 366327 w 692884"/>
                  <a:gd name="connsiteY502" fmla="*/ 47743 h 1290705"/>
                  <a:gd name="connsiteX503" fmla="*/ 366327 w 692884"/>
                  <a:gd name="connsiteY503" fmla="*/ 46387 h 1290705"/>
                  <a:gd name="connsiteX504" fmla="*/ 366327 w 692884"/>
                  <a:gd name="connsiteY504" fmla="*/ 43675 h 1290705"/>
                  <a:gd name="connsiteX505" fmla="*/ 366327 w 692884"/>
                  <a:gd name="connsiteY505" fmla="*/ 40963 h 1290705"/>
                  <a:gd name="connsiteX506" fmla="*/ 365002 w 692884"/>
                  <a:gd name="connsiteY506" fmla="*/ 39607 h 1290705"/>
                  <a:gd name="connsiteX507" fmla="*/ 359703 w 692884"/>
                  <a:gd name="connsiteY507" fmla="*/ 39607 h 1290705"/>
                  <a:gd name="connsiteX508" fmla="*/ 357053 w 692884"/>
                  <a:gd name="connsiteY508" fmla="*/ 39607 h 1290705"/>
                  <a:gd name="connsiteX509" fmla="*/ 350429 w 692884"/>
                  <a:gd name="connsiteY509" fmla="*/ 36895 h 1290705"/>
                  <a:gd name="connsiteX510" fmla="*/ 347779 w 692884"/>
                  <a:gd name="connsiteY510" fmla="*/ 36895 h 1290705"/>
                  <a:gd name="connsiteX511" fmla="*/ 346455 w 692884"/>
                  <a:gd name="connsiteY511" fmla="*/ 39607 h 1290705"/>
                  <a:gd name="connsiteX512" fmla="*/ 341155 w 692884"/>
                  <a:gd name="connsiteY512" fmla="*/ 39607 h 1290705"/>
                  <a:gd name="connsiteX513" fmla="*/ 338506 w 692884"/>
                  <a:gd name="connsiteY513" fmla="*/ 40963 h 1290705"/>
                  <a:gd name="connsiteX514" fmla="*/ 337181 w 692884"/>
                  <a:gd name="connsiteY514" fmla="*/ 40963 h 1290705"/>
                  <a:gd name="connsiteX515" fmla="*/ 334531 w 692884"/>
                  <a:gd name="connsiteY515" fmla="*/ 39607 h 1290705"/>
                  <a:gd name="connsiteX516" fmla="*/ 331881 w 692884"/>
                  <a:gd name="connsiteY516" fmla="*/ 39607 h 1290705"/>
                  <a:gd name="connsiteX517" fmla="*/ 327907 w 692884"/>
                  <a:gd name="connsiteY517" fmla="*/ 39607 h 1290705"/>
                  <a:gd name="connsiteX518" fmla="*/ 325257 w 692884"/>
                  <a:gd name="connsiteY518" fmla="*/ 36895 h 1290705"/>
                  <a:gd name="connsiteX519" fmla="*/ 325257 w 692884"/>
                  <a:gd name="connsiteY519" fmla="*/ 39607 h 1290705"/>
                  <a:gd name="connsiteX520" fmla="*/ 322607 w 692884"/>
                  <a:gd name="connsiteY520" fmla="*/ 36895 h 1290705"/>
                  <a:gd name="connsiteX521" fmla="*/ 318633 w 692884"/>
                  <a:gd name="connsiteY521" fmla="*/ 36895 h 1290705"/>
                  <a:gd name="connsiteX522" fmla="*/ 315983 w 692884"/>
                  <a:gd name="connsiteY522" fmla="*/ 36895 h 1290705"/>
                  <a:gd name="connsiteX523" fmla="*/ 315983 w 692884"/>
                  <a:gd name="connsiteY523" fmla="*/ 35539 h 1290705"/>
                  <a:gd name="connsiteX524" fmla="*/ 313334 w 692884"/>
                  <a:gd name="connsiteY524" fmla="*/ 35539 h 1290705"/>
                  <a:gd name="connsiteX525" fmla="*/ 310684 w 692884"/>
                  <a:gd name="connsiteY525" fmla="*/ 32827 h 1290705"/>
                  <a:gd name="connsiteX526" fmla="*/ 309359 w 692884"/>
                  <a:gd name="connsiteY526" fmla="*/ 31471 h 1290705"/>
                  <a:gd name="connsiteX527" fmla="*/ 306709 w 692884"/>
                  <a:gd name="connsiteY527" fmla="*/ 31471 h 1290705"/>
                  <a:gd name="connsiteX528" fmla="*/ 306709 w 692884"/>
                  <a:gd name="connsiteY528" fmla="*/ 28759 h 1290705"/>
                  <a:gd name="connsiteX529" fmla="*/ 306207 w 692884"/>
                  <a:gd name="connsiteY529" fmla="*/ 28759 h 1290705"/>
                  <a:gd name="connsiteX530" fmla="*/ 306207 w 692884"/>
                  <a:gd name="connsiteY530" fmla="*/ 26561 h 1290705"/>
                  <a:gd name="connsiteX531" fmla="*/ 306709 w 692884"/>
                  <a:gd name="connsiteY531" fmla="*/ 26047 h 1290705"/>
                  <a:gd name="connsiteX532" fmla="*/ 309359 w 692884"/>
                  <a:gd name="connsiteY532" fmla="*/ 24691 h 1290705"/>
                  <a:gd name="connsiteX533" fmla="*/ 310684 w 692884"/>
                  <a:gd name="connsiteY533" fmla="*/ 21979 h 1290705"/>
                  <a:gd name="connsiteX534" fmla="*/ 313334 w 692884"/>
                  <a:gd name="connsiteY534" fmla="*/ 21979 h 1290705"/>
                  <a:gd name="connsiteX535" fmla="*/ 315983 w 692884"/>
                  <a:gd name="connsiteY535" fmla="*/ 21979 h 1290705"/>
                  <a:gd name="connsiteX536" fmla="*/ 318633 w 692884"/>
                  <a:gd name="connsiteY536" fmla="*/ 24691 h 1290705"/>
                  <a:gd name="connsiteX537" fmla="*/ 319958 w 692884"/>
                  <a:gd name="connsiteY537" fmla="*/ 24691 h 1290705"/>
                  <a:gd name="connsiteX538" fmla="*/ 322607 w 692884"/>
                  <a:gd name="connsiteY538" fmla="*/ 24691 h 1290705"/>
                  <a:gd name="connsiteX539" fmla="*/ 325257 w 692884"/>
                  <a:gd name="connsiteY539" fmla="*/ 24691 h 1290705"/>
                  <a:gd name="connsiteX540" fmla="*/ 327907 w 692884"/>
                  <a:gd name="connsiteY540" fmla="*/ 20623 h 1290705"/>
                  <a:gd name="connsiteX541" fmla="*/ 329232 w 692884"/>
                  <a:gd name="connsiteY541" fmla="*/ 13843 h 1290705"/>
                  <a:gd name="connsiteX542" fmla="*/ 331881 w 692884"/>
                  <a:gd name="connsiteY542" fmla="*/ 11131 h 1290705"/>
                  <a:gd name="connsiteX543" fmla="*/ 331881 w 692884"/>
                  <a:gd name="connsiteY543" fmla="*/ 9775 h 1290705"/>
                  <a:gd name="connsiteX544" fmla="*/ 331881 w 692884"/>
                  <a:gd name="connsiteY544" fmla="*/ 7063 h 1290705"/>
                  <a:gd name="connsiteX545" fmla="*/ 334531 w 692884"/>
                  <a:gd name="connsiteY545" fmla="*/ 4351 h 1290705"/>
                  <a:gd name="connsiteX546" fmla="*/ 337181 w 692884"/>
                  <a:gd name="connsiteY546" fmla="*/ 4351 h 1290705"/>
                  <a:gd name="connsiteX547" fmla="*/ 338506 w 692884"/>
                  <a:gd name="connsiteY547" fmla="*/ 4351 h 1290705"/>
                  <a:gd name="connsiteX548" fmla="*/ 341155 w 692884"/>
                  <a:gd name="connsiteY548" fmla="*/ 4351 h 1290705"/>
                  <a:gd name="connsiteX549" fmla="*/ 346455 w 692884"/>
                  <a:gd name="connsiteY549" fmla="*/ 2995 h 1290705"/>
                  <a:gd name="connsiteX550" fmla="*/ 347779 w 692884"/>
                  <a:gd name="connsiteY550" fmla="*/ 283 h 1290705"/>
                  <a:gd name="connsiteX551" fmla="*/ 350429 w 692884"/>
                  <a:gd name="connsiteY551" fmla="*/ 283 h 1290705"/>
                  <a:gd name="connsiteX552" fmla="*/ 355729 w 692884"/>
                  <a:gd name="connsiteY552" fmla="*/ 283 h 1290705"/>
                  <a:gd name="connsiteX553" fmla="*/ 359703 w 692884"/>
                  <a:gd name="connsiteY553" fmla="*/ 283 h 1290705"/>
                  <a:gd name="connsiteX554" fmla="*/ 360256 w 692884"/>
                  <a:gd name="connsiteY554" fmla="*/ 0 h 129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</a:cxnLst>
                <a:rect l="l" t="t" r="r" b="b"/>
                <a:pathLst>
                  <a:path w="692884" h="1290705">
                    <a:moveTo>
                      <a:pt x="360256" y="0"/>
                    </a:moveTo>
                    <a:lnTo>
                      <a:pt x="371074" y="0"/>
                    </a:lnTo>
                    <a:lnTo>
                      <a:pt x="371627" y="283"/>
                    </a:lnTo>
                    <a:lnTo>
                      <a:pt x="374276" y="2995"/>
                    </a:lnTo>
                    <a:lnTo>
                      <a:pt x="374276" y="4351"/>
                    </a:lnTo>
                    <a:lnTo>
                      <a:pt x="378251" y="7063"/>
                    </a:lnTo>
                    <a:lnTo>
                      <a:pt x="380901" y="9775"/>
                    </a:lnTo>
                    <a:lnTo>
                      <a:pt x="384875" y="9775"/>
                    </a:lnTo>
                    <a:lnTo>
                      <a:pt x="390174" y="11131"/>
                    </a:lnTo>
                    <a:lnTo>
                      <a:pt x="392824" y="11131"/>
                    </a:lnTo>
                    <a:lnTo>
                      <a:pt x="396799" y="13843"/>
                    </a:lnTo>
                    <a:lnTo>
                      <a:pt x="402098" y="13843"/>
                    </a:lnTo>
                    <a:lnTo>
                      <a:pt x="404748" y="13843"/>
                    </a:lnTo>
                    <a:lnTo>
                      <a:pt x="408722" y="15199"/>
                    </a:lnTo>
                    <a:lnTo>
                      <a:pt x="409196" y="15199"/>
                    </a:lnTo>
                    <a:lnTo>
                      <a:pt x="418594" y="38634"/>
                    </a:lnTo>
                    <a:lnTo>
                      <a:pt x="449581" y="38634"/>
                    </a:lnTo>
                    <a:lnTo>
                      <a:pt x="479994" y="57952"/>
                    </a:lnTo>
                    <a:lnTo>
                      <a:pt x="494913" y="96049"/>
                    </a:lnTo>
                    <a:lnTo>
                      <a:pt x="494913" y="134147"/>
                    </a:lnTo>
                    <a:lnTo>
                      <a:pt x="494913" y="173854"/>
                    </a:lnTo>
                    <a:lnTo>
                      <a:pt x="494913" y="211952"/>
                    </a:lnTo>
                    <a:lnTo>
                      <a:pt x="479994" y="249513"/>
                    </a:lnTo>
                    <a:lnTo>
                      <a:pt x="465074" y="287610"/>
                    </a:lnTo>
                    <a:lnTo>
                      <a:pt x="449581" y="326244"/>
                    </a:lnTo>
                    <a:lnTo>
                      <a:pt x="479994" y="346098"/>
                    </a:lnTo>
                    <a:lnTo>
                      <a:pt x="501585" y="359558"/>
                    </a:lnTo>
                    <a:lnTo>
                      <a:pt x="501461" y="359621"/>
                    </a:lnTo>
                    <a:lnTo>
                      <a:pt x="500136" y="359621"/>
                    </a:lnTo>
                    <a:lnTo>
                      <a:pt x="500136" y="360977"/>
                    </a:lnTo>
                    <a:lnTo>
                      <a:pt x="501461" y="360977"/>
                    </a:lnTo>
                    <a:lnTo>
                      <a:pt x="503861" y="360977"/>
                    </a:lnTo>
                    <a:lnTo>
                      <a:pt x="510980" y="365415"/>
                    </a:lnTo>
                    <a:lnTo>
                      <a:pt x="526474" y="404049"/>
                    </a:lnTo>
                    <a:lnTo>
                      <a:pt x="556313" y="422830"/>
                    </a:lnTo>
                    <a:lnTo>
                      <a:pt x="562404" y="422830"/>
                    </a:lnTo>
                    <a:lnTo>
                      <a:pt x="562404" y="423353"/>
                    </a:lnTo>
                    <a:lnTo>
                      <a:pt x="565054" y="423353"/>
                    </a:lnTo>
                    <a:lnTo>
                      <a:pt x="567703" y="423353"/>
                    </a:lnTo>
                    <a:lnTo>
                      <a:pt x="569028" y="423353"/>
                    </a:lnTo>
                    <a:lnTo>
                      <a:pt x="569028" y="426065"/>
                    </a:lnTo>
                    <a:lnTo>
                      <a:pt x="571678" y="423353"/>
                    </a:lnTo>
                    <a:lnTo>
                      <a:pt x="571678" y="426065"/>
                    </a:lnTo>
                    <a:lnTo>
                      <a:pt x="571678" y="428777"/>
                    </a:lnTo>
                    <a:lnTo>
                      <a:pt x="574328" y="430133"/>
                    </a:lnTo>
                    <a:lnTo>
                      <a:pt x="576977" y="432845"/>
                    </a:lnTo>
                    <a:lnTo>
                      <a:pt x="578302" y="432845"/>
                    </a:lnTo>
                    <a:lnTo>
                      <a:pt x="578302" y="434201"/>
                    </a:lnTo>
                    <a:lnTo>
                      <a:pt x="578302" y="436913"/>
                    </a:lnTo>
                    <a:lnTo>
                      <a:pt x="580952" y="439625"/>
                    </a:lnTo>
                    <a:lnTo>
                      <a:pt x="583602" y="439625"/>
                    </a:lnTo>
                    <a:lnTo>
                      <a:pt x="583602" y="440981"/>
                    </a:lnTo>
                    <a:lnTo>
                      <a:pt x="583602" y="443693"/>
                    </a:lnTo>
                    <a:lnTo>
                      <a:pt x="583602" y="445049"/>
                    </a:lnTo>
                    <a:lnTo>
                      <a:pt x="586251" y="445049"/>
                    </a:lnTo>
                    <a:lnTo>
                      <a:pt x="586251" y="447761"/>
                    </a:lnTo>
                    <a:lnTo>
                      <a:pt x="587576" y="447761"/>
                    </a:lnTo>
                    <a:lnTo>
                      <a:pt x="590226" y="447761"/>
                    </a:lnTo>
                    <a:lnTo>
                      <a:pt x="590226" y="449117"/>
                    </a:lnTo>
                    <a:lnTo>
                      <a:pt x="592875" y="449117"/>
                    </a:lnTo>
                    <a:lnTo>
                      <a:pt x="592875" y="451829"/>
                    </a:lnTo>
                    <a:lnTo>
                      <a:pt x="590226" y="451829"/>
                    </a:lnTo>
                    <a:lnTo>
                      <a:pt x="592875" y="454541"/>
                    </a:lnTo>
                    <a:lnTo>
                      <a:pt x="592875" y="455897"/>
                    </a:lnTo>
                    <a:lnTo>
                      <a:pt x="595525" y="458609"/>
                    </a:lnTo>
                    <a:lnTo>
                      <a:pt x="596850" y="458609"/>
                    </a:lnTo>
                    <a:lnTo>
                      <a:pt x="599500" y="458609"/>
                    </a:lnTo>
                    <a:lnTo>
                      <a:pt x="602149" y="458609"/>
                    </a:lnTo>
                    <a:lnTo>
                      <a:pt x="602149" y="459965"/>
                    </a:lnTo>
                    <a:lnTo>
                      <a:pt x="604799" y="455897"/>
                    </a:lnTo>
                    <a:lnTo>
                      <a:pt x="606124" y="455897"/>
                    </a:lnTo>
                    <a:lnTo>
                      <a:pt x="608774" y="455897"/>
                    </a:lnTo>
                    <a:lnTo>
                      <a:pt x="608774" y="454541"/>
                    </a:lnTo>
                    <a:lnTo>
                      <a:pt x="608774" y="451829"/>
                    </a:lnTo>
                    <a:lnTo>
                      <a:pt x="608774" y="449117"/>
                    </a:lnTo>
                    <a:lnTo>
                      <a:pt x="611423" y="449117"/>
                    </a:lnTo>
                    <a:lnTo>
                      <a:pt x="611423" y="447761"/>
                    </a:lnTo>
                    <a:lnTo>
                      <a:pt x="614073" y="447761"/>
                    </a:lnTo>
                    <a:lnTo>
                      <a:pt x="615398" y="447761"/>
                    </a:lnTo>
                    <a:lnTo>
                      <a:pt x="618047" y="445049"/>
                    </a:lnTo>
                    <a:lnTo>
                      <a:pt x="620697" y="443693"/>
                    </a:lnTo>
                    <a:lnTo>
                      <a:pt x="623347" y="443693"/>
                    </a:lnTo>
                    <a:lnTo>
                      <a:pt x="623347" y="445049"/>
                    </a:lnTo>
                    <a:lnTo>
                      <a:pt x="625443" y="444334"/>
                    </a:lnTo>
                    <a:lnTo>
                      <a:pt x="632058" y="461464"/>
                    </a:lnTo>
                    <a:lnTo>
                      <a:pt x="607490" y="492832"/>
                    </a:lnTo>
                    <a:lnTo>
                      <a:pt x="577295" y="511600"/>
                    </a:lnTo>
                    <a:lnTo>
                      <a:pt x="577295" y="515099"/>
                    </a:lnTo>
                    <a:lnTo>
                      <a:pt x="571232" y="518879"/>
                    </a:lnTo>
                    <a:lnTo>
                      <a:pt x="571232" y="555903"/>
                    </a:lnTo>
                    <a:lnTo>
                      <a:pt x="556313" y="596683"/>
                    </a:lnTo>
                    <a:lnTo>
                      <a:pt x="571232" y="633708"/>
                    </a:lnTo>
                    <a:lnTo>
                      <a:pt x="602219" y="653025"/>
                    </a:lnTo>
                    <a:lnTo>
                      <a:pt x="617139" y="691659"/>
                    </a:lnTo>
                    <a:lnTo>
                      <a:pt x="617139" y="729757"/>
                    </a:lnTo>
                    <a:lnTo>
                      <a:pt x="647552" y="749074"/>
                    </a:lnTo>
                    <a:lnTo>
                      <a:pt x="663045" y="788244"/>
                    </a:lnTo>
                    <a:lnTo>
                      <a:pt x="692884" y="788244"/>
                    </a:lnTo>
                    <a:lnTo>
                      <a:pt x="676243" y="826879"/>
                    </a:lnTo>
                    <a:lnTo>
                      <a:pt x="663037" y="835524"/>
                    </a:lnTo>
                    <a:lnTo>
                      <a:pt x="655042" y="840460"/>
                    </a:lnTo>
                    <a:lnTo>
                      <a:pt x="654895" y="840853"/>
                    </a:lnTo>
                    <a:lnTo>
                      <a:pt x="647552" y="845659"/>
                    </a:lnTo>
                    <a:lnTo>
                      <a:pt x="632058" y="883220"/>
                    </a:lnTo>
                    <a:lnTo>
                      <a:pt x="617139" y="922391"/>
                    </a:lnTo>
                    <a:lnTo>
                      <a:pt x="617139" y="959952"/>
                    </a:lnTo>
                    <a:lnTo>
                      <a:pt x="647552" y="959952"/>
                    </a:lnTo>
                    <a:lnTo>
                      <a:pt x="676243" y="959952"/>
                    </a:lnTo>
                    <a:lnTo>
                      <a:pt x="663045" y="999123"/>
                    </a:lnTo>
                    <a:lnTo>
                      <a:pt x="632058" y="1018440"/>
                    </a:lnTo>
                    <a:lnTo>
                      <a:pt x="647552" y="1056537"/>
                    </a:lnTo>
                    <a:lnTo>
                      <a:pt x="617139" y="1095171"/>
                    </a:lnTo>
                    <a:lnTo>
                      <a:pt x="647552" y="1114489"/>
                    </a:lnTo>
                    <a:lnTo>
                      <a:pt x="663045" y="1152586"/>
                    </a:lnTo>
                    <a:lnTo>
                      <a:pt x="663045" y="1190684"/>
                    </a:lnTo>
                    <a:lnTo>
                      <a:pt x="663045" y="1230391"/>
                    </a:lnTo>
                    <a:lnTo>
                      <a:pt x="634534" y="1248165"/>
                    </a:lnTo>
                    <a:lnTo>
                      <a:pt x="632058" y="1249452"/>
                    </a:lnTo>
                    <a:lnTo>
                      <a:pt x="632058" y="1246924"/>
                    </a:lnTo>
                    <a:lnTo>
                      <a:pt x="627321" y="1248540"/>
                    </a:lnTo>
                    <a:lnTo>
                      <a:pt x="625996" y="1251252"/>
                    </a:lnTo>
                    <a:lnTo>
                      <a:pt x="618047" y="1251252"/>
                    </a:lnTo>
                    <a:lnTo>
                      <a:pt x="614073" y="1252608"/>
                    </a:lnTo>
                    <a:lnTo>
                      <a:pt x="608774" y="1255320"/>
                    </a:lnTo>
                    <a:lnTo>
                      <a:pt x="604799" y="1256676"/>
                    </a:lnTo>
                    <a:lnTo>
                      <a:pt x="599500" y="1260744"/>
                    </a:lnTo>
                    <a:lnTo>
                      <a:pt x="592875" y="1263456"/>
                    </a:lnTo>
                    <a:lnTo>
                      <a:pt x="590226" y="1267524"/>
                    </a:lnTo>
                    <a:lnTo>
                      <a:pt x="586251" y="1270236"/>
                    </a:lnTo>
                    <a:lnTo>
                      <a:pt x="576977" y="1274304"/>
                    </a:lnTo>
                    <a:lnTo>
                      <a:pt x="571678" y="1278372"/>
                    </a:lnTo>
                    <a:lnTo>
                      <a:pt x="562404" y="1278372"/>
                    </a:lnTo>
                    <a:lnTo>
                      <a:pt x="553130" y="1282440"/>
                    </a:lnTo>
                    <a:lnTo>
                      <a:pt x="543856" y="1285152"/>
                    </a:lnTo>
                    <a:lnTo>
                      <a:pt x="531933" y="1285152"/>
                    </a:lnTo>
                    <a:lnTo>
                      <a:pt x="520009" y="1286508"/>
                    </a:lnTo>
                    <a:lnTo>
                      <a:pt x="510735" y="1289220"/>
                    </a:lnTo>
                    <a:lnTo>
                      <a:pt x="510735" y="1289306"/>
                    </a:lnTo>
                    <a:lnTo>
                      <a:pt x="500944" y="1290705"/>
                    </a:lnTo>
                    <a:cubicBezTo>
                      <a:pt x="500675" y="1287950"/>
                      <a:pt x="500405" y="1285195"/>
                      <a:pt x="500136" y="1282440"/>
                    </a:cubicBezTo>
                    <a:lnTo>
                      <a:pt x="494837" y="1277016"/>
                    </a:lnTo>
                    <a:lnTo>
                      <a:pt x="485563" y="1274304"/>
                    </a:lnTo>
                    <a:lnTo>
                      <a:pt x="482913" y="1270236"/>
                    </a:lnTo>
                    <a:lnTo>
                      <a:pt x="478939" y="1266168"/>
                    </a:lnTo>
                    <a:lnTo>
                      <a:pt x="473640" y="1260744"/>
                    </a:lnTo>
                    <a:lnTo>
                      <a:pt x="472315" y="1260744"/>
                    </a:lnTo>
                    <a:lnTo>
                      <a:pt x="461716" y="1266168"/>
                    </a:lnTo>
                    <a:lnTo>
                      <a:pt x="461716" y="1267253"/>
                    </a:lnTo>
                    <a:lnTo>
                      <a:pt x="460783" y="1266506"/>
                    </a:lnTo>
                    <a:lnTo>
                      <a:pt x="413158" y="1256981"/>
                    </a:lnTo>
                    <a:lnTo>
                      <a:pt x="397513" y="1259388"/>
                    </a:lnTo>
                    <a:lnTo>
                      <a:pt x="396799" y="1259388"/>
                    </a:lnTo>
                    <a:lnTo>
                      <a:pt x="345851" y="1267336"/>
                    </a:lnTo>
                    <a:lnTo>
                      <a:pt x="365002" y="1264069"/>
                    </a:lnTo>
                    <a:lnTo>
                      <a:pt x="378251" y="1255320"/>
                    </a:lnTo>
                    <a:lnTo>
                      <a:pt x="341155" y="1263456"/>
                    </a:lnTo>
                    <a:lnTo>
                      <a:pt x="325257" y="1266168"/>
                    </a:lnTo>
                    <a:lnTo>
                      <a:pt x="313334" y="1266168"/>
                    </a:lnTo>
                    <a:lnTo>
                      <a:pt x="301410" y="1263456"/>
                    </a:lnTo>
                    <a:lnTo>
                      <a:pt x="298760" y="1270236"/>
                    </a:lnTo>
                    <a:lnTo>
                      <a:pt x="297435" y="1277016"/>
                    </a:lnTo>
                    <a:lnTo>
                      <a:pt x="289486" y="1286508"/>
                    </a:lnTo>
                    <a:cubicBezTo>
                      <a:pt x="289455" y="1286529"/>
                      <a:pt x="289424" y="1286551"/>
                      <a:pt x="289393" y="1286572"/>
                    </a:cubicBezTo>
                    <a:lnTo>
                      <a:pt x="282583" y="1261036"/>
                    </a:lnTo>
                    <a:lnTo>
                      <a:pt x="285512" y="1257289"/>
                    </a:lnTo>
                    <a:lnTo>
                      <a:pt x="289486" y="1249153"/>
                    </a:lnTo>
                    <a:lnTo>
                      <a:pt x="294786" y="1245085"/>
                    </a:lnTo>
                    <a:lnTo>
                      <a:pt x="292499" y="1242160"/>
                    </a:lnTo>
                    <a:lnTo>
                      <a:pt x="294786" y="1240404"/>
                    </a:lnTo>
                    <a:lnTo>
                      <a:pt x="289486" y="1233624"/>
                    </a:lnTo>
                    <a:lnTo>
                      <a:pt x="288619" y="1230961"/>
                    </a:lnTo>
                    <a:lnTo>
                      <a:pt x="289486" y="1224746"/>
                    </a:lnTo>
                    <a:lnTo>
                      <a:pt x="288162" y="1229556"/>
                    </a:lnTo>
                    <a:lnTo>
                      <a:pt x="288619" y="1230961"/>
                    </a:lnTo>
                    <a:cubicBezTo>
                      <a:pt x="288467" y="1232053"/>
                      <a:pt x="288314" y="1233145"/>
                      <a:pt x="288162" y="1234237"/>
                    </a:cubicBezTo>
                    <a:lnTo>
                      <a:pt x="289486" y="1238305"/>
                    </a:lnTo>
                    <a:lnTo>
                      <a:pt x="292499" y="1242160"/>
                    </a:lnTo>
                    <a:lnTo>
                      <a:pt x="289486" y="1244472"/>
                    </a:lnTo>
                    <a:lnTo>
                      <a:pt x="285512" y="1252608"/>
                    </a:lnTo>
                    <a:lnTo>
                      <a:pt x="281652" y="1257546"/>
                    </a:lnTo>
                    <a:lnTo>
                      <a:pt x="279808" y="1250631"/>
                    </a:lnTo>
                    <a:lnTo>
                      <a:pt x="295683" y="1203006"/>
                    </a:lnTo>
                    <a:lnTo>
                      <a:pt x="267108" y="1164906"/>
                    </a:lnTo>
                    <a:lnTo>
                      <a:pt x="254385" y="1178378"/>
                    </a:lnTo>
                    <a:lnTo>
                      <a:pt x="252391" y="1175317"/>
                    </a:lnTo>
                    <a:lnTo>
                      <a:pt x="252391" y="1179998"/>
                    </a:lnTo>
                    <a:lnTo>
                      <a:pt x="252580" y="1180289"/>
                    </a:lnTo>
                    <a:lnTo>
                      <a:pt x="213133" y="1222056"/>
                    </a:lnTo>
                    <a:lnTo>
                      <a:pt x="194083" y="1285556"/>
                    </a:lnTo>
                    <a:lnTo>
                      <a:pt x="180110" y="1275076"/>
                    </a:lnTo>
                    <a:lnTo>
                      <a:pt x="183499" y="1268137"/>
                    </a:lnTo>
                    <a:lnTo>
                      <a:pt x="187473" y="1255933"/>
                    </a:lnTo>
                    <a:lnTo>
                      <a:pt x="192773" y="1238305"/>
                    </a:lnTo>
                    <a:lnTo>
                      <a:pt x="194098" y="1230170"/>
                    </a:lnTo>
                    <a:lnTo>
                      <a:pt x="203372" y="1216610"/>
                    </a:lnTo>
                    <a:lnTo>
                      <a:pt x="215295" y="1204406"/>
                    </a:lnTo>
                    <a:lnTo>
                      <a:pt x="227219" y="1188134"/>
                    </a:lnTo>
                    <a:lnTo>
                      <a:pt x="232518" y="1182710"/>
                    </a:lnTo>
                    <a:lnTo>
                      <a:pt x="239142" y="1184066"/>
                    </a:lnTo>
                    <a:lnTo>
                      <a:pt x="241792" y="1177286"/>
                    </a:lnTo>
                    <a:lnTo>
                      <a:pt x="245767" y="1171862"/>
                    </a:lnTo>
                    <a:lnTo>
                      <a:pt x="252391" y="1173218"/>
                    </a:lnTo>
                    <a:lnTo>
                      <a:pt x="252391" y="1168537"/>
                    </a:lnTo>
                    <a:lnTo>
                      <a:pt x="245767" y="1167181"/>
                    </a:lnTo>
                    <a:lnTo>
                      <a:pt x="241792" y="1172605"/>
                    </a:lnTo>
                    <a:lnTo>
                      <a:pt x="239142" y="1179385"/>
                    </a:lnTo>
                    <a:lnTo>
                      <a:pt x="232518" y="1178029"/>
                    </a:lnTo>
                    <a:lnTo>
                      <a:pt x="227219" y="1183453"/>
                    </a:lnTo>
                    <a:lnTo>
                      <a:pt x="215295" y="1199725"/>
                    </a:lnTo>
                    <a:lnTo>
                      <a:pt x="203372" y="1211929"/>
                    </a:lnTo>
                    <a:lnTo>
                      <a:pt x="194098" y="1225489"/>
                    </a:lnTo>
                    <a:lnTo>
                      <a:pt x="192773" y="1233624"/>
                    </a:lnTo>
                    <a:lnTo>
                      <a:pt x="187473" y="1251252"/>
                    </a:lnTo>
                    <a:lnTo>
                      <a:pt x="183499" y="1263456"/>
                    </a:lnTo>
                    <a:lnTo>
                      <a:pt x="178436" y="1273821"/>
                    </a:lnTo>
                    <a:lnTo>
                      <a:pt x="168683" y="1266506"/>
                    </a:lnTo>
                    <a:lnTo>
                      <a:pt x="135369" y="1270013"/>
                    </a:lnTo>
                    <a:lnTo>
                      <a:pt x="122556" y="1263456"/>
                    </a:lnTo>
                    <a:lnTo>
                      <a:pt x="98709" y="1260744"/>
                    </a:lnTo>
                    <a:lnTo>
                      <a:pt x="93218" y="1260744"/>
                    </a:lnTo>
                    <a:lnTo>
                      <a:pt x="76608" y="1247456"/>
                    </a:lnTo>
                    <a:lnTo>
                      <a:pt x="75525" y="1247524"/>
                    </a:lnTo>
                    <a:lnTo>
                      <a:pt x="73537" y="1244472"/>
                    </a:lnTo>
                    <a:lnTo>
                      <a:pt x="68238" y="1244472"/>
                    </a:lnTo>
                    <a:lnTo>
                      <a:pt x="61613" y="1244472"/>
                    </a:lnTo>
                    <a:lnTo>
                      <a:pt x="57639" y="1241760"/>
                    </a:lnTo>
                    <a:lnTo>
                      <a:pt x="45715" y="1230912"/>
                    </a:lnTo>
                    <a:lnTo>
                      <a:pt x="35668" y="1230912"/>
                    </a:lnTo>
                    <a:lnTo>
                      <a:pt x="44858" y="1212531"/>
                    </a:lnTo>
                    <a:lnTo>
                      <a:pt x="54383" y="1168081"/>
                    </a:lnTo>
                    <a:lnTo>
                      <a:pt x="48178" y="1168081"/>
                    </a:lnTo>
                    <a:cubicBezTo>
                      <a:pt x="48240" y="1167985"/>
                      <a:pt x="48303" y="1167890"/>
                      <a:pt x="48365" y="1167794"/>
                    </a:cubicBezTo>
                    <a:lnTo>
                      <a:pt x="47243" y="1168081"/>
                    </a:lnTo>
                    <a:lnTo>
                      <a:pt x="45715" y="1168081"/>
                    </a:lnTo>
                    <a:lnTo>
                      <a:pt x="45715" y="1167181"/>
                    </a:lnTo>
                    <a:lnTo>
                      <a:pt x="48365" y="1163113"/>
                    </a:lnTo>
                    <a:lnTo>
                      <a:pt x="43066" y="1164469"/>
                    </a:lnTo>
                    <a:lnTo>
                      <a:pt x="37762" y="1167726"/>
                    </a:lnTo>
                    <a:lnTo>
                      <a:pt x="15441" y="1166610"/>
                    </a:lnTo>
                    <a:lnTo>
                      <a:pt x="15441" y="1129132"/>
                    </a:lnTo>
                    <a:lnTo>
                      <a:pt x="0" y="1090999"/>
                    </a:lnTo>
                    <a:lnTo>
                      <a:pt x="0" y="1052410"/>
                    </a:lnTo>
                    <a:lnTo>
                      <a:pt x="0" y="1014277"/>
                    </a:lnTo>
                    <a:lnTo>
                      <a:pt x="0" y="976144"/>
                    </a:lnTo>
                    <a:lnTo>
                      <a:pt x="15441" y="936492"/>
                    </a:lnTo>
                    <a:lnTo>
                      <a:pt x="0" y="898815"/>
                    </a:lnTo>
                    <a:lnTo>
                      <a:pt x="0" y="859618"/>
                    </a:lnTo>
                    <a:lnTo>
                      <a:pt x="0" y="836931"/>
                    </a:lnTo>
                    <a:lnTo>
                      <a:pt x="1995" y="836931"/>
                    </a:lnTo>
                    <a:lnTo>
                      <a:pt x="3320" y="834219"/>
                    </a:lnTo>
                    <a:lnTo>
                      <a:pt x="5970" y="831507"/>
                    </a:lnTo>
                    <a:lnTo>
                      <a:pt x="5970" y="830151"/>
                    </a:lnTo>
                    <a:lnTo>
                      <a:pt x="8620" y="830151"/>
                    </a:lnTo>
                    <a:lnTo>
                      <a:pt x="8620" y="827439"/>
                    </a:lnTo>
                    <a:lnTo>
                      <a:pt x="11269" y="826083"/>
                    </a:lnTo>
                    <a:lnTo>
                      <a:pt x="11269" y="822015"/>
                    </a:lnTo>
                    <a:lnTo>
                      <a:pt x="11269" y="816591"/>
                    </a:lnTo>
                    <a:lnTo>
                      <a:pt x="12594" y="812523"/>
                    </a:lnTo>
                    <a:lnTo>
                      <a:pt x="12594" y="808455"/>
                    </a:lnTo>
                    <a:lnTo>
                      <a:pt x="12594" y="805861"/>
                    </a:lnTo>
                    <a:lnTo>
                      <a:pt x="15441" y="802191"/>
                    </a:lnTo>
                    <a:lnTo>
                      <a:pt x="23136" y="781395"/>
                    </a:lnTo>
                    <a:lnTo>
                      <a:pt x="24518" y="779980"/>
                    </a:lnTo>
                    <a:lnTo>
                      <a:pt x="27167" y="778624"/>
                    </a:lnTo>
                    <a:lnTo>
                      <a:pt x="29817" y="775912"/>
                    </a:lnTo>
                    <a:lnTo>
                      <a:pt x="31142" y="774556"/>
                    </a:lnTo>
                    <a:lnTo>
                      <a:pt x="31142" y="771844"/>
                    </a:lnTo>
                    <a:lnTo>
                      <a:pt x="31142" y="769132"/>
                    </a:lnTo>
                    <a:lnTo>
                      <a:pt x="31142" y="767776"/>
                    </a:lnTo>
                    <a:lnTo>
                      <a:pt x="33792" y="763708"/>
                    </a:lnTo>
                    <a:lnTo>
                      <a:pt x="36441" y="759640"/>
                    </a:lnTo>
                    <a:lnTo>
                      <a:pt x="36441" y="756928"/>
                    </a:lnTo>
                    <a:lnTo>
                      <a:pt x="39091" y="752860"/>
                    </a:lnTo>
                    <a:lnTo>
                      <a:pt x="40416" y="750148"/>
                    </a:lnTo>
                    <a:lnTo>
                      <a:pt x="43066" y="746080"/>
                    </a:lnTo>
                    <a:lnTo>
                      <a:pt x="45715" y="743368"/>
                    </a:lnTo>
                    <a:lnTo>
                      <a:pt x="45715" y="742012"/>
                    </a:lnTo>
                    <a:lnTo>
                      <a:pt x="45715" y="739300"/>
                    </a:lnTo>
                    <a:lnTo>
                      <a:pt x="45715" y="737944"/>
                    </a:lnTo>
                    <a:lnTo>
                      <a:pt x="48365" y="735232"/>
                    </a:lnTo>
                    <a:lnTo>
                      <a:pt x="49690" y="731164"/>
                    </a:lnTo>
                    <a:lnTo>
                      <a:pt x="49690" y="728452"/>
                    </a:lnTo>
                    <a:lnTo>
                      <a:pt x="52339" y="727096"/>
                    </a:lnTo>
                    <a:lnTo>
                      <a:pt x="54989" y="724384"/>
                    </a:lnTo>
                    <a:lnTo>
                      <a:pt x="57639" y="723028"/>
                    </a:lnTo>
                    <a:lnTo>
                      <a:pt x="54989" y="720316"/>
                    </a:lnTo>
                    <a:lnTo>
                      <a:pt x="57639" y="717604"/>
                    </a:lnTo>
                    <a:lnTo>
                      <a:pt x="57639" y="716248"/>
                    </a:lnTo>
                    <a:lnTo>
                      <a:pt x="57639" y="713536"/>
                    </a:lnTo>
                    <a:lnTo>
                      <a:pt x="58964" y="712180"/>
                    </a:lnTo>
                    <a:lnTo>
                      <a:pt x="61613" y="708112"/>
                    </a:lnTo>
                    <a:lnTo>
                      <a:pt x="61613" y="705400"/>
                    </a:lnTo>
                    <a:cubicBezTo>
                      <a:pt x="61661" y="705327"/>
                      <a:pt x="61708" y="705254"/>
                      <a:pt x="61756" y="705181"/>
                    </a:cubicBezTo>
                    <a:lnTo>
                      <a:pt x="73926" y="690153"/>
                    </a:lnTo>
                    <a:lnTo>
                      <a:pt x="77599" y="690153"/>
                    </a:lnTo>
                    <a:cubicBezTo>
                      <a:pt x="82451" y="677201"/>
                      <a:pt x="87496" y="664434"/>
                      <a:pt x="92348" y="651482"/>
                    </a:cubicBezTo>
                    <a:lnTo>
                      <a:pt x="99392" y="634190"/>
                    </a:lnTo>
                    <a:lnTo>
                      <a:pt x="101359" y="632176"/>
                    </a:lnTo>
                    <a:lnTo>
                      <a:pt x="104008" y="628108"/>
                    </a:lnTo>
                    <a:lnTo>
                      <a:pt x="104008" y="625396"/>
                    </a:lnTo>
                    <a:lnTo>
                      <a:pt x="106658" y="624040"/>
                    </a:lnTo>
                    <a:lnTo>
                      <a:pt x="110633" y="614548"/>
                    </a:lnTo>
                    <a:lnTo>
                      <a:pt x="113282" y="613192"/>
                    </a:lnTo>
                    <a:lnTo>
                      <a:pt x="115932" y="610480"/>
                    </a:lnTo>
                    <a:lnTo>
                      <a:pt x="117257" y="609124"/>
                    </a:lnTo>
                    <a:lnTo>
                      <a:pt x="119906" y="606412"/>
                    </a:lnTo>
                    <a:lnTo>
                      <a:pt x="122556" y="603700"/>
                    </a:lnTo>
                    <a:lnTo>
                      <a:pt x="126531" y="598276"/>
                    </a:lnTo>
                    <a:lnTo>
                      <a:pt x="129180" y="595564"/>
                    </a:lnTo>
                    <a:lnTo>
                      <a:pt x="134480" y="594208"/>
                    </a:lnTo>
                    <a:lnTo>
                      <a:pt x="138454" y="591496"/>
                    </a:lnTo>
                    <a:lnTo>
                      <a:pt x="138454" y="588784"/>
                    </a:lnTo>
                    <a:lnTo>
                      <a:pt x="141104" y="588784"/>
                    </a:lnTo>
                    <a:lnTo>
                      <a:pt x="147728" y="588784"/>
                    </a:lnTo>
                    <a:lnTo>
                      <a:pt x="153028" y="587428"/>
                    </a:lnTo>
                    <a:lnTo>
                      <a:pt x="155677" y="584716"/>
                    </a:lnTo>
                    <a:lnTo>
                      <a:pt x="155677" y="583360"/>
                    </a:lnTo>
                    <a:lnTo>
                      <a:pt x="157002" y="580648"/>
                    </a:lnTo>
                    <a:lnTo>
                      <a:pt x="159652" y="576580"/>
                    </a:lnTo>
                    <a:lnTo>
                      <a:pt x="159652" y="573869"/>
                    </a:lnTo>
                    <a:lnTo>
                      <a:pt x="162301" y="572513"/>
                    </a:lnTo>
                    <a:lnTo>
                      <a:pt x="162301" y="569801"/>
                    </a:lnTo>
                    <a:lnTo>
                      <a:pt x="166276" y="568445"/>
                    </a:lnTo>
                    <a:lnTo>
                      <a:pt x="166276" y="565733"/>
                    </a:lnTo>
                    <a:lnTo>
                      <a:pt x="168926" y="563021"/>
                    </a:lnTo>
                    <a:lnTo>
                      <a:pt x="168926" y="561665"/>
                    </a:lnTo>
                    <a:lnTo>
                      <a:pt x="168926" y="558953"/>
                    </a:lnTo>
                    <a:lnTo>
                      <a:pt x="171575" y="554885"/>
                    </a:lnTo>
                    <a:lnTo>
                      <a:pt x="171575" y="552173"/>
                    </a:lnTo>
                    <a:lnTo>
                      <a:pt x="174225" y="550817"/>
                    </a:lnTo>
                    <a:lnTo>
                      <a:pt x="175550" y="548105"/>
                    </a:lnTo>
                    <a:lnTo>
                      <a:pt x="175550" y="546749"/>
                    </a:lnTo>
                    <a:lnTo>
                      <a:pt x="178200" y="544037"/>
                    </a:lnTo>
                    <a:lnTo>
                      <a:pt x="180849" y="542681"/>
                    </a:lnTo>
                    <a:lnTo>
                      <a:pt x="180849" y="539969"/>
                    </a:lnTo>
                    <a:lnTo>
                      <a:pt x="183499" y="537257"/>
                    </a:lnTo>
                    <a:lnTo>
                      <a:pt x="183499" y="535901"/>
                    </a:lnTo>
                    <a:lnTo>
                      <a:pt x="183499" y="531833"/>
                    </a:lnTo>
                    <a:lnTo>
                      <a:pt x="184824" y="529121"/>
                    </a:lnTo>
                    <a:lnTo>
                      <a:pt x="184824" y="525053"/>
                    </a:lnTo>
                    <a:lnTo>
                      <a:pt x="187473" y="522341"/>
                    </a:lnTo>
                    <a:lnTo>
                      <a:pt x="187473" y="520985"/>
                    </a:lnTo>
                    <a:lnTo>
                      <a:pt x="190123" y="520985"/>
                    </a:lnTo>
                    <a:lnTo>
                      <a:pt x="192773" y="518273"/>
                    </a:lnTo>
                    <a:lnTo>
                      <a:pt x="196747" y="514205"/>
                    </a:lnTo>
                    <a:lnTo>
                      <a:pt x="202047" y="514205"/>
                    </a:lnTo>
                    <a:lnTo>
                      <a:pt x="202047" y="511493"/>
                    </a:lnTo>
                    <a:lnTo>
                      <a:pt x="203372" y="507425"/>
                    </a:lnTo>
                    <a:lnTo>
                      <a:pt x="203372" y="506069"/>
                    </a:lnTo>
                    <a:lnTo>
                      <a:pt x="206021" y="503357"/>
                    </a:lnTo>
                    <a:lnTo>
                      <a:pt x="206021" y="500645"/>
                    </a:lnTo>
                    <a:lnTo>
                      <a:pt x="206021" y="499289"/>
                    </a:lnTo>
                    <a:lnTo>
                      <a:pt x="208671" y="495221"/>
                    </a:lnTo>
                    <a:lnTo>
                      <a:pt x="208671" y="491153"/>
                    </a:lnTo>
                    <a:lnTo>
                      <a:pt x="211321" y="488441"/>
                    </a:lnTo>
                    <a:lnTo>
                      <a:pt x="211321" y="484373"/>
                    </a:lnTo>
                    <a:lnTo>
                      <a:pt x="212645" y="481661"/>
                    </a:lnTo>
                    <a:lnTo>
                      <a:pt x="215295" y="477593"/>
                    </a:lnTo>
                    <a:lnTo>
                      <a:pt x="215295" y="474881"/>
                    </a:lnTo>
                    <a:lnTo>
                      <a:pt x="215295" y="470813"/>
                    </a:lnTo>
                    <a:lnTo>
                      <a:pt x="215295" y="469457"/>
                    </a:lnTo>
                    <a:lnTo>
                      <a:pt x="217945" y="465389"/>
                    </a:lnTo>
                    <a:lnTo>
                      <a:pt x="220595" y="462677"/>
                    </a:lnTo>
                    <a:lnTo>
                      <a:pt x="220595" y="458609"/>
                    </a:lnTo>
                    <a:lnTo>
                      <a:pt x="221919" y="451829"/>
                    </a:lnTo>
                    <a:lnTo>
                      <a:pt x="220595" y="449117"/>
                    </a:lnTo>
                    <a:lnTo>
                      <a:pt x="220595" y="445049"/>
                    </a:lnTo>
                    <a:lnTo>
                      <a:pt x="220595" y="443693"/>
                    </a:lnTo>
                    <a:lnTo>
                      <a:pt x="221919" y="440981"/>
                    </a:lnTo>
                    <a:lnTo>
                      <a:pt x="224569" y="436913"/>
                    </a:lnTo>
                    <a:lnTo>
                      <a:pt x="221919" y="434201"/>
                    </a:lnTo>
                    <a:lnTo>
                      <a:pt x="224569" y="432845"/>
                    </a:lnTo>
                    <a:lnTo>
                      <a:pt x="221919" y="430133"/>
                    </a:lnTo>
                    <a:lnTo>
                      <a:pt x="221919" y="426065"/>
                    </a:lnTo>
                    <a:lnTo>
                      <a:pt x="221919" y="423353"/>
                    </a:lnTo>
                    <a:lnTo>
                      <a:pt x="221919" y="421997"/>
                    </a:lnTo>
                    <a:lnTo>
                      <a:pt x="224569" y="419285"/>
                    </a:lnTo>
                    <a:lnTo>
                      <a:pt x="227219" y="417929"/>
                    </a:lnTo>
                    <a:lnTo>
                      <a:pt x="224569" y="415217"/>
                    </a:lnTo>
                    <a:lnTo>
                      <a:pt x="221919" y="415217"/>
                    </a:lnTo>
                    <a:lnTo>
                      <a:pt x="215295" y="413861"/>
                    </a:lnTo>
                    <a:lnTo>
                      <a:pt x="215295" y="408437"/>
                    </a:lnTo>
                    <a:lnTo>
                      <a:pt x="213833" y="407938"/>
                    </a:lnTo>
                    <a:lnTo>
                      <a:pt x="213833" y="401879"/>
                    </a:lnTo>
                    <a:lnTo>
                      <a:pt x="213833" y="363208"/>
                    </a:lnTo>
                    <a:cubicBezTo>
                      <a:pt x="219460" y="350071"/>
                      <a:pt x="224700" y="337120"/>
                      <a:pt x="230134" y="323983"/>
                    </a:cubicBezTo>
                    <a:lnTo>
                      <a:pt x="217945" y="294929"/>
                    </a:lnTo>
                    <a:lnTo>
                      <a:pt x="217945" y="294534"/>
                    </a:lnTo>
                    <a:lnTo>
                      <a:pt x="216774" y="292137"/>
                    </a:lnTo>
                    <a:lnTo>
                      <a:pt x="215295" y="288612"/>
                    </a:lnTo>
                    <a:lnTo>
                      <a:pt x="215295" y="286398"/>
                    </a:lnTo>
                    <a:lnTo>
                      <a:pt x="215295" y="283686"/>
                    </a:lnTo>
                    <a:lnTo>
                      <a:pt x="215295" y="282330"/>
                    </a:lnTo>
                    <a:lnTo>
                      <a:pt x="217945" y="278262"/>
                    </a:lnTo>
                    <a:lnTo>
                      <a:pt x="220595" y="275550"/>
                    </a:lnTo>
                    <a:lnTo>
                      <a:pt x="224569" y="274194"/>
                    </a:lnTo>
                    <a:lnTo>
                      <a:pt x="227219" y="271482"/>
                    </a:lnTo>
                    <a:lnTo>
                      <a:pt x="232518" y="271482"/>
                    </a:lnTo>
                    <a:lnTo>
                      <a:pt x="232518" y="268770"/>
                    </a:lnTo>
                    <a:lnTo>
                      <a:pt x="236493" y="267414"/>
                    </a:lnTo>
                    <a:lnTo>
                      <a:pt x="239142" y="264702"/>
                    </a:lnTo>
                    <a:lnTo>
                      <a:pt x="251066" y="257922"/>
                    </a:lnTo>
                    <a:lnTo>
                      <a:pt x="255040" y="256566"/>
                    </a:lnTo>
                    <a:lnTo>
                      <a:pt x="260340" y="256566"/>
                    </a:lnTo>
                    <a:lnTo>
                      <a:pt x="261665" y="253854"/>
                    </a:lnTo>
                    <a:lnTo>
                      <a:pt x="266964" y="252498"/>
                    </a:lnTo>
                    <a:lnTo>
                      <a:pt x="270939" y="252498"/>
                    </a:lnTo>
                    <a:lnTo>
                      <a:pt x="276238" y="249786"/>
                    </a:lnTo>
                    <a:lnTo>
                      <a:pt x="280212" y="249786"/>
                    </a:lnTo>
                    <a:lnTo>
                      <a:pt x="282845" y="248439"/>
                    </a:lnTo>
                    <a:lnTo>
                      <a:pt x="284318" y="248439"/>
                    </a:lnTo>
                    <a:lnTo>
                      <a:pt x="285395" y="247134"/>
                    </a:lnTo>
                    <a:lnTo>
                      <a:pt x="285636" y="247011"/>
                    </a:lnTo>
                    <a:lnTo>
                      <a:pt x="290100" y="247011"/>
                    </a:lnTo>
                    <a:lnTo>
                      <a:pt x="293395" y="243006"/>
                    </a:lnTo>
                    <a:lnTo>
                      <a:pt x="294786" y="243006"/>
                    </a:lnTo>
                    <a:lnTo>
                      <a:pt x="297435" y="243006"/>
                    </a:lnTo>
                    <a:lnTo>
                      <a:pt x="297435" y="241650"/>
                    </a:lnTo>
                    <a:lnTo>
                      <a:pt x="304060" y="237582"/>
                    </a:lnTo>
                    <a:lnTo>
                      <a:pt x="306709" y="234870"/>
                    </a:lnTo>
                    <a:lnTo>
                      <a:pt x="309359" y="234870"/>
                    </a:lnTo>
                    <a:lnTo>
                      <a:pt x="310684" y="234870"/>
                    </a:lnTo>
                    <a:lnTo>
                      <a:pt x="310684" y="232158"/>
                    </a:lnTo>
                    <a:lnTo>
                      <a:pt x="310684" y="228090"/>
                    </a:lnTo>
                    <a:lnTo>
                      <a:pt x="310684" y="226734"/>
                    </a:lnTo>
                    <a:lnTo>
                      <a:pt x="309935" y="222899"/>
                    </a:lnTo>
                    <a:lnTo>
                      <a:pt x="321150" y="209265"/>
                    </a:lnTo>
                    <a:lnTo>
                      <a:pt x="324233" y="200970"/>
                    </a:lnTo>
                    <a:lnTo>
                      <a:pt x="325257" y="200970"/>
                    </a:lnTo>
                    <a:lnTo>
                      <a:pt x="329232" y="195546"/>
                    </a:lnTo>
                    <a:lnTo>
                      <a:pt x="334531" y="194190"/>
                    </a:lnTo>
                    <a:lnTo>
                      <a:pt x="338506" y="187410"/>
                    </a:lnTo>
                    <a:lnTo>
                      <a:pt x="341155" y="187410"/>
                    </a:lnTo>
                    <a:lnTo>
                      <a:pt x="346455" y="187410"/>
                    </a:lnTo>
                    <a:lnTo>
                      <a:pt x="350429" y="187410"/>
                    </a:lnTo>
                    <a:lnTo>
                      <a:pt x="353079" y="187410"/>
                    </a:lnTo>
                    <a:lnTo>
                      <a:pt x="357053" y="190122"/>
                    </a:lnTo>
                    <a:lnTo>
                      <a:pt x="359703" y="191478"/>
                    </a:lnTo>
                    <a:lnTo>
                      <a:pt x="362353" y="190122"/>
                    </a:lnTo>
                    <a:lnTo>
                      <a:pt x="362353" y="186054"/>
                    </a:lnTo>
                    <a:lnTo>
                      <a:pt x="359703" y="183342"/>
                    </a:lnTo>
                    <a:lnTo>
                      <a:pt x="357053" y="180630"/>
                    </a:lnTo>
                    <a:lnTo>
                      <a:pt x="355729" y="179274"/>
                    </a:lnTo>
                    <a:lnTo>
                      <a:pt x="353079" y="169782"/>
                    </a:lnTo>
                    <a:lnTo>
                      <a:pt x="353079" y="168426"/>
                    </a:lnTo>
                    <a:lnTo>
                      <a:pt x="350429" y="164358"/>
                    </a:lnTo>
                    <a:lnTo>
                      <a:pt x="350429" y="161694"/>
                    </a:lnTo>
                    <a:lnTo>
                      <a:pt x="350845" y="161433"/>
                    </a:lnTo>
                    <a:lnTo>
                      <a:pt x="353079" y="160290"/>
                    </a:lnTo>
                    <a:lnTo>
                      <a:pt x="353079" y="160035"/>
                    </a:lnTo>
                    <a:lnTo>
                      <a:pt x="361341" y="154866"/>
                    </a:lnTo>
                    <a:lnTo>
                      <a:pt x="362353" y="154866"/>
                    </a:lnTo>
                    <a:lnTo>
                      <a:pt x="365002" y="154866"/>
                    </a:lnTo>
                    <a:lnTo>
                      <a:pt x="366327" y="153510"/>
                    </a:lnTo>
                    <a:lnTo>
                      <a:pt x="368977" y="153510"/>
                    </a:lnTo>
                    <a:lnTo>
                      <a:pt x="371627" y="150798"/>
                    </a:lnTo>
                    <a:lnTo>
                      <a:pt x="375601" y="149442"/>
                    </a:lnTo>
                    <a:lnTo>
                      <a:pt x="378251" y="146730"/>
                    </a:lnTo>
                    <a:lnTo>
                      <a:pt x="378251" y="144018"/>
                    </a:lnTo>
                    <a:lnTo>
                      <a:pt x="375601" y="139950"/>
                    </a:lnTo>
                    <a:lnTo>
                      <a:pt x="374276" y="138594"/>
                    </a:lnTo>
                    <a:lnTo>
                      <a:pt x="371627" y="138594"/>
                    </a:lnTo>
                    <a:lnTo>
                      <a:pt x="368977" y="135883"/>
                    </a:lnTo>
                    <a:lnTo>
                      <a:pt x="366367" y="134548"/>
                    </a:lnTo>
                    <a:lnTo>
                      <a:pt x="366367" y="134445"/>
                    </a:lnTo>
                    <a:lnTo>
                      <a:pt x="368977" y="129103"/>
                    </a:lnTo>
                    <a:lnTo>
                      <a:pt x="371627" y="127747"/>
                    </a:lnTo>
                    <a:lnTo>
                      <a:pt x="374276" y="127747"/>
                    </a:lnTo>
                    <a:lnTo>
                      <a:pt x="378251" y="127747"/>
                    </a:lnTo>
                    <a:lnTo>
                      <a:pt x="380901" y="125035"/>
                    </a:lnTo>
                    <a:lnTo>
                      <a:pt x="383550" y="125035"/>
                    </a:lnTo>
                    <a:lnTo>
                      <a:pt x="384875" y="123679"/>
                    </a:lnTo>
                    <a:lnTo>
                      <a:pt x="384875" y="120967"/>
                    </a:lnTo>
                    <a:lnTo>
                      <a:pt x="384875" y="118255"/>
                    </a:lnTo>
                    <a:lnTo>
                      <a:pt x="384875" y="116899"/>
                    </a:lnTo>
                    <a:lnTo>
                      <a:pt x="378251" y="110119"/>
                    </a:lnTo>
                    <a:lnTo>
                      <a:pt x="378251" y="108763"/>
                    </a:lnTo>
                    <a:lnTo>
                      <a:pt x="375601" y="108763"/>
                    </a:lnTo>
                    <a:lnTo>
                      <a:pt x="375601" y="103339"/>
                    </a:lnTo>
                    <a:lnTo>
                      <a:pt x="374367" y="102076"/>
                    </a:lnTo>
                    <a:lnTo>
                      <a:pt x="385891" y="87067"/>
                    </a:lnTo>
                    <a:lnTo>
                      <a:pt x="387525" y="87067"/>
                    </a:lnTo>
                    <a:lnTo>
                      <a:pt x="390174" y="87067"/>
                    </a:lnTo>
                    <a:lnTo>
                      <a:pt x="392824" y="87067"/>
                    </a:lnTo>
                    <a:lnTo>
                      <a:pt x="395474" y="87067"/>
                    </a:lnTo>
                    <a:lnTo>
                      <a:pt x="396799" y="84355"/>
                    </a:lnTo>
                    <a:lnTo>
                      <a:pt x="399448" y="82999"/>
                    </a:lnTo>
                    <a:lnTo>
                      <a:pt x="402098" y="77575"/>
                    </a:lnTo>
                    <a:lnTo>
                      <a:pt x="402098" y="73507"/>
                    </a:lnTo>
                    <a:lnTo>
                      <a:pt x="399448" y="72151"/>
                    </a:lnTo>
                    <a:lnTo>
                      <a:pt x="399448" y="69439"/>
                    </a:lnTo>
                    <a:lnTo>
                      <a:pt x="396799" y="69439"/>
                    </a:lnTo>
                    <a:lnTo>
                      <a:pt x="395474" y="65371"/>
                    </a:lnTo>
                    <a:lnTo>
                      <a:pt x="392824" y="62659"/>
                    </a:lnTo>
                    <a:lnTo>
                      <a:pt x="390174" y="62659"/>
                    </a:lnTo>
                    <a:lnTo>
                      <a:pt x="384875" y="61303"/>
                    </a:lnTo>
                    <a:lnTo>
                      <a:pt x="383550" y="61303"/>
                    </a:lnTo>
                    <a:lnTo>
                      <a:pt x="378251" y="58591"/>
                    </a:lnTo>
                    <a:lnTo>
                      <a:pt x="375601" y="58591"/>
                    </a:lnTo>
                    <a:lnTo>
                      <a:pt x="374276" y="57235"/>
                    </a:lnTo>
                    <a:lnTo>
                      <a:pt x="371627" y="51811"/>
                    </a:lnTo>
                    <a:lnTo>
                      <a:pt x="368977" y="50455"/>
                    </a:lnTo>
                    <a:lnTo>
                      <a:pt x="366327" y="47743"/>
                    </a:lnTo>
                    <a:lnTo>
                      <a:pt x="366327" y="46387"/>
                    </a:lnTo>
                    <a:lnTo>
                      <a:pt x="366327" y="43675"/>
                    </a:lnTo>
                    <a:lnTo>
                      <a:pt x="366327" y="40963"/>
                    </a:lnTo>
                    <a:lnTo>
                      <a:pt x="365002" y="39607"/>
                    </a:lnTo>
                    <a:lnTo>
                      <a:pt x="359703" y="39607"/>
                    </a:lnTo>
                    <a:lnTo>
                      <a:pt x="357053" y="39607"/>
                    </a:lnTo>
                    <a:lnTo>
                      <a:pt x="350429" y="36895"/>
                    </a:lnTo>
                    <a:lnTo>
                      <a:pt x="347779" y="36895"/>
                    </a:lnTo>
                    <a:lnTo>
                      <a:pt x="346455" y="39607"/>
                    </a:lnTo>
                    <a:lnTo>
                      <a:pt x="341155" y="39607"/>
                    </a:lnTo>
                    <a:lnTo>
                      <a:pt x="338506" y="40963"/>
                    </a:lnTo>
                    <a:lnTo>
                      <a:pt x="337181" y="40963"/>
                    </a:lnTo>
                    <a:lnTo>
                      <a:pt x="334531" y="39607"/>
                    </a:lnTo>
                    <a:lnTo>
                      <a:pt x="331881" y="39607"/>
                    </a:lnTo>
                    <a:lnTo>
                      <a:pt x="327907" y="39607"/>
                    </a:lnTo>
                    <a:lnTo>
                      <a:pt x="325257" y="36895"/>
                    </a:lnTo>
                    <a:lnTo>
                      <a:pt x="325257" y="39607"/>
                    </a:lnTo>
                    <a:lnTo>
                      <a:pt x="322607" y="36895"/>
                    </a:lnTo>
                    <a:lnTo>
                      <a:pt x="318633" y="36895"/>
                    </a:lnTo>
                    <a:lnTo>
                      <a:pt x="315983" y="36895"/>
                    </a:lnTo>
                    <a:lnTo>
                      <a:pt x="315983" y="35539"/>
                    </a:lnTo>
                    <a:lnTo>
                      <a:pt x="313334" y="35539"/>
                    </a:lnTo>
                    <a:lnTo>
                      <a:pt x="310684" y="32827"/>
                    </a:lnTo>
                    <a:lnTo>
                      <a:pt x="309359" y="31471"/>
                    </a:lnTo>
                    <a:lnTo>
                      <a:pt x="306709" y="31471"/>
                    </a:lnTo>
                    <a:lnTo>
                      <a:pt x="306709" y="28759"/>
                    </a:lnTo>
                    <a:lnTo>
                      <a:pt x="306207" y="28759"/>
                    </a:lnTo>
                    <a:lnTo>
                      <a:pt x="306207" y="26561"/>
                    </a:lnTo>
                    <a:lnTo>
                      <a:pt x="306709" y="26047"/>
                    </a:lnTo>
                    <a:lnTo>
                      <a:pt x="309359" y="24691"/>
                    </a:lnTo>
                    <a:lnTo>
                      <a:pt x="310684" y="21979"/>
                    </a:lnTo>
                    <a:lnTo>
                      <a:pt x="313334" y="21979"/>
                    </a:lnTo>
                    <a:lnTo>
                      <a:pt x="315983" y="21979"/>
                    </a:lnTo>
                    <a:lnTo>
                      <a:pt x="318633" y="24691"/>
                    </a:lnTo>
                    <a:lnTo>
                      <a:pt x="319958" y="24691"/>
                    </a:lnTo>
                    <a:lnTo>
                      <a:pt x="322607" y="24691"/>
                    </a:lnTo>
                    <a:lnTo>
                      <a:pt x="325257" y="24691"/>
                    </a:lnTo>
                    <a:lnTo>
                      <a:pt x="327907" y="20623"/>
                    </a:lnTo>
                    <a:lnTo>
                      <a:pt x="329232" y="13843"/>
                    </a:lnTo>
                    <a:lnTo>
                      <a:pt x="331881" y="11131"/>
                    </a:lnTo>
                    <a:lnTo>
                      <a:pt x="331881" y="9775"/>
                    </a:lnTo>
                    <a:lnTo>
                      <a:pt x="331881" y="7063"/>
                    </a:lnTo>
                    <a:lnTo>
                      <a:pt x="334531" y="4351"/>
                    </a:lnTo>
                    <a:lnTo>
                      <a:pt x="337181" y="4351"/>
                    </a:lnTo>
                    <a:lnTo>
                      <a:pt x="338506" y="4351"/>
                    </a:lnTo>
                    <a:lnTo>
                      <a:pt x="341155" y="4351"/>
                    </a:lnTo>
                    <a:lnTo>
                      <a:pt x="346455" y="2995"/>
                    </a:lnTo>
                    <a:lnTo>
                      <a:pt x="347779" y="283"/>
                    </a:lnTo>
                    <a:lnTo>
                      <a:pt x="350429" y="283"/>
                    </a:lnTo>
                    <a:lnTo>
                      <a:pt x="355729" y="283"/>
                    </a:lnTo>
                    <a:lnTo>
                      <a:pt x="359703" y="283"/>
                    </a:lnTo>
                    <a:lnTo>
                      <a:pt x="36025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32" name="Agrupar 2">
              <a:extLst>
                <a:ext uri="{FF2B5EF4-FFF2-40B4-BE49-F238E27FC236}">
                  <a16:creationId xmlns:a16="http://schemas.microsoft.com/office/drawing/2014/main" id="{DD8C896D-CADF-CBF2-063E-19A3D8EC60FC}"/>
                </a:ext>
              </a:extLst>
            </p:cNvPr>
            <p:cNvGrpSpPr/>
            <p:nvPr/>
          </p:nvGrpSpPr>
          <p:grpSpPr>
            <a:xfrm>
              <a:off x="8596399" y="2296418"/>
              <a:ext cx="2068904" cy="2237415"/>
              <a:chOff x="8596399" y="2296418"/>
              <a:chExt cx="2068904" cy="2237415"/>
            </a:xfrm>
            <a:grpFill/>
          </p:grpSpPr>
          <p:sp>
            <p:nvSpPr>
              <p:cNvPr id="33" name="Forma livre 78">
                <a:extLst>
                  <a:ext uri="{FF2B5EF4-FFF2-40B4-BE49-F238E27FC236}">
                    <a16:creationId xmlns:a16="http://schemas.microsoft.com/office/drawing/2014/main" id="{B671D7ED-752B-B22B-D790-FC08BDEA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6909" y="3325409"/>
                <a:ext cx="116459" cy="90762"/>
              </a:xfrm>
              <a:custGeom>
                <a:avLst/>
                <a:gdLst>
                  <a:gd name="connsiteX0" fmla="*/ 0 w 127190"/>
                  <a:gd name="connsiteY0" fmla="*/ 0 h 99125"/>
                  <a:gd name="connsiteX1" fmla="*/ 127190 w 127190"/>
                  <a:gd name="connsiteY1" fmla="*/ 0 h 99125"/>
                  <a:gd name="connsiteX2" fmla="*/ 127190 w 127190"/>
                  <a:gd name="connsiteY2" fmla="*/ 99125 h 99125"/>
                  <a:gd name="connsiteX3" fmla="*/ 0 w 127190"/>
                  <a:gd name="connsiteY3" fmla="*/ 99125 h 99125"/>
                  <a:gd name="connsiteX4" fmla="*/ 0 w 127190"/>
                  <a:gd name="connsiteY4" fmla="*/ 0 h 9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190" h="99125">
                    <a:moveTo>
                      <a:pt x="0" y="0"/>
                    </a:moveTo>
                    <a:lnTo>
                      <a:pt x="127190" y="0"/>
                    </a:lnTo>
                    <a:lnTo>
                      <a:pt x="127190" y="99125"/>
                    </a:lnTo>
                    <a:lnTo>
                      <a:pt x="0" y="9912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4" name="Forma livre 90">
                <a:extLst>
                  <a:ext uri="{FF2B5EF4-FFF2-40B4-BE49-F238E27FC236}">
                    <a16:creationId xmlns:a16="http://schemas.microsoft.com/office/drawing/2014/main" id="{25873494-97ED-86E0-5216-D8238C840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99" y="2296418"/>
                <a:ext cx="1510548" cy="1391063"/>
              </a:xfrm>
              <a:custGeom>
                <a:avLst/>
                <a:gdLst>
                  <a:gd name="connsiteX0" fmla="*/ 512496 w 1649737"/>
                  <a:gd name="connsiteY0" fmla="*/ 0 h 1519242"/>
                  <a:gd name="connsiteX1" fmla="*/ 515983 w 1649737"/>
                  <a:gd name="connsiteY1" fmla="*/ 19294 h 1519242"/>
                  <a:gd name="connsiteX2" fmla="*/ 516203 w 1649737"/>
                  <a:gd name="connsiteY2" fmla="*/ 19569 h 1519242"/>
                  <a:gd name="connsiteX3" fmla="*/ 516203 w 1649737"/>
                  <a:gd name="connsiteY3" fmla="*/ 22056 h 1519242"/>
                  <a:gd name="connsiteX4" fmla="*/ 532116 w 1649737"/>
                  <a:gd name="connsiteY4" fmla="*/ 41484 h 1519242"/>
                  <a:gd name="connsiteX5" fmla="*/ 547059 w 1649737"/>
                  <a:gd name="connsiteY5" fmla="*/ 79785 h 1519242"/>
                  <a:gd name="connsiteX6" fmla="*/ 561807 w 1649737"/>
                  <a:gd name="connsiteY6" fmla="*/ 117951 h 1519242"/>
                  <a:gd name="connsiteX7" fmla="*/ 561807 w 1649737"/>
                  <a:gd name="connsiteY7" fmla="*/ 153595 h 1519242"/>
                  <a:gd name="connsiteX8" fmla="*/ 562002 w 1649737"/>
                  <a:gd name="connsiteY8" fmla="*/ 154085 h 1519242"/>
                  <a:gd name="connsiteX9" fmla="*/ 562002 w 1649737"/>
                  <a:gd name="connsiteY9" fmla="*/ 156572 h 1519242"/>
                  <a:gd name="connsiteX10" fmla="*/ 577333 w 1649737"/>
                  <a:gd name="connsiteY10" fmla="*/ 193763 h 1519242"/>
                  <a:gd name="connsiteX11" fmla="*/ 608384 w 1649737"/>
                  <a:gd name="connsiteY11" fmla="*/ 193763 h 1519242"/>
                  <a:gd name="connsiteX12" fmla="*/ 638076 w 1649737"/>
                  <a:gd name="connsiteY12" fmla="*/ 234654 h 1519242"/>
                  <a:gd name="connsiteX13" fmla="*/ 653019 w 1649737"/>
                  <a:gd name="connsiteY13" fmla="*/ 271659 h 1519242"/>
                  <a:gd name="connsiteX14" fmla="*/ 684457 w 1649737"/>
                  <a:gd name="connsiteY14" fmla="*/ 271659 h 1519242"/>
                  <a:gd name="connsiteX15" fmla="*/ 698236 w 1649737"/>
                  <a:gd name="connsiteY15" fmla="*/ 311441 h 1519242"/>
                  <a:gd name="connsiteX16" fmla="*/ 729092 w 1649737"/>
                  <a:gd name="connsiteY16" fmla="*/ 329758 h 1519242"/>
                  <a:gd name="connsiteX17" fmla="*/ 760142 w 1649737"/>
                  <a:gd name="connsiteY17" fmla="*/ 311441 h 1519242"/>
                  <a:gd name="connsiteX18" fmla="*/ 790416 w 1649737"/>
                  <a:gd name="connsiteY18" fmla="*/ 311441 h 1519242"/>
                  <a:gd name="connsiteX19" fmla="*/ 835827 w 1649737"/>
                  <a:gd name="connsiteY19" fmla="*/ 329758 h 1519242"/>
                  <a:gd name="connsiteX20" fmla="*/ 880462 w 1649737"/>
                  <a:gd name="connsiteY20" fmla="*/ 329758 h 1519242"/>
                  <a:gd name="connsiteX21" fmla="*/ 926844 w 1649737"/>
                  <a:gd name="connsiteY21" fmla="*/ 329758 h 1519242"/>
                  <a:gd name="connsiteX22" fmla="*/ 972061 w 1649737"/>
                  <a:gd name="connsiteY22" fmla="*/ 329758 h 1519242"/>
                  <a:gd name="connsiteX23" fmla="*/ 1032221 w 1649737"/>
                  <a:gd name="connsiteY23" fmla="*/ 329758 h 1519242"/>
                  <a:gd name="connsiteX24" fmla="*/ 1078602 w 1649737"/>
                  <a:gd name="connsiteY24" fmla="*/ 329758 h 1519242"/>
                  <a:gd name="connsiteX25" fmla="*/ 1123819 w 1649737"/>
                  <a:gd name="connsiteY25" fmla="*/ 329758 h 1519242"/>
                  <a:gd name="connsiteX26" fmla="*/ 1154481 w 1649737"/>
                  <a:gd name="connsiteY26" fmla="*/ 329758 h 1519242"/>
                  <a:gd name="connsiteX27" fmla="*/ 1199699 w 1649737"/>
                  <a:gd name="connsiteY27" fmla="*/ 329758 h 1519242"/>
                  <a:gd name="connsiteX28" fmla="*/ 1244333 w 1649737"/>
                  <a:gd name="connsiteY28" fmla="*/ 329758 h 1519242"/>
                  <a:gd name="connsiteX29" fmla="*/ 1305076 w 1649737"/>
                  <a:gd name="connsiteY29" fmla="*/ 329758 h 1519242"/>
                  <a:gd name="connsiteX30" fmla="*/ 1351457 w 1649737"/>
                  <a:gd name="connsiteY30" fmla="*/ 329758 h 1519242"/>
                  <a:gd name="connsiteX31" fmla="*/ 1396674 w 1649737"/>
                  <a:gd name="connsiteY31" fmla="*/ 348631 h 1519242"/>
                  <a:gd name="connsiteX32" fmla="*/ 1442473 w 1649737"/>
                  <a:gd name="connsiteY32" fmla="*/ 348631 h 1519242"/>
                  <a:gd name="connsiteX33" fmla="*/ 1487884 w 1649737"/>
                  <a:gd name="connsiteY33" fmla="*/ 348631 h 1519242"/>
                  <a:gd name="connsiteX34" fmla="*/ 1533684 w 1649737"/>
                  <a:gd name="connsiteY34" fmla="*/ 348631 h 1519242"/>
                  <a:gd name="connsiteX35" fmla="*/ 1578901 w 1649737"/>
                  <a:gd name="connsiteY35" fmla="*/ 329758 h 1519242"/>
                  <a:gd name="connsiteX36" fmla="*/ 1624118 w 1649737"/>
                  <a:gd name="connsiteY36" fmla="*/ 329758 h 1519242"/>
                  <a:gd name="connsiteX37" fmla="*/ 1649737 w 1649737"/>
                  <a:gd name="connsiteY37" fmla="*/ 329758 h 1519242"/>
                  <a:gd name="connsiteX38" fmla="*/ 1649571 w 1649737"/>
                  <a:gd name="connsiteY38" fmla="*/ 330191 h 1519242"/>
                  <a:gd name="connsiteX39" fmla="*/ 1648423 w 1649737"/>
                  <a:gd name="connsiteY39" fmla="*/ 330191 h 1519242"/>
                  <a:gd name="connsiteX40" fmla="*/ 1641832 w 1649737"/>
                  <a:gd name="connsiteY40" fmla="*/ 338294 h 1519242"/>
                  <a:gd name="connsiteX41" fmla="*/ 1641832 w 1649737"/>
                  <a:gd name="connsiteY41" fmla="*/ 340937 h 1519242"/>
                  <a:gd name="connsiteX42" fmla="*/ 1639325 w 1649737"/>
                  <a:gd name="connsiteY42" fmla="*/ 344786 h 1519242"/>
                  <a:gd name="connsiteX43" fmla="*/ 1622895 w 1649737"/>
                  <a:gd name="connsiteY43" fmla="*/ 365074 h 1519242"/>
                  <a:gd name="connsiteX44" fmla="*/ 1607288 w 1649737"/>
                  <a:gd name="connsiteY44" fmla="*/ 403207 h 1519242"/>
                  <a:gd name="connsiteX45" fmla="*/ 1600705 w 1649737"/>
                  <a:gd name="connsiteY45" fmla="*/ 421000 h 1519242"/>
                  <a:gd name="connsiteX46" fmla="*/ 1599437 w 1649737"/>
                  <a:gd name="connsiteY46" fmla="*/ 422297 h 1519242"/>
                  <a:gd name="connsiteX47" fmla="*/ 1598112 w 1649737"/>
                  <a:gd name="connsiteY47" fmla="*/ 426365 h 1519242"/>
                  <a:gd name="connsiteX48" fmla="*/ 1595463 w 1649737"/>
                  <a:gd name="connsiteY48" fmla="*/ 426365 h 1519242"/>
                  <a:gd name="connsiteX49" fmla="*/ 1593036 w 1649737"/>
                  <a:gd name="connsiteY49" fmla="*/ 430091 h 1519242"/>
                  <a:gd name="connsiteX50" fmla="*/ 1590163 w 1649737"/>
                  <a:gd name="connsiteY50" fmla="*/ 437737 h 1519242"/>
                  <a:gd name="connsiteX51" fmla="*/ 1590163 w 1649737"/>
                  <a:gd name="connsiteY51" fmla="*/ 439924 h 1519242"/>
                  <a:gd name="connsiteX52" fmla="*/ 1590163 w 1649737"/>
                  <a:gd name="connsiteY52" fmla="*/ 443992 h 1519242"/>
                  <a:gd name="connsiteX53" fmla="*/ 1590163 w 1649737"/>
                  <a:gd name="connsiteY53" fmla="*/ 445348 h 1519242"/>
                  <a:gd name="connsiteX54" fmla="*/ 1590163 w 1649737"/>
                  <a:gd name="connsiteY54" fmla="*/ 445466 h 1519242"/>
                  <a:gd name="connsiteX55" fmla="*/ 1577569 w 1649737"/>
                  <a:gd name="connsiteY55" fmla="*/ 461698 h 1519242"/>
                  <a:gd name="connsiteX56" fmla="*/ 1577569 w 1649737"/>
                  <a:gd name="connsiteY56" fmla="*/ 476536 h 1519242"/>
                  <a:gd name="connsiteX57" fmla="*/ 1576915 w 1649737"/>
                  <a:gd name="connsiteY57" fmla="*/ 476536 h 1519242"/>
                  <a:gd name="connsiteX58" fmla="*/ 1576915 w 1649737"/>
                  <a:gd name="connsiteY58" fmla="*/ 477892 h 1519242"/>
                  <a:gd name="connsiteX59" fmla="*/ 1576915 w 1649737"/>
                  <a:gd name="connsiteY59" fmla="*/ 480604 h 1519242"/>
                  <a:gd name="connsiteX60" fmla="*/ 1576915 w 1649737"/>
                  <a:gd name="connsiteY60" fmla="*/ 481960 h 1519242"/>
                  <a:gd name="connsiteX61" fmla="*/ 1574265 w 1649737"/>
                  <a:gd name="connsiteY61" fmla="*/ 487384 h 1519242"/>
                  <a:gd name="connsiteX62" fmla="*/ 1574265 w 1649737"/>
                  <a:gd name="connsiteY62" fmla="*/ 488740 h 1519242"/>
                  <a:gd name="connsiteX63" fmla="*/ 1571615 w 1649737"/>
                  <a:gd name="connsiteY63" fmla="*/ 491452 h 1519242"/>
                  <a:gd name="connsiteX64" fmla="*/ 1571530 w 1649737"/>
                  <a:gd name="connsiteY64" fmla="*/ 491496 h 1519242"/>
                  <a:gd name="connsiteX65" fmla="*/ 1571530 w 1649737"/>
                  <a:gd name="connsiteY65" fmla="*/ 502435 h 1519242"/>
                  <a:gd name="connsiteX66" fmla="*/ 1571530 w 1649737"/>
                  <a:gd name="connsiteY66" fmla="*/ 542142 h 1519242"/>
                  <a:gd name="connsiteX67" fmla="*/ 1587023 w 1649737"/>
                  <a:gd name="connsiteY67" fmla="*/ 579167 h 1519242"/>
                  <a:gd name="connsiteX68" fmla="*/ 1571530 w 1649737"/>
                  <a:gd name="connsiteY68" fmla="*/ 619411 h 1519242"/>
                  <a:gd name="connsiteX69" fmla="*/ 1571530 w 1649737"/>
                  <a:gd name="connsiteY69" fmla="*/ 656971 h 1519242"/>
                  <a:gd name="connsiteX70" fmla="*/ 1571530 w 1649737"/>
                  <a:gd name="connsiteY70" fmla="*/ 695069 h 1519242"/>
                  <a:gd name="connsiteX71" fmla="*/ 1571530 w 1649737"/>
                  <a:gd name="connsiteY71" fmla="*/ 733703 h 1519242"/>
                  <a:gd name="connsiteX72" fmla="*/ 1587023 w 1649737"/>
                  <a:gd name="connsiteY72" fmla="*/ 771801 h 1519242"/>
                  <a:gd name="connsiteX73" fmla="*/ 1587023 w 1649737"/>
                  <a:gd name="connsiteY73" fmla="*/ 810435 h 1519242"/>
                  <a:gd name="connsiteX74" fmla="*/ 1571530 w 1649737"/>
                  <a:gd name="connsiteY74" fmla="*/ 849606 h 1519242"/>
                  <a:gd name="connsiteX75" fmla="*/ 1571530 w 1649737"/>
                  <a:gd name="connsiteY75" fmla="*/ 865094 h 1519242"/>
                  <a:gd name="connsiteX76" fmla="*/ 1571615 w 1649737"/>
                  <a:gd name="connsiteY76" fmla="*/ 865094 h 1519242"/>
                  <a:gd name="connsiteX77" fmla="*/ 1574265 w 1649737"/>
                  <a:gd name="connsiteY77" fmla="*/ 865094 h 1519242"/>
                  <a:gd name="connsiteX78" fmla="*/ 1574265 w 1649737"/>
                  <a:gd name="connsiteY78" fmla="*/ 869775 h 1519242"/>
                  <a:gd name="connsiteX79" fmla="*/ 1571615 w 1649737"/>
                  <a:gd name="connsiteY79" fmla="*/ 869775 h 1519242"/>
                  <a:gd name="connsiteX80" fmla="*/ 1571530 w 1649737"/>
                  <a:gd name="connsiteY80" fmla="*/ 869775 h 1519242"/>
                  <a:gd name="connsiteX81" fmla="*/ 1571530 w 1649737"/>
                  <a:gd name="connsiteY81" fmla="*/ 882486 h 1519242"/>
                  <a:gd name="connsiteX82" fmla="*/ 1571530 w 1649737"/>
                  <a:gd name="connsiteY82" fmla="*/ 921656 h 1519242"/>
                  <a:gd name="connsiteX83" fmla="*/ 1540543 w 1649737"/>
                  <a:gd name="connsiteY83" fmla="*/ 959217 h 1519242"/>
                  <a:gd name="connsiteX84" fmla="*/ 1526197 w 1649737"/>
                  <a:gd name="connsiteY84" fmla="*/ 997315 h 1519242"/>
                  <a:gd name="connsiteX85" fmla="*/ 1526197 w 1649737"/>
                  <a:gd name="connsiteY85" fmla="*/ 1038096 h 1519242"/>
                  <a:gd name="connsiteX86" fmla="*/ 1511852 w 1649737"/>
                  <a:gd name="connsiteY86" fmla="*/ 1075120 h 1519242"/>
                  <a:gd name="connsiteX87" fmla="*/ 1480865 w 1649737"/>
                  <a:gd name="connsiteY87" fmla="*/ 1075120 h 1519242"/>
                  <a:gd name="connsiteX88" fmla="*/ 1450452 w 1649737"/>
                  <a:gd name="connsiteY88" fmla="*/ 1094437 h 1519242"/>
                  <a:gd name="connsiteX89" fmla="*/ 1420613 w 1649737"/>
                  <a:gd name="connsiteY89" fmla="*/ 1132535 h 1519242"/>
                  <a:gd name="connsiteX90" fmla="*/ 1420613 w 1649737"/>
                  <a:gd name="connsiteY90" fmla="*/ 1171169 h 1519242"/>
                  <a:gd name="connsiteX91" fmla="*/ 1389626 w 1649737"/>
                  <a:gd name="connsiteY91" fmla="*/ 1188876 h 1519242"/>
                  <a:gd name="connsiteX92" fmla="*/ 1359213 w 1649737"/>
                  <a:gd name="connsiteY92" fmla="*/ 1209266 h 1519242"/>
                  <a:gd name="connsiteX93" fmla="*/ 1327653 w 1649737"/>
                  <a:gd name="connsiteY93" fmla="*/ 1209266 h 1519242"/>
                  <a:gd name="connsiteX94" fmla="*/ 1312733 w 1649737"/>
                  <a:gd name="connsiteY94" fmla="*/ 1247364 h 1519242"/>
                  <a:gd name="connsiteX95" fmla="*/ 1297814 w 1649737"/>
                  <a:gd name="connsiteY95" fmla="*/ 1287071 h 1519242"/>
                  <a:gd name="connsiteX96" fmla="*/ 1267401 w 1649737"/>
                  <a:gd name="connsiteY96" fmla="*/ 1324096 h 1519242"/>
                  <a:gd name="connsiteX97" fmla="*/ 1251907 w 1649737"/>
                  <a:gd name="connsiteY97" fmla="*/ 1363803 h 1519242"/>
                  <a:gd name="connsiteX98" fmla="*/ 1222642 w 1649737"/>
                  <a:gd name="connsiteY98" fmla="*/ 1400827 h 1519242"/>
                  <a:gd name="connsiteX99" fmla="*/ 1206575 w 1649737"/>
                  <a:gd name="connsiteY99" fmla="*/ 1438388 h 1519242"/>
                  <a:gd name="connsiteX100" fmla="*/ 1222642 w 1649737"/>
                  <a:gd name="connsiteY100" fmla="*/ 1478632 h 1519242"/>
                  <a:gd name="connsiteX101" fmla="*/ 1206575 w 1649737"/>
                  <a:gd name="connsiteY101" fmla="*/ 1517266 h 1519242"/>
                  <a:gd name="connsiteX102" fmla="*/ 1205427 w 1649737"/>
                  <a:gd name="connsiteY102" fmla="*/ 1518340 h 1519242"/>
                  <a:gd name="connsiteX103" fmla="*/ 1205427 w 1649737"/>
                  <a:gd name="connsiteY103" fmla="*/ 1519242 h 1519242"/>
                  <a:gd name="connsiteX104" fmla="*/ 1182421 w 1649737"/>
                  <a:gd name="connsiteY104" fmla="*/ 1519242 h 1519242"/>
                  <a:gd name="connsiteX105" fmla="*/ 1153764 w 1649737"/>
                  <a:gd name="connsiteY105" fmla="*/ 1519242 h 1519242"/>
                  <a:gd name="connsiteX106" fmla="*/ 1153764 w 1649737"/>
                  <a:gd name="connsiteY106" fmla="*/ 1486472 h 1519242"/>
                  <a:gd name="connsiteX107" fmla="*/ 1153764 w 1649737"/>
                  <a:gd name="connsiteY107" fmla="*/ 1447417 h 1519242"/>
                  <a:gd name="connsiteX108" fmla="*/ 1153764 w 1649737"/>
                  <a:gd name="connsiteY108" fmla="*/ 1408897 h 1519242"/>
                  <a:gd name="connsiteX109" fmla="*/ 1152536 w 1649737"/>
                  <a:gd name="connsiteY109" fmla="*/ 1409736 h 1519242"/>
                  <a:gd name="connsiteX110" fmla="*/ 1152536 w 1649737"/>
                  <a:gd name="connsiteY110" fmla="*/ 1402716 h 1519242"/>
                  <a:gd name="connsiteX111" fmla="*/ 1122153 w 1649737"/>
                  <a:gd name="connsiteY111" fmla="*/ 1423074 h 1519242"/>
                  <a:gd name="connsiteX112" fmla="*/ 1092268 w 1649737"/>
                  <a:gd name="connsiteY112" fmla="*/ 1423074 h 1519242"/>
                  <a:gd name="connsiteX113" fmla="*/ 1044784 w 1649737"/>
                  <a:gd name="connsiteY113" fmla="*/ 1441457 h 1519242"/>
                  <a:gd name="connsiteX114" fmla="*/ 1016061 w 1649737"/>
                  <a:gd name="connsiteY114" fmla="*/ 1441457 h 1519242"/>
                  <a:gd name="connsiteX115" fmla="*/ 985677 w 1649737"/>
                  <a:gd name="connsiteY115" fmla="*/ 1441457 h 1519242"/>
                  <a:gd name="connsiteX116" fmla="*/ 939853 w 1649737"/>
                  <a:gd name="connsiteY116" fmla="*/ 1441457 h 1519242"/>
                  <a:gd name="connsiteX117" fmla="*/ 909968 w 1649737"/>
                  <a:gd name="connsiteY117" fmla="*/ 1441457 h 1519242"/>
                  <a:gd name="connsiteX118" fmla="*/ 863480 w 1649737"/>
                  <a:gd name="connsiteY118" fmla="*/ 1423074 h 1519242"/>
                  <a:gd name="connsiteX119" fmla="*/ 833761 w 1649737"/>
                  <a:gd name="connsiteY119" fmla="*/ 1402716 h 1519242"/>
                  <a:gd name="connsiteX120" fmla="*/ 803378 w 1649737"/>
                  <a:gd name="connsiteY120" fmla="*/ 1402716 h 1519242"/>
                  <a:gd name="connsiteX121" fmla="*/ 758052 w 1649737"/>
                  <a:gd name="connsiteY121" fmla="*/ 1402716 h 1519242"/>
                  <a:gd name="connsiteX122" fmla="*/ 727005 w 1649737"/>
                  <a:gd name="connsiteY122" fmla="*/ 1402716 h 1519242"/>
                  <a:gd name="connsiteX123" fmla="*/ 696124 w 1649737"/>
                  <a:gd name="connsiteY123" fmla="*/ 1423074 h 1519242"/>
                  <a:gd name="connsiteX124" fmla="*/ 666238 w 1649737"/>
                  <a:gd name="connsiteY124" fmla="*/ 1461815 h 1519242"/>
                  <a:gd name="connsiteX125" fmla="*/ 635855 w 1649737"/>
                  <a:gd name="connsiteY125" fmla="*/ 1480653 h 1519242"/>
                  <a:gd name="connsiteX126" fmla="*/ 605970 w 1649737"/>
                  <a:gd name="connsiteY126" fmla="*/ 1499948 h 1519242"/>
                  <a:gd name="connsiteX127" fmla="*/ 575089 w 1649737"/>
                  <a:gd name="connsiteY127" fmla="*/ 1499948 h 1519242"/>
                  <a:gd name="connsiteX128" fmla="*/ 559648 w 1649737"/>
                  <a:gd name="connsiteY128" fmla="*/ 1499948 h 1519242"/>
                  <a:gd name="connsiteX129" fmla="*/ 559648 w 1649737"/>
                  <a:gd name="connsiteY129" fmla="*/ 1461815 h 1519242"/>
                  <a:gd name="connsiteX130" fmla="*/ 544706 w 1649737"/>
                  <a:gd name="connsiteY130" fmla="*/ 1423074 h 1519242"/>
                  <a:gd name="connsiteX131" fmla="*/ 513658 w 1649737"/>
                  <a:gd name="connsiteY131" fmla="*/ 1423074 h 1519242"/>
                  <a:gd name="connsiteX132" fmla="*/ 483939 w 1649737"/>
                  <a:gd name="connsiteY132" fmla="*/ 1402716 h 1519242"/>
                  <a:gd name="connsiteX133" fmla="*/ 468332 w 1649737"/>
                  <a:gd name="connsiteY133" fmla="*/ 1365647 h 1519242"/>
                  <a:gd name="connsiteX134" fmla="*/ 468332 w 1649737"/>
                  <a:gd name="connsiteY134" fmla="*/ 1325995 h 1519242"/>
                  <a:gd name="connsiteX135" fmla="*/ 468332 w 1649737"/>
                  <a:gd name="connsiteY135" fmla="*/ 1287862 h 1519242"/>
                  <a:gd name="connsiteX136" fmla="*/ 423007 w 1649737"/>
                  <a:gd name="connsiteY136" fmla="*/ 1268567 h 1519242"/>
                  <a:gd name="connsiteX137" fmla="*/ 393288 w 1649737"/>
                  <a:gd name="connsiteY137" fmla="*/ 1268567 h 1519242"/>
                  <a:gd name="connsiteX138" fmla="*/ 362240 w 1649737"/>
                  <a:gd name="connsiteY138" fmla="*/ 1268567 h 1519242"/>
                  <a:gd name="connsiteX139" fmla="*/ 331857 w 1649737"/>
                  <a:gd name="connsiteY139" fmla="*/ 1268567 h 1519242"/>
                  <a:gd name="connsiteX140" fmla="*/ 300976 w 1649737"/>
                  <a:gd name="connsiteY140" fmla="*/ 1249273 h 1519242"/>
                  <a:gd name="connsiteX141" fmla="*/ 271091 w 1649737"/>
                  <a:gd name="connsiteY141" fmla="*/ 1249273 h 1519242"/>
                  <a:gd name="connsiteX142" fmla="*/ 226429 w 1649737"/>
                  <a:gd name="connsiteY142" fmla="*/ 1249273 h 1519242"/>
                  <a:gd name="connsiteX143" fmla="*/ 179941 w 1649737"/>
                  <a:gd name="connsiteY143" fmla="*/ 1230434 h 1519242"/>
                  <a:gd name="connsiteX144" fmla="*/ 165496 w 1649737"/>
                  <a:gd name="connsiteY144" fmla="*/ 1191846 h 1519242"/>
                  <a:gd name="connsiteX145" fmla="*/ 149558 w 1649737"/>
                  <a:gd name="connsiteY145" fmla="*/ 1153713 h 1519242"/>
                  <a:gd name="connsiteX146" fmla="*/ 165496 w 1649737"/>
                  <a:gd name="connsiteY146" fmla="*/ 1114972 h 1519242"/>
                  <a:gd name="connsiteX147" fmla="*/ 165496 w 1649737"/>
                  <a:gd name="connsiteY147" fmla="*/ 1057545 h 1519242"/>
                  <a:gd name="connsiteX148" fmla="*/ 179941 w 1649737"/>
                  <a:gd name="connsiteY148" fmla="*/ 1018348 h 1519242"/>
                  <a:gd name="connsiteX149" fmla="*/ 179941 w 1649737"/>
                  <a:gd name="connsiteY149" fmla="*/ 979759 h 1519242"/>
                  <a:gd name="connsiteX150" fmla="*/ 149558 w 1649737"/>
                  <a:gd name="connsiteY150" fmla="*/ 941626 h 1519242"/>
                  <a:gd name="connsiteX151" fmla="*/ 133453 w 1649737"/>
                  <a:gd name="connsiteY151" fmla="*/ 923395 h 1519242"/>
                  <a:gd name="connsiteX152" fmla="*/ 135113 w 1649737"/>
                  <a:gd name="connsiteY152" fmla="*/ 923395 h 1519242"/>
                  <a:gd name="connsiteX153" fmla="*/ 166659 w 1649737"/>
                  <a:gd name="connsiteY153" fmla="*/ 884655 h 1519242"/>
                  <a:gd name="connsiteX154" fmla="*/ 181601 w 1649737"/>
                  <a:gd name="connsiteY154" fmla="*/ 847129 h 1519242"/>
                  <a:gd name="connsiteX155" fmla="*/ 197042 w 1649737"/>
                  <a:gd name="connsiteY155" fmla="*/ 826772 h 1519242"/>
                  <a:gd name="connsiteX156" fmla="*/ 211984 w 1649737"/>
                  <a:gd name="connsiteY156" fmla="*/ 808997 h 1519242"/>
                  <a:gd name="connsiteX157" fmla="*/ 243032 w 1649737"/>
                  <a:gd name="connsiteY157" fmla="*/ 788639 h 1519242"/>
                  <a:gd name="connsiteX158" fmla="*/ 258472 w 1649737"/>
                  <a:gd name="connsiteY158" fmla="*/ 749898 h 1519242"/>
                  <a:gd name="connsiteX159" fmla="*/ 258472 w 1649737"/>
                  <a:gd name="connsiteY159" fmla="*/ 711917 h 1519242"/>
                  <a:gd name="connsiteX160" fmla="*/ 247439 w 1649737"/>
                  <a:gd name="connsiteY160" fmla="*/ 684669 h 1519242"/>
                  <a:gd name="connsiteX161" fmla="*/ 242485 w 1649737"/>
                  <a:gd name="connsiteY161" fmla="*/ 671998 h 1519242"/>
                  <a:gd name="connsiteX162" fmla="*/ 227580 w 1649737"/>
                  <a:gd name="connsiteY162" fmla="*/ 632806 h 1519242"/>
                  <a:gd name="connsiteX163" fmla="*/ 227580 w 1649737"/>
                  <a:gd name="connsiteY163" fmla="*/ 594326 h 1519242"/>
                  <a:gd name="connsiteX164" fmla="*/ 243032 w 1649737"/>
                  <a:gd name="connsiteY164" fmla="*/ 558322 h 1519242"/>
                  <a:gd name="connsiteX165" fmla="*/ 241590 w 1649737"/>
                  <a:gd name="connsiteY165" fmla="*/ 558322 h 1519242"/>
                  <a:gd name="connsiteX166" fmla="*/ 242485 w 1649737"/>
                  <a:gd name="connsiteY166" fmla="*/ 556032 h 1519242"/>
                  <a:gd name="connsiteX167" fmla="*/ 210956 w 1649737"/>
                  <a:gd name="connsiteY167" fmla="*/ 556032 h 1519242"/>
                  <a:gd name="connsiteX168" fmla="*/ 181147 w 1649737"/>
                  <a:gd name="connsiteY168" fmla="*/ 556032 h 1519242"/>
                  <a:gd name="connsiteX169" fmla="*/ 166816 w 1649737"/>
                  <a:gd name="connsiteY169" fmla="*/ 517377 h 1519242"/>
                  <a:gd name="connsiteX170" fmla="*/ 134714 w 1649737"/>
                  <a:gd name="connsiteY170" fmla="*/ 537241 h 1519242"/>
                  <a:gd name="connsiteX171" fmla="*/ 106051 w 1649737"/>
                  <a:gd name="connsiteY171" fmla="*/ 517377 h 1519242"/>
                  <a:gd name="connsiteX172" fmla="*/ 75096 w 1649737"/>
                  <a:gd name="connsiteY172" fmla="*/ 498049 h 1519242"/>
                  <a:gd name="connsiteX173" fmla="*/ 44714 w 1649737"/>
                  <a:gd name="connsiteY173" fmla="*/ 479259 h 1519242"/>
                  <a:gd name="connsiteX174" fmla="*/ 16051 w 1649737"/>
                  <a:gd name="connsiteY174" fmla="*/ 440604 h 1519242"/>
                  <a:gd name="connsiteX175" fmla="*/ 9 w 1649737"/>
                  <a:gd name="connsiteY175" fmla="*/ 401971 h 1519242"/>
                  <a:gd name="connsiteX176" fmla="*/ 2510 w 1649737"/>
                  <a:gd name="connsiteY176" fmla="*/ 395989 h 1519242"/>
                  <a:gd name="connsiteX177" fmla="*/ 16051 w 1649737"/>
                  <a:gd name="connsiteY177" fmla="*/ 363830 h 1519242"/>
                  <a:gd name="connsiteX178" fmla="*/ 16814 w 1649737"/>
                  <a:gd name="connsiteY178" fmla="*/ 361688 h 1519242"/>
                  <a:gd name="connsiteX179" fmla="*/ 30847 w 1649737"/>
                  <a:gd name="connsiteY179" fmla="*/ 327397 h 1519242"/>
                  <a:gd name="connsiteX180" fmla="*/ 28786 w 1649737"/>
                  <a:gd name="connsiteY180" fmla="*/ 322301 h 1519242"/>
                  <a:gd name="connsiteX181" fmla="*/ 16051 w 1649737"/>
                  <a:gd name="connsiteY181" fmla="*/ 286520 h 1519242"/>
                  <a:gd name="connsiteX182" fmla="*/ 0 w 1649737"/>
                  <a:gd name="connsiteY182" fmla="*/ 248402 h 1519242"/>
                  <a:gd name="connsiteX183" fmla="*/ 0 w 1649737"/>
                  <a:gd name="connsiteY183" fmla="*/ 209747 h 1519242"/>
                  <a:gd name="connsiteX184" fmla="*/ 0 w 1649737"/>
                  <a:gd name="connsiteY184" fmla="*/ 192779 h 1519242"/>
                  <a:gd name="connsiteX185" fmla="*/ 150403 w 1649737"/>
                  <a:gd name="connsiteY185" fmla="*/ 192779 h 1519242"/>
                  <a:gd name="connsiteX186" fmla="*/ 196262 w 1649737"/>
                  <a:gd name="connsiteY186" fmla="*/ 175039 h 1519242"/>
                  <a:gd name="connsiteX187" fmla="*/ 241548 w 1649737"/>
                  <a:gd name="connsiteY187" fmla="*/ 175039 h 1519242"/>
                  <a:gd name="connsiteX188" fmla="*/ 286834 w 1649737"/>
                  <a:gd name="connsiteY188" fmla="*/ 192779 h 1519242"/>
                  <a:gd name="connsiteX189" fmla="*/ 317790 w 1649737"/>
                  <a:gd name="connsiteY189" fmla="*/ 192779 h 1519242"/>
                  <a:gd name="connsiteX190" fmla="*/ 362502 w 1649737"/>
                  <a:gd name="connsiteY190" fmla="*/ 192779 h 1519242"/>
                  <a:gd name="connsiteX191" fmla="*/ 408935 w 1649737"/>
                  <a:gd name="connsiteY191" fmla="*/ 175039 h 1519242"/>
                  <a:gd name="connsiteX192" fmla="*/ 438744 w 1649737"/>
                  <a:gd name="connsiteY192" fmla="*/ 175039 h 1519242"/>
                  <a:gd name="connsiteX193" fmla="*/ 454221 w 1649737"/>
                  <a:gd name="connsiteY193" fmla="*/ 155688 h 1519242"/>
                  <a:gd name="connsiteX194" fmla="*/ 454221 w 1649737"/>
                  <a:gd name="connsiteY194" fmla="*/ 117522 h 1519242"/>
                  <a:gd name="connsiteX195" fmla="*/ 498857 w 1649737"/>
                  <a:gd name="connsiteY195" fmla="*/ 17710 h 1519242"/>
                  <a:gd name="connsiteX196" fmla="*/ 512496 w 1649737"/>
                  <a:gd name="connsiteY196" fmla="*/ 0 h 151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</a:cxnLst>
                <a:rect l="l" t="t" r="r" b="b"/>
                <a:pathLst>
                  <a:path w="1649737" h="1519242">
                    <a:moveTo>
                      <a:pt x="512496" y="0"/>
                    </a:moveTo>
                    <a:cubicBezTo>
                      <a:pt x="513658" y="6381"/>
                      <a:pt x="514820" y="12914"/>
                      <a:pt x="515983" y="19294"/>
                    </a:cubicBezTo>
                    <a:lnTo>
                      <a:pt x="516203" y="19569"/>
                    </a:lnTo>
                    <a:lnTo>
                      <a:pt x="516203" y="22056"/>
                    </a:lnTo>
                    <a:cubicBezTo>
                      <a:pt x="521443" y="28532"/>
                      <a:pt x="526877" y="35008"/>
                      <a:pt x="532116" y="41484"/>
                    </a:cubicBezTo>
                    <a:cubicBezTo>
                      <a:pt x="537162" y="54251"/>
                      <a:pt x="542014" y="67018"/>
                      <a:pt x="547059" y="79785"/>
                    </a:cubicBezTo>
                    <a:lnTo>
                      <a:pt x="561807" y="117951"/>
                    </a:lnTo>
                    <a:lnTo>
                      <a:pt x="561807" y="153595"/>
                    </a:lnTo>
                    <a:lnTo>
                      <a:pt x="562002" y="154085"/>
                    </a:lnTo>
                    <a:lnTo>
                      <a:pt x="562002" y="156572"/>
                    </a:lnTo>
                    <a:cubicBezTo>
                      <a:pt x="567048" y="168969"/>
                      <a:pt x="572288" y="181366"/>
                      <a:pt x="577333" y="193763"/>
                    </a:cubicBezTo>
                    <a:lnTo>
                      <a:pt x="608384" y="193763"/>
                    </a:lnTo>
                    <a:lnTo>
                      <a:pt x="638076" y="234654"/>
                    </a:lnTo>
                    <a:cubicBezTo>
                      <a:pt x="643121" y="247051"/>
                      <a:pt x="647973" y="259263"/>
                      <a:pt x="653019" y="271659"/>
                    </a:cubicBezTo>
                    <a:lnTo>
                      <a:pt x="684457" y="271659"/>
                    </a:lnTo>
                    <a:cubicBezTo>
                      <a:pt x="689115" y="284981"/>
                      <a:pt x="693578" y="298118"/>
                      <a:pt x="698236" y="311441"/>
                    </a:cubicBezTo>
                    <a:lnTo>
                      <a:pt x="729092" y="329758"/>
                    </a:lnTo>
                    <a:lnTo>
                      <a:pt x="760142" y="311441"/>
                    </a:lnTo>
                    <a:lnTo>
                      <a:pt x="790416" y="311441"/>
                    </a:lnTo>
                    <a:lnTo>
                      <a:pt x="835827" y="329758"/>
                    </a:lnTo>
                    <a:lnTo>
                      <a:pt x="880462" y="329758"/>
                    </a:lnTo>
                    <a:lnTo>
                      <a:pt x="926844" y="329758"/>
                    </a:lnTo>
                    <a:lnTo>
                      <a:pt x="972061" y="329758"/>
                    </a:lnTo>
                    <a:lnTo>
                      <a:pt x="1032221" y="329758"/>
                    </a:lnTo>
                    <a:lnTo>
                      <a:pt x="1078602" y="329758"/>
                    </a:lnTo>
                    <a:lnTo>
                      <a:pt x="1123819" y="329758"/>
                    </a:lnTo>
                    <a:lnTo>
                      <a:pt x="1154481" y="329758"/>
                    </a:lnTo>
                    <a:lnTo>
                      <a:pt x="1199699" y="329758"/>
                    </a:lnTo>
                    <a:lnTo>
                      <a:pt x="1244333" y="329758"/>
                    </a:lnTo>
                    <a:lnTo>
                      <a:pt x="1305076" y="329758"/>
                    </a:lnTo>
                    <a:lnTo>
                      <a:pt x="1351457" y="329758"/>
                    </a:lnTo>
                    <a:lnTo>
                      <a:pt x="1396674" y="348631"/>
                    </a:lnTo>
                    <a:lnTo>
                      <a:pt x="1442473" y="348631"/>
                    </a:lnTo>
                    <a:lnTo>
                      <a:pt x="1487884" y="348631"/>
                    </a:lnTo>
                    <a:lnTo>
                      <a:pt x="1533684" y="348631"/>
                    </a:lnTo>
                    <a:lnTo>
                      <a:pt x="1578901" y="329758"/>
                    </a:lnTo>
                    <a:lnTo>
                      <a:pt x="1624118" y="329758"/>
                    </a:lnTo>
                    <a:lnTo>
                      <a:pt x="1649737" y="329758"/>
                    </a:lnTo>
                    <a:lnTo>
                      <a:pt x="1649571" y="330191"/>
                    </a:lnTo>
                    <a:lnTo>
                      <a:pt x="1648423" y="330191"/>
                    </a:lnTo>
                    <a:lnTo>
                      <a:pt x="1641832" y="338294"/>
                    </a:lnTo>
                    <a:lnTo>
                      <a:pt x="1641832" y="340937"/>
                    </a:lnTo>
                    <a:lnTo>
                      <a:pt x="1639325" y="344786"/>
                    </a:lnTo>
                    <a:lnTo>
                      <a:pt x="1622895" y="365074"/>
                    </a:lnTo>
                    <a:cubicBezTo>
                      <a:pt x="1617748" y="377836"/>
                      <a:pt x="1612435" y="390445"/>
                      <a:pt x="1607288" y="403207"/>
                    </a:cubicBezTo>
                    <a:lnTo>
                      <a:pt x="1600705" y="421000"/>
                    </a:lnTo>
                    <a:lnTo>
                      <a:pt x="1599437" y="422297"/>
                    </a:lnTo>
                    <a:lnTo>
                      <a:pt x="1598112" y="426365"/>
                    </a:lnTo>
                    <a:lnTo>
                      <a:pt x="1595463" y="426365"/>
                    </a:lnTo>
                    <a:lnTo>
                      <a:pt x="1593036" y="430091"/>
                    </a:lnTo>
                    <a:lnTo>
                      <a:pt x="1590163" y="437737"/>
                    </a:lnTo>
                    <a:lnTo>
                      <a:pt x="1590163" y="439924"/>
                    </a:lnTo>
                    <a:lnTo>
                      <a:pt x="1590163" y="443992"/>
                    </a:lnTo>
                    <a:lnTo>
                      <a:pt x="1590163" y="445348"/>
                    </a:lnTo>
                    <a:lnTo>
                      <a:pt x="1590163" y="445466"/>
                    </a:lnTo>
                    <a:lnTo>
                      <a:pt x="1577569" y="461698"/>
                    </a:lnTo>
                    <a:lnTo>
                      <a:pt x="1577569" y="476536"/>
                    </a:lnTo>
                    <a:lnTo>
                      <a:pt x="1576915" y="476536"/>
                    </a:lnTo>
                    <a:lnTo>
                      <a:pt x="1576915" y="477892"/>
                    </a:lnTo>
                    <a:lnTo>
                      <a:pt x="1576915" y="480604"/>
                    </a:lnTo>
                    <a:lnTo>
                      <a:pt x="1576915" y="481960"/>
                    </a:lnTo>
                    <a:lnTo>
                      <a:pt x="1574265" y="487384"/>
                    </a:lnTo>
                    <a:lnTo>
                      <a:pt x="1574265" y="488740"/>
                    </a:lnTo>
                    <a:lnTo>
                      <a:pt x="1571615" y="491452"/>
                    </a:lnTo>
                    <a:lnTo>
                      <a:pt x="1571530" y="491496"/>
                    </a:lnTo>
                    <a:lnTo>
                      <a:pt x="1571530" y="502435"/>
                    </a:lnTo>
                    <a:lnTo>
                      <a:pt x="1571530" y="542142"/>
                    </a:lnTo>
                    <a:lnTo>
                      <a:pt x="1587023" y="579167"/>
                    </a:lnTo>
                    <a:lnTo>
                      <a:pt x="1571530" y="619411"/>
                    </a:lnTo>
                    <a:lnTo>
                      <a:pt x="1571530" y="656971"/>
                    </a:lnTo>
                    <a:lnTo>
                      <a:pt x="1571530" y="695069"/>
                    </a:lnTo>
                    <a:lnTo>
                      <a:pt x="1571530" y="733703"/>
                    </a:lnTo>
                    <a:lnTo>
                      <a:pt x="1587023" y="771801"/>
                    </a:lnTo>
                    <a:lnTo>
                      <a:pt x="1587023" y="810435"/>
                    </a:lnTo>
                    <a:lnTo>
                      <a:pt x="1571530" y="849606"/>
                    </a:lnTo>
                    <a:lnTo>
                      <a:pt x="1571530" y="865094"/>
                    </a:lnTo>
                    <a:lnTo>
                      <a:pt x="1571615" y="865094"/>
                    </a:lnTo>
                    <a:lnTo>
                      <a:pt x="1574265" y="865094"/>
                    </a:lnTo>
                    <a:lnTo>
                      <a:pt x="1574265" y="869775"/>
                    </a:lnTo>
                    <a:lnTo>
                      <a:pt x="1571615" y="869775"/>
                    </a:lnTo>
                    <a:lnTo>
                      <a:pt x="1571530" y="869775"/>
                    </a:lnTo>
                    <a:lnTo>
                      <a:pt x="1571530" y="882486"/>
                    </a:lnTo>
                    <a:lnTo>
                      <a:pt x="1571530" y="921656"/>
                    </a:lnTo>
                    <a:lnTo>
                      <a:pt x="1540543" y="959217"/>
                    </a:lnTo>
                    <a:lnTo>
                      <a:pt x="1526197" y="997315"/>
                    </a:lnTo>
                    <a:lnTo>
                      <a:pt x="1526197" y="1038096"/>
                    </a:lnTo>
                    <a:lnTo>
                      <a:pt x="1511852" y="1075120"/>
                    </a:lnTo>
                    <a:lnTo>
                      <a:pt x="1480865" y="1075120"/>
                    </a:lnTo>
                    <a:lnTo>
                      <a:pt x="1450452" y="1094437"/>
                    </a:lnTo>
                    <a:lnTo>
                      <a:pt x="1420613" y="1132535"/>
                    </a:lnTo>
                    <a:lnTo>
                      <a:pt x="1420613" y="1171169"/>
                    </a:lnTo>
                    <a:lnTo>
                      <a:pt x="1389626" y="1188876"/>
                    </a:lnTo>
                    <a:lnTo>
                      <a:pt x="1359213" y="1209266"/>
                    </a:lnTo>
                    <a:lnTo>
                      <a:pt x="1327653" y="1209266"/>
                    </a:lnTo>
                    <a:lnTo>
                      <a:pt x="1312733" y="1247364"/>
                    </a:lnTo>
                    <a:lnTo>
                      <a:pt x="1297814" y="1287071"/>
                    </a:lnTo>
                    <a:lnTo>
                      <a:pt x="1267401" y="1324096"/>
                    </a:lnTo>
                    <a:lnTo>
                      <a:pt x="1251907" y="1363803"/>
                    </a:lnTo>
                    <a:lnTo>
                      <a:pt x="1222642" y="1400827"/>
                    </a:lnTo>
                    <a:lnTo>
                      <a:pt x="1206575" y="1438388"/>
                    </a:lnTo>
                    <a:lnTo>
                      <a:pt x="1222642" y="1478632"/>
                    </a:lnTo>
                    <a:lnTo>
                      <a:pt x="1206575" y="1517266"/>
                    </a:lnTo>
                    <a:lnTo>
                      <a:pt x="1205427" y="1518340"/>
                    </a:lnTo>
                    <a:lnTo>
                      <a:pt x="1205427" y="1519242"/>
                    </a:lnTo>
                    <a:lnTo>
                      <a:pt x="1182421" y="1519242"/>
                    </a:lnTo>
                    <a:lnTo>
                      <a:pt x="1153764" y="1519242"/>
                    </a:lnTo>
                    <a:lnTo>
                      <a:pt x="1153764" y="1486472"/>
                    </a:lnTo>
                    <a:lnTo>
                      <a:pt x="1153764" y="1447417"/>
                    </a:lnTo>
                    <a:lnTo>
                      <a:pt x="1153764" y="1408897"/>
                    </a:lnTo>
                    <a:lnTo>
                      <a:pt x="1152536" y="1409736"/>
                    </a:lnTo>
                    <a:lnTo>
                      <a:pt x="1152536" y="1402716"/>
                    </a:lnTo>
                    <a:lnTo>
                      <a:pt x="1122153" y="1423074"/>
                    </a:lnTo>
                    <a:lnTo>
                      <a:pt x="1092268" y="1423074"/>
                    </a:lnTo>
                    <a:lnTo>
                      <a:pt x="1044784" y="1441457"/>
                    </a:lnTo>
                    <a:lnTo>
                      <a:pt x="1016061" y="1441457"/>
                    </a:lnTo>
                    <a:lnTo>
                      <a:pt x="985677" y="1441457"/>
                    </a:lnTo>
                    <a:lnTo>
                      <a:pt x="939853" y="1441457"/>
                    </a:lnTo>
                    <a:lnTo>
                      <a:pt x="909968" y="1441457"/>
                    </a:lnTo>
                    <a:lnTo>
                      <a:pt x="863480" y="1423074"/>
                    </a:lnTo>
                    <a:lnTo>
                      <a:pt x="833761" y="1402716"/>
                    </a:lnTo>
                    <a:lnTo>
                      <a:pt x="803378" y="1402716"/>
                    </a:lnTo>
                    <a:lnTo>
                      <a:pt x="758052" y="1402716"/>
                    </a:lnTo>
                    <a:lnTo>
                      <a:pt x="727005" y="1402716"/>
                    </a:lnTo>
                    <a:lnTo>
                      <a:pt x="696124" y="1423074"/>
                    </a:lnTo>
                    <a:lnTo>
                      <a:pt x="666238" y="1461815"/>
                    </a:lnTo>
                    <a:lnTo>
                      <a:pt x="635855" y="1480653"/>
                    </a:lnTo>
                    <a:lnTo>
                      <a:pt x="605970" y="1499948"/>
                    </a:lnTo>
                    <a:lnTo>
                      <a:pt x="575089" y="1499948"/>
                    </a:lnTo>
                    <a:lnTo>
                      <a:pt x="559648" y="1499948"/>
                    </a:lnTo>
                    <a:lnTo>
                      <a:pt x="559648" y="1461815"/>
                    </a:lnTo>
                    <a:lnTo>
                      <a:pt x="544706" y="1423074"/>
                    </a:lnTo>
                    <a:lnTo>
                      <a:pt x="513658" y="1423074"/>
                    </a:lnTo>
                    <a:lnTo>
                      <a:pt x="483939" y="1402716"/>
                    </a:lnTo>
                    <a:cubicBezTo>
                      <a:pt x="478792" y="1390410"/>
                      <a:pt x="473479" y="1377953"/>
                      <a:pt x="468332" y="1365647"/>
                    </a:cubicBezTo>
                    <a:lnTo>
                      <a:pt x="468332" y="1325995"/>
                    </a:lnTo>
                    <a:lnTo>
                      <a:pt x="468332" y="1287862"/>
                    </a:lnTo>
                    <a:lnTo>
                      <a:pt x="423007" y="1268567"/>
                    </a:lnTo>
                    <a:lnTo>
                      <a:pt x="393288" y="1268567"/>
                    </a:lnTo>
                    <a:lnTo>
                      <a:pt x="362240" y="1268567"/>
                    </a:lnTo>
                    <a:lnTo>
                      <a:pt x="331857" y="1268567"/>
                    </a:lnTo>
                    <a:lnTo>
                      <a:pt x="300976" y="1249273"/>
                    </a:lnTo>
                    <a:lnTo>
                      <a:pt x="271091" y="1249273"/>
                    </a:lnTo>
                    <a:lnTo>
                      <a:pt x="226429" y="1249273"/>
                    </a:lnTo>
                    <a:lnTo>
                      <a:pt x="179941" y="1230434"/>
                    </a:lnTo>
                    <a:cubicBezTo>
                      <a:pt x="175126" y="1217521"/>
                      <a:pt x="170311" y="1204759"/>
                      <a:pt x="165496" y="1191846"/>
                    </a:cubicBezTo>
                    <a:cubicBezTo>
                      <a:pt x="160183" y="1179084"/>
                      <a:pt x="154871" y="1166474"/>
                      <a:pt x="149558" y="1153713"/>
                    </a:cubicBezTo>
                    <a:lnTo>
                      <a:pt x="165496" y="1114972"/>
                    </a:lnTo>
                    <a:lnTo>
                      <a:pt x="165496" y="1057545"/>
                    </a:lnTo>
                    <a:lnTo>
                      <a:pt x="179941" y="1018348"/>
                    </a:lnTo>
                    <a:lnTo>
                      <a:pt x="179941" y="979759"/>
                    </a:lnTo>
                    <a:lnTo>
                      <a:pt x="149558" y="941626"/>
                    </a:lnTo>
                    <a:cubicBezTo>
                      <a:pt x="144245" y="935549"/>
                      <a:pt x="138766" y="929472"/>
                      <a:pt x="133453" y="923395"/>
                    </a:cubicBezTo>
                    <a:lnTo>
                      <a:pt x="135113" y="923395"/>
                    </a:lnTo>
                    <a:lnTo>
                      <a:pt x="166659" y="884655"/>
                    </a:lnTo>
                    <a:cubicBezTo>
                      <a:pt x="171639" y="872197"/>
                      <a:pt x="176620" y="859587"/>
                      <a:pt x="181601" y="847129"/>
                    </a:cubicBezTo>
                    <a:cubicBezTo>
                      <a:pt x="186748" y="840293"/>
                      <a:pt x="191895" y="833608"/>
                      <a:pt x="197042" y="826772"/>
                    </a:cubicBezTo>
                    <a:lnTo>
                      <a:pt x="211984" y="808997"/>
                    </a:lnTo>
                    <a:lnTo>
                      <a:pt x="243032" y="788639"/>
                    </a:lnTo>
                    <a:lnTo>
                      <a:pt x="258472" y="749898"/>
                    </a:lnTo>
                    <a:lnTo>
                      <a:pt x="258472" y="711917"/>
                    </a:lnTo>
                    <a:lnTo>
                      <a:pt x="247439" y="684669"/>
                    </a:lnTo>
                    <a:lnTo>
                      <a:pt x="242485" y="671998"/>
                    </a:lnTo>
                    <a:lnTo>
                      <a:pt x="227580" y="632806"/>
                    </a:lnTo>
                    <a:lnTo>
                      <a:pt x="227580" y="594326"/>
                    </a:lnTo>
                    <a:lnTo>
                      <a:pt x="243032" y="558322"/>
                    </a:lnTo>
                    <a:lnTo>
                      <a:pt x="241590" y="558322"/>
                    </a:lnTo>
                    <a:lnTo>
                      <a:pt x="242485" y="556032"/>
                    </a:lnTo>
                    <a:lnTo>
                      <a:pt x="210956" y="556032"/>
                    </a:lnTo>
                    <a:lnTo>
                      <a:pt x="181147" y="556032"/>
                    </a:lnTo>
                    <a:lnTo>
                      <a:pt x="166816" y="517377"/>
                    </a:lnTo>
                    <a:lnTo>
                      <a:pt x="134714" y="537241"/>
                    </a:lnTo>
                    <a:lnTo>
                      <a:pt x="106051" y="517377"/>
                    </a:lnTo>
                    <a:lnTo>
                      <a:pt x="75096" y="498049"/>
                    </a:lnTo>
                    <a:lnTo>
                      <a:pt x="44714" y="479259"/>
                    </a:lnTo>
                    <a:lnTo>
                      <a:pt x="16051" y="440604"/>
                    </a:lnTo>
                    <a:lnTo>
                      <a:pt x="9" y="401971"/>
                    </a:lnTo>
                    <a:lnTo>
                      <a:pt x="2510" y="395989"/>
                    </a:lnTo>
                    <a:lnTo>
                      <a:pt x="16051" y="363830"/>
                    </a:lnTo>
                    <a:lnTo>
                      <a:pt x="16814" y="361688"/>
                    </a:lnTo>
                    <a:lnTo>
                      <a:pt x="30847" y="327397"/>
                    </a:lnTo>
                    <a:lnTo>
                      <a:pt x="28786" y="322301"/>
                    </a:lnTo>
                    <a:lnTo>
                      <a:pt x="16051" y="286520"/>
                    </a:lnTo>
                    <a:lnTo>
                      <a:pt x="0" y="248402"/>
                    </a:lnTo>
                    <a:lnTo>
                      <a:pt x="0" y="209747"/>
                    </a:lnTo>
                    <a:lnTo>
                      <a:pt x="0" y="192779"/>
                    </a:lnTo>
                    <a:lnTo>
                      <a:pt x="150403" y="192779"/>
                    </a:lnTo>
                    <a:lnTo>
                      <a:pt x="196262" y="175039"/>
                    </a:lnTo>
                    <a:lnTo>
                      <a:pt x="241548" y="175039"/>
                    </a:lnTo>
                    <a:lnTo>
                      <a:pt x="286834" y="192779"/>
                    </a:lnTo>
                    <a:lnTo>
                      <a:pt x="317790" y="192779"/>
                    </a:lnTo>
                    <a:lnTo>
                      <a:pt x="362502" y="192779"/>
                    </a:lnTo>
                    <a:lnTo>
                      <a:pt x="408935" y="175039"/>
                    </a:lnTo>
                    <a:lnTo>
                      <a:pt x="438744" y="175039"/>
                    </a:lnTo>
                    <a:lnTo>
                      <a:pt x="454221" y="155688"/>
                    </a:lnTo>
                    <a:lnTo>
                      <a:pt x="454221" y="117522"/>
                    </a:lnTo>
                    <a:lnTo>
                      <a:pt x="498857" y="17710"/>
                    </a:lnTo>
                    <a:lnTo>
                      <a:pt x="512496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5" name="Forma livre 95">
                <a:extLst>
                  <a:ext uri="{FF2B5EF4-FFF2-40B4-BE49-F238E27FC236}">
                    <a16:creationId xmlns:a16="http://schemas.microsoft.com/office/drawing/2014/main" id="{585C8A6C-E0E7-F3B6-25A3-FD6D45ABE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9280" y="3586446"/>
                <a:ext cx="929501" cy="947387"/>
              </a:xfrm>
              <a:custGeom>
                <a:avLst/>
                <a:gdLst>
                  <a:gd name="connsiteX0" fmla="*/ 213009 w 1015150"/>
                  <a:gd name="connsiteY0" fmla="*/ 0 h 1034684"/>
                  <a:gd name="connsiteX1" fmla="*/ 243930 w 1015150"/>
                  <a:gd name="connsiteY1" fmla="*/ 0 h 1034684"/>
                  <a:gd name="connsiteX2" fmla="*/ 289166 w 1015150"/>
                  <a:gd name="connsiteY2" fmla="*/ 0 h 1034684"/>
                  <a:gd name="connsiteX3" fmla="*/ 318941 w 1015150"/>
                  <a:gd name="connsiteY3" fmla="*/ 0 h 1034684"/>
                  <a:gd name="connsiteX4" fmla="*/ 349289 w 1015150"/>
                  <a:gd name="connsiteY4" fmla="*/ 20330 h 1034684"/>
                  <a:gd name="connsiteX5" fmla="*/ 395670 w 1015150"/>
                  <a:gd name="connsiteY5" fmla="*/ 38520 h 1034684"/>
                  <a:gd name="connsiteX6" fmla="*/ 425445 w 1015150"/>
                  <a:gd name="connsiteY6" fmla="*/ 38520 h 1034684"/>
                  <a:gd name="connsiteX7" fmla="*/ 471254 w 1015150"/>
                  <a:gd name="connsiteY7" fmla="*/ 38520 h 1034684"/>
                  <a:gd name="connsiteX8" fmla="*/ 501029 w 1015150"/>
                  <a:gd name="connsiteY8" fmla="*/ 38520 h 1034684"/>
                  <a:gd name="connsiteX9" fmla="*/ 530232 w 1015150"/>
                  <a:gd name="connsiteY9" fmla="*/ 38520 h 1034684"/>
                  <a:gd name="connsiteX10" fmla="*/ 577186 w 1015150"/>
                  <a:gd name="connsiteY10" fmla="*/ 20330 h 1034684"/>
                  <a:gd name="connsiteX11" fmla="*/ 607534 w 1015150"/>
                  <a:gd name="connsiteY11" fmla="*/ 20330 h 1034684"/>
                  <a:gd name="connsiteX12" fmla="*/ 636081 w 1015150"/>
                  <a:gd name="connsiteY12" fmla="*/ 839 h 1034684"/>
                  <a:gd name="connsiteX13" fmla="*/ 636081 w 1015150"/>
                  <a:gd name="connsiteY13" fmla="*/ 32560 h 1034684"/>
                  <a:gd name="connsiteX14" fmla="*/ 636081 w 1015150"/>
                  <a:gd name="connsiteY14" fmla="*/ 71756 h 1034684"/>
                  <a:gd name="connsiteX15" fmla="*/ 636081 w 1015150"/>
                  <a:gd name="connsiteY15" fmla="*/ 110345 h 1034684"/>
                  <a:gd name="connsiteX16" fmla="*/ 637309 w 1015150"/>
                  <a:gd name="connsiteY16" fmla="*/ 110345 h 1034684"/>
                  <a:gd name="connsiteX17" fmla="*/ 637309 w 1015150"/>
                  <a:gd name="connsiteY17" fmla="*/ 116094 h 1034684"/>
                  <a:gd name="connsiteX18" fmla="*/ 667084 w 1015150"/>
                  <a:gd name="connsiteY18" fmla="*/ 116094 h 1034684"/>
                  <a:gd name="connsiteX19" fmla="*/ 688972 w 1015150"/>
                  <a:gd name="connsiteY19" fmla="*/ 116094 h 1034684"/>
                  <a:gd name="connsiteX20" fmla="*/ 688972 w 1015150"/>
                  <a:gd name="connsiteY20" fmla="*/ 128223 h 1034684"/>
                  <a:gd name="connsiteX21" fmla="*/ 718811 w 1015150"/>
                  <a:gd name="connsiteY21" fmla="*/ 165784 h 1034684"/>
                  <a:gd name="connsiteX22" fmla="*/ 750946 w 1015150"/>
                  <a:gd name="connsiteY22" fmla="*/ 186174 h 1034684"/>
                  <a:gd name="connsiteX23" fmla="*/ 780211 w 1015150"/>
                  <a:gd name="connsiteY23" fmla="*/ 204955 h 1034684"/>
                  <a:gd name="connsiteX24" fmla="*/ 783470 w 1015150"/>
                  <a:gd name="connsiteY24" fmla="*/ 204955 h 1034684"/>
                  <a:gd name="connsiteX25" fmla="*/ 790194 w 1015150"/>
                  <a:gd name="connsiteY25" fmla="*/ 209184 h 1034684"/>
                  <a:gd name="connsiteX26" fmla="*/ 818248 w 1015150"/>
                  <a:gd name="connsiteY26" fmla="*/ 209184 h 1034684"/>
                  <a:gd name="connsiteX27" fmla="*/ 841611 w 1015150"/>
                  <a:gd name="connsiteY27" fmla="*/ 223199 h 1034684"/>
                  <a:gd name="connsiteX28" fmla="*/ 872023 w 1015150"/>
                  <a:gd name="connsiteY28" fmla="*/ 263979 h 1034684"/>
                  <a:gd name="connsiteX29" fmla="*/ 878762 w 1015150"/>
                  <a:gd name="connsiteY29" fmla="*/ 263979 h 1034684"/>
                  <a:gd name="connsiteX30" fmla="*/ 881811 w 1015150"/>
                  <a:gd name="connsiteY30" fmla="*/ 268034 h 1034684"/>
                  <a:gd name="connsiteX31" fmla="*/ 913304 w 1015150"/>
                  <a:gd name="connsiteY31" fmla="*/ 268034 h 1034684"/>
                  <a:gd name="connsiteX32" fmla="*/ 943080 w 1015150"/>
                  <a:gd name="connsiteY32" fmla="*/ 268034 h 1034684"/>
                  <a:gd name="connsiteX33" fmla="*/ 970358 w 1015150"/>
                  <a:gd name="connsiteY33" fmla="*/ 268034 h 1034684"/>
                  <a:gd name="connsiteX34" fmla="*/ 994249 w 1015150"/>
                  <a:gd name="connsiteY34" fmla="*/ 281687 h 1034684"/>
                  <a:gd name="connsiteX35" fmla="*/ 1009169 w 1015150"/>
                  <a:gd name="connsiteY35" fmla="*/ 321394 h 1034684"/>
                  <a:gd name="connsiteX36" fmla="*/ 1009169 w 1015150"/>
                  <a:gd name="connsiteY36" fmla="*/ 339101 h 1034684"/>
                  <a:gd name="connsiteX37" fmla="*/ 1015150 w 1015150"/>
                  <a:gd name="connsiteY37" fmla="*/ 335410 h 1034684"/>
                  <a:gd name="connsiteX38" fmla="*/ 1010269 w 1015150"/>
                  <a:gd name="connsiteY38" fmla="*/ 347514 h 1034684"/>
                  <a:gd name="connsiteX39" fmla="*/ 998594 w 1015150"/>
                  <a:gd name="connsiteY39" fmla="*/ 362796 h 1034684"/>
                  <a:gd name="connsiteX40" fmla="*/ 1012507 w 1015150"/>
                  <a:gd name="connsiteY40" fmla="*/ 401465 h 1034684"/>
                  <a:gd name="connsiteX41" fmla="*/ 981929 w 1015150"/>
                  <a:gd name="connsiteY41" fmla="*/ 458719 h 1034684"/>
                  <a:gd name="connsiteX42" fmla="*/ 983062 w 1015150"/>
                  <a:gd name="connsiteY42" fmla="*/ 458719 h 1034684"/>
                  <a:gd name="connsiteX43" fmla="*/ 1002058 w 1015150"/>
                  <a:gd name="connsiteY43" fmla="*/ 446528 h 1034684"/>
                  <a:gd name="connsiteX44" fmla="*/ 1002058 w 1015150"/>
                  <a:gd name="connsiteY44" fmla="*/ 451203 h 1034684"/>
                  <a:gd name="connsiteX45" fmla="*/ 990222 w 1015150"/>
                  <a:gd name="connsiteY45" fmla="*/ 458840 h 1034684"/>
                  <a:gd name="connsiteX46" fmla="*/ 1002058 w 1015150"/>
                  <a:gd name="connsiteY46" fmla="*/ 452602 h 1034684"/>
                  <a:gd name="connsiteX47" fmla="*/ 1002058 w 1015150"/>
                  <a:gd name="connsiteY47" fmla="*/ 459259 h 1034684"/>
                  <a:gd name="connsiteX48" fmla="*/ 972441 w 1015150"/>
                  <a:gd name="connsiteY48" fmla="*/ 476585 h 1034684"/>
                  <a:gd name="connsiteX49" fmla="*/ 942094 w 1015150"/>
                  <a:gd name="connsiteY49" fmla="*/ 495861 h 1034684"/>
                  <a:gd name="connsiteX50" fmla="*/ 912339 w 1015150"/>
                  <a:gd name="connsiteY50" fmla="*/ 533285 h 1034684"/>
                  <a:gd name="connsiteX51" fmla="*/ 911036 w 1015150"/>
                  <a:gd name="connsiteY51" fmla="*/ 536575 h 1034684"/>
                  <a:gd name="connsiteX52" fmla="*/ 911014 w 1015150"/>
                  <a:gd name="connsiteY52" fmla="*/ 536602 h 1034684"/>
                  <a:gd name="connsiteX53" fmla="*/ 897354 w 1015150"/>
                  <a:gd name="connsiteY53" fmla="*/ 571110 h 1034684"/>
                  <a:gd name="connsiteX54" fmla="*/ 896810 w 1015150"/>
                  <a:gd name="connsiteY54" fmla="*/ 572483 h 1034684"/>
                  <a:gd name="connsiteX55" fmla="*/ 894631 w 1015150"/>
                  <a:gd name="connsiteY55" fmla="*/ 577894 h 1034684"/>
                  <a:gd name="connsiteX56" fmla="*/ 880828 w 1015150"/>
                  <a:gd name="connsiteY56" fmla="*/ 611329 h 1034684"/>
                  <a:gd name="connsiteX57" fmla="*/ 852119 w 1015150"/>
                  <a:gd name="connsiteY57" fmla="*/ 629829 h 1034684"/>
                  <a:gd name="connsiteX58" fmla="*/ 852119 w 1015150"/>
                  <a:gd name="connsiteY58" fmla="*/ 630367 h 1034684"/>
                  <a:gd name="connsiteX59" fmla="*/ 849745 w 1015150"/>
                  <a:gd name="connsiteY59" fmla="*/ 631832 h 1034684"/>
                  <a:gd name="connsiteX60" fmla="*/ 849745 w 1015150"/>
                  <a:gd name="connsiteY60" fmla="*/ 671421 h 1034684"/>
                  <a:gd name="connsiteX61" fmla="*/ 849745 w 1015150"/>
                  <a:gd name="connsiteY61" fmla="*/ 707903 h 1034684"/>
                  <a:gd name="connsiteX62" fmla="*/ 820586 w 1015150"/>
                  <a:gd name="connsiteY62" fmla="*/ 725728 h 1034684"/>
                  <a:gd name="connsiteX63" fmla="*/ 789646 w 1015150"/>
                  <a:gd name="connsiteY63" fmla="*/ 745004 h 1034684"/>
                  <a:gd name="connsiteX64" fmla="*/ 759773 w 1015150"/>
                  <a:gd name="connsiteY64" fmla="*/ 764846 h 1034684"/>
                  <a:gd name="connsiteX65" fmla="*/ 715675 w 1015150"/>
                  <a:gd name="connsiteY65" fmla="*/ 804528 h 1034684"/>
                  <a:gd name="connsiteX66" fmla="*/ 724916 w 1015150"/>
                  <a:gd name="connsiteY66" fmla="*/ 804528 h 1034684"/>
                  <a:gd name="connsiteX67" fmla="*/ 723569 w 1015150"/>
                  <a:gd name="connsiteY67" fmla="*/ 805171 h 1034684"/>
                  <a:gd name="connsiteX68" fmla="*/ 713465 w 1015150"/>
                  <a:gd name="connsiteY68" fmla="*/ 805171 h 1034684"/>
                  <a:gd name="connsiteX69" fmla="*/ 682545 w 1015150"/>
                  <a:gd name="connsiteY69" fmla="*/ 824430 h 1034684"/>
                  <a:gd name="connsiteX70" fmla="*/ 663514 w 1015150"/>
                  <a:gd name="connsiteY70" fmla="*/ 836166 h 1034684"/>
                  <a:gd name="connsiteX71" fmla="*/ 653946 w 1015150"/>
                  <a:gd name="connsiteY71" fmla="*/ 841838 h 1034684"/>
                  <a:gd name="connsiteX72" fmla="*/ 637291 w 1015150"/>
                  <a:gd name="connsiteY72" fmla="*/ 882430 h 1034684"/>
                  <a:gd name="connsiteX73" fmla="*/ 637291 w 1015150"/>
                  <a:gd name="connsiteY73" fmla="*/ 919276 h 1034684"/>
                  <a:gd name="connsiteX74" fmla="*/ 607473 w 1015150"/>
                  <a:gd name="connsiteY74" fmla="*/ 919276 h 1034684"/>
                  <a:gd name="connsiteX75" fmla="*/ 591982 w 1015150"/>
                  <a:gd name="connsiteY75" fmla="*/ 957718 h 1034684"/>
                  <a:gd name="connsiteX76" fmla="*/ 591982 w 1015150"/>
                  <a:gd name="connsiteY76" fmla="*/ 995608 h 1034684"/>
                  <a:gd name="connsiteX77" fmla="*/ 562164 w 1015150"/>
                  <a:gd name="connsiteY77" fmla="*/ 1015934 h 1034684"/>
                  <a:gd name="connsiteX78" fmla="*/ 531271 w 1015150"/>
                  <a:gd name="connsiteY78" fmla="*/ 1034050 h 1034684"/>
                  <a:gd name="connsiteX79" fmla="*/ 531231 w 1015150"/>
                  <a:gd name="connsiteY79" fmla="*/ 1034118 h 1034684"/>
                  <a:gd name="connsiteX80" fmla="*/ 530232 w 1015150"/>
                  <a:gd name="connsiteY80" fmla="*/ 1034684 h 1034684"/>
                  <a:gd name="connsiteX81" fmla="*/ 530232 w 1015150"/>
                  <a:gd name="connsiteY81" fmla="*/ 996164 h 1034684"/>
                  <a:gd name="connsiteX82" fmla="*/ 501029 w 1015150"/>
                  <a:gd name="connsiteY82" fmla="*/ 976905 h 1034684"/>
                  <a:gd name="connsiteX83" fmla="*/ 471254 w 1015150"/>
                  <a:gd name="connsiteY83" fmla="*/ 996164 h 1034684"/>
                  <a:gd name="connsiteX84" fmla="*/ 440333 w 1015150"/>
                  <a:gd name="connsiteY84" fmla="*/ 996164 h 1034684"/>
                  <a:gd name="connsiteX85" fmla="*/ 409985 w 1015150"/>
                  <a:gd name="connsiteY85" fmla="*/ 976905 h 1034684"/>
                  <a:gd name="connsiteX86" fmla="*/ 395670 w 1015150"/>
                  <a:gd name="connsiteY86" fmla="*/ 938920 h 1034684"/>
                  <a:gd name="connsiteX87" fmla="*/ 395670 w 1015150"/>
                  <a:gd name="connsiteY87" fmla="*/ 900935 h 1034684"/>
                  <a:gd name="connsiteX88" fmla="*/ 395670 w 1015150"/>
                  <a:gd name="connsiteY88" fmla="*/ 862415 h 1034684"/>
                  <a:gd name="connsiteX89" fmla="*/ 363604 w 1015150"/>
                  <a:gd name="connsiteY89" fmla="*/ 824430 h 1034684"/>
                  <a:gd name="connsiteX90" fmla="*/ 349289 w 1015150"/>
                  <a:gd name="connsiteY90" fmla="*/ 785911 h 1034684"/>
                  <a:gd name="connsiteX91" fmla="*/ 333829 w 1015150"/>
                  <a:gd name="connsiteY91" fmla="*/ 747926 h 1034684"/>
                  <a:gd name="connsiteX92" fmla="*/ 304053 w 1015150"/>
                  <a:gd name="connsiteY92" fmla="*/ 747926 h 1034684"/>
                  <a:gd name="connsiteX93" fmla="*/ 273705 w 1015150"/>
                  <a:gd name="connsiteY93" fmla="*/ 728666 h 1034684"/>
                  <a:gd name="connsiteX94" fmla="*/ 243930 w 1015150"/>
                  <a:gd name="connsiteY94" fmla="*/ 747926 h 1034684"/>
                  <a:gd name="connsiteX95" fmla="*/ 213009 w 1015150"/>
                  <a:gd name="connsiteY95" fmla="*/ 766651 h 1034684"/>
                  <a:gd name="connsiteX96" fmla="*/ 181516 w 1015150"/>
                  <a:gd name="connsiteY96" fmla="*/ 747926 h 1034684"/>
                  <a:gd name="connsiteX97" fmla="*/ 151740 w 1015150"/>
                  <a:gd name="connsiteY97" fmla="*/ 747926 h 1034684"/>
                  <a:gd name="connsiteX98" fmla="*/ 121965 w 1015150"/>
                  <a:gd name="connsiteY98" fmla="*/ 728666 h 1034684"/>
                  <a:gd name="connsiteX99" fmla="*/ 91617 w 1015150"/>
                  <a:gd name="connsiteY99" fmla="*/ 747926 h 1034684"/>
                  <a:gd name="connsiteX100" fmla="*/ 60696 w 1015150"/>
                  <a:gd name="connsiteY100" fmla="*/ 747926 h 1034684"/>
                  <a:gd name="connsiteX101" fmla="*/ 45809 w 1015150"/>
                  <a:gd name="connsiteY101" fmla="*/ 709406 h 1034684"/>
                  <a:gd name="connsiteX102" fmla="*/ 30921 w 1015150"/>
                  <a:gd name="connsiteY102" fmla="*/ 671421 h 1034684"/>
                  <a:gd name="connsiteX103" fmla="*/ 30921 w 1015150"/>
                  <a:gd name="connsiteY103" fmla="*/ 631832 h 1034684"/>
                  <a:gd name="connsiteX104" fmla="*/ 30921 w 1015150"/>
                  <a:gd name="connsiteY104" fmla="*/ 593847 h 1034684"/>
                  <a:gd name="connsiteX105" fmla="*/ 45809 w 1015150"/>
                  <a:gd name="connsiteY105" fmla="*/ 556397 h 1034684"/>
                  <a:gd name="connsiteX106" fmla="*/ 30921 w 1015150"/>
                  <a:gd name="connsiteY106" fmla="*/ 518412 h 1034684"/>
                  <a:gd name="connsiteX107" fmla="*/ 30921 w 1015150"/>
                  <a:gd name="connsiteY107" fmla="*/ 479357 h 1034684"/>
                  <a:gd name="connsiteX108" fmla="*/ 0 w 1015150"/>
                  <a:gd name="connsiteY108" fmla="*/ 440838 h 1034684"/>
                  <a:gd name="connsiteX109" fmla="*/ 0 w 1015150"/>
                  <a:gd name="connsiteY109" fmla="*/ 402853 h 1034684"/>
                  <a:gd name="connsiteX110" fmla="*/ 0 w 1015150"/>
                  <a:gd name="connsiteY110" fmla="*/ 364333 h 1034684"/>
                  <a:gd name="connsiteX111" fmla="*/ 15461 w 1015150"/>
                  <a:gd name="connsiteY111" fmla="*/ 327418 h 1034684"/>
                  <a:gd name="connsiteX112" fmla="*/ 45809 w 1015150"/>
                  <a:gd name="connsiteY112" fmla="*/ 287829 h 1034684"/>
                  <a:gd name="connsiteX113" fmla="*/ 60696 w 1015150"/>
                  <a:gd name="connsiteY113" fmla="*/ 250914 h 1034684"/>
                  <a:gd name="connsiteX114" fmla="*/ 60696 w 1015150"/>
                  <a:gd name="connsiteY114" fmla="*/ 211324 h 1034684"/>
                  <a:gd name="connsiteX115" fmla="*/ 60696 w 1015150"/>
                  <a:gd name="connsiteY115" fmla="*/ 172269 h 1034684"/>
                  <a:gd name="connsiteX116" fmla="*/ 46381 w 1015150"/>
                  <a:gd name="connsiteY116" fmla="*/ 97905 h 1034684"/>
                  <a:gd name="connsiteX117" fmla="*/ 45809 w 1015150"/>
                  <a:gd name="connsiteY117" fmla="*/ 96835 h 1034684"/>
                  <a:gd name="connsiteX118" fmla="*/ 60696 w 1015150"/>
                  <a:gd name="connsiteY118" fmla="*/ 96835 h 1034684"/>
                  <a:gd name="connsiteX119" fmla="*/ 91617 w 1015150"/>
                  <a:gd name="connsiteY119" fmla="*/ 96835 h 1034684"/>
                  <a:gd name="connsiteX120" fmla="*/ 121965 w 1015150"/>
                  <a:gd name="connsiteY120" fmla="*/ 77575 h 1034684"/>
                  <a:gd name="connsiteX121" fmla="*/ 151740 w 1015150"/>
                  <a:gd name="connsiteY121" fmla="*/ 58850 h 1034684"/>
                  <a:gd name="connsiteX122" fmla="*/ 181516 w 1015150"/>
                  <a:gd name="connsiteY122" fmla="*/ 20330 h 1034684"/>
                  <a:gd name="connsiteX123" fmla="*/ 213009 w 1015150"/>
                  <a:gd name="connsiteY123" fmla="*/ 0 h 1034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015150" h="1034684">
                    <a:moveTo>
                      <a:pt x="213009" y="0"/>
                    </a:moveTo>
                    <a:lnTo>
                      <a:pt x="243930" y="0"/>
                    </a:lnTo>
                    <a:lnTo>
                      <a:pt x="289166" y="0"/>
                    </a:lnTo>
                    <a:lnTo>
                      <a:pt x="318941" y="0"/>
                    </a:lnTo>
                    <a:lnTo>
                      <a:pt x="349289" y="20330"/>
                    </a:lnTo>
                    <a:lnTo>
                      <a:pt x="395670" y="38520"/>
                    </a:lnTo>
                    <a:lnTo>
                      <a:pt x="425445" y="38520"/>
                    </a:lnTo>
                    <a:lnTo>
                      <a:pt x="471254" y="38520"/>
                    </a:lnTo>
                    <a:lnTo>
                      <a:pt x="501029" y="38520"/>
                    </a:lnTo>
                    <a:lnTo>
                      <a:pt x="530232" y="38520"/>
                    </a:lnTo>
                    <a:lnTo>
                      <a:pt x="577186" y="20330"/>
                    </a:lnTo>
                    <a:lnTo>
                      <a:pt x="607534" y="20330"/>
                    </a:lnTo>
                    <a:lnTo>
                      <a:pt x="636081" y="839"/>
                    </a:lnTo>
                    <a:lnTo>
                      <a:pt x="636081" y="32560"/>
                    </a:lnTo>
                    <a:lnTo>
                      <a:pt x="636081" y="71756"/>
                    </a:lnTo>
                    <a:lnTo>
                      <a:pt x="636081" y="110345"/>
                    </a:lnTo>
                    <a:lnTo>
                      <a:pt x="637309" y="110345"/>
                    </a:lnTo>
                    <a:lnTo>
                      <a:pt x="637309" y="116094"/>
                    </a:lnTo>
                    <a:lnTo>
                      <a:pt x="667084" y="116094"/>
                    </a:lnTo>
                    <a:lnTo>
                      <a:pt x="688972" y="116094"/>
                    </a:lnTo>
                    <a:lnTo>
                      <a:pt x="688972" y="128223"/>
                    </a:lnTo>
                    <a:lnTo>
                      <a:pt x="718811" y="165784"/>
                    </a:lnTo>
                    <a:lnTo>
                      <a:pt x="750946" y="186174"/>
                    </a:lnTo>
                    <a:lnTo>
                      <a:pt x="780211" y="204955"/>
                    </a:lnTo>
                    <a:lnTo>
                      <a:pt x="783470" y="204955"/>
                    </a:lnTo>
                    <a:lnTo>
                      <a:pt x="790194" y="209184"/>
                    </a:lnTo>
                    <a:lnTo>
                      <a:pt x="818248" y="209184"/>
                    </a:lnTo>
                    <a:lnTo>
                      <a:pt x="841611" y="223199"/>
                    </a:lnTo>
                    <a:lnTo>
                      <a:pt x="872023" y="263979"/>
                    </a:lnTo>
                    <a:lnTo>
                      <a:pt x="878762" y="263979"/>
                    </a:lnTo>
                    <a:lnTo>
                      <a:pt x="881811" y="268034"/>
                    </a:lnTo>
                    <a:lnTo>
                      <a:pt x="913304" y="268034"/>
                    </a:lnTo>
                    <a:lnTo>
                      <a:pt x="943080" y="268034"/>
                    </a:lnTo>
                    <a:lnTo>
                      <a:pt x="970358" y="268034"/>
                    </a:lnTo>
                    <a:lnTo>
                      <a:pt x="994249" y="281687"/>
                    </a:lnTo>
                    <a:lnTo>
                      <a:pt x="1009169" y="321394"/>
                    </a:lnTo>
                    <a:lnTo>
                      <a:pt x="1009169" y="339101"/>
                    </a:lnTo>
                    <a:lnTo>
                      <a:pt x="1015150" y="335410"/>
                    </a:lnTo>
                    <a:lnTo>
                      <a:pt x="1010269" y="347514"/>
                    </a:lnTo>
                    <a:lnTo>
                      <a:pt x="998594" y="362796"/>
                    </a:lnTo>
                    <a:cubicBezTo>
                      <a:pt x="1003285" y="375644"/>
                      <a:pt x="1007816" y="388617"/>
                      <a:pt x="1012507" y="401465"/>
                    </a:cubicBezTo>
                    <a:lnTo>
                      <a:pt x="981929" y="458719"/>
                    </a:lnTo>
                    <a:lnTo>
                      <a:pt x="983062" y="458719"/>
                    </a:lnTo>
                    <a:lnTo>
                      <a:pt x="1002058" y="446528"/>
                    </a:lnTo>
                    <a:lnTo>
                      <a:pt x="1002058" y="451203"/>
                    </a:lnTo>
                    <a:lnTo>
                      <a:pt x="990222" y="458840"/>
                    </a:lnTo>
                    <a:lnTo>
                      <a:pt x="1002058" y="452602"/>
                    </a:lnTo>
                    <a:lnTo>
                      <a:pt x="1002058" y="459259"/>
                    </a:lnTo>
                    <a:lnTo>
                      <a:pt x="972441" y="476585"/>
                    </a:lnTo>
                    <a:lnTo>
                      <a:pt x="942094" y="495861"/>
                    </a:lnTo>
                    <a:lnTo>
                      <a:pt x="912339" y="533285"/>
                    </a:lnTo>
                    <a:lnTo>
                      <a:pt x="911036" y="536575"/>
                    </a:lnTo>
                    <a:lnTo>
                      <a:pt x="911014" y="536602"/>
                    </a:lnTo>
                    <a:lnTo>
                      <a:pt x="897354" y="571110"/>
                    </a:lnTo>
                    <a:lnTo>
                      <a:pt x="896810" y="572483"/>
                    </a:lnTo>
                    <a:lnTo>
                      <a:pt x="894631" y="577894"/>
                    </a:lnTo>
                    <a:lnTo>
                      <a:pt x="880828" y="611329"/>
                    </a:lnTo>
                    <a:lnTo>
                      <a:pt x="852119" y="629829"/>
                    </a:lnTo>
                    <a:lnTo>
                      <a:pt x="852119" y="630367"/>
                    </a:lnTo>
                    <a:lnTo>
                      <a:pt x="849745" y="631832"/>
                    </a:lnTo>
                    <a:lnTo>
                      <a:pt x="849745" y="671421"/>
                    </a:lnTo>
                    <a:lnTo>
                      <a:pt x="849745" y="707903"/>
                    </a:lnTo>
                    <a:lnTo>
                      <a:pt x="820586" y="725728"/>
                    </a:lnTo>
                    <a:lnTo>
                      <a:pt x="789646" y="745004"/>
                    </a:lnTo>
                    <a:lnTo>
                      <a:pt x="759773" y="764846"/>
                    </a:lnTo>
                    <a:lnTo>
                      <a:pt x="715675" y="804528"/>
                    </a:lnTo>
                    <a:lnTo>
                      <a:pt x="724916" y="804528"/>
                    </a:lnTo>
                    <a:lnTo>
                      <a:pt x="723569" y="805171"/>
                    </a:lnTo>
                    <a:lnTo>
                      <a:pt x="713465" y="805171"/>
                    </a:lnTo>
                    <a:lnTo>
                      <a:pt x="682545" y="824430"/>
                    </a:lnTo>
                    <a:lnTo>
                      <a:pt x="663514" y="836166"/>
                    </a:lnTo>
                    <a:lnTo>
                      <a:pt x="653946" y="841838"/>
                    </a:lnTo>
                    <a:lnTo>
                      <a:pt x="637291" y="882430"/>
                    </a:lnTo>
                    <a:lnTo>
                      <a:pt x="637291" y="919276"/>
                    </a:lnTo>
                    <a:lnTo>
                      <a:pt x="607473" y="919276"/>
                    </a:lnTo>
                    <a:cubicBezTo>
                      <a:pt x="602279" y="932110"/>
                      <a:pt x="597175" y="944884"/>
                      <a:pt x="591982" y="957718"/>
                    </a:cubicBezTo>
                    <a:lnTo>
                      <a:pt x="591982" y="995608"/>
                    </a:lnTo>
                    <a:lnTo>
                      <a:pt x="562164" y="1015934"/>
                    </a:lnTo>
                    <a:lnTo>
                      <a:pt x="531271" y="1034050"/>
                    </a:lnTo>
                    <a:lnTo>
                      <a:pt x="531231" y="1034118"/>
                    </a:lnTo>
                    <a:lnTo>
                      <a:pt x="530232" y="1034684"/>
                    </a:lnTo>
                    <a:lnTo>
                      <a:pt x="530232" y="996164"/>
                    </a:lnTo>
                    <a:lnTo>
                      <a:pt x="501029" y="976905"/>
                    </a:lnTo>
                    <a:lnTo>
                      <a:pt x="471254" y="996164"/>
                    </a:lnTo>
                    <a:lnTo>
                      <a:pt x="440333" y="996164"/>
                    </a:lnTo>
                    <a:lnTo>
                      <a:pt x="409985" y="976905"/>
                    </a:lnTo>
                    <a:lnTo>
                      <a:pt x="395670" y="938920"/>
                    </a:lnTo>
                    <a:lnTo>
                      <a:pt x="395670" y="900935"/>
                    </a:lnTo>
                    <a:lnTo>
                      <a:pt x="395670" y="862415"/>
                    </a:lnTo>
                    <a:lnTo>
                      <a:pt x="363604" y="824430"/>
                    </a:lnTo>
                    <a:lnTo>
                      <a:pt x="349289" y="785911"/>
                    </a:lnTo>
                    <a:lnTo>
                      <a:pt x="333829" y="747926"/>
                    </a:lnTo>
                    <a:lnTo>
                      <a:pt x="304053" y="747926"/>
                    </a:lnTo>
                    <a:lnTo>
                      <a:pt x="273705" y="728666"/>
                    </a:lnTo>
                    <a:lnTo>
                      <a:pt x="243930" y="747926"/>
                    </a:lnTo>
                    <a:lnTo>
                      <a:pt x="213009" y="766651"/>
                    </a:lnTo>
                    <a:lnTo>
                      <a:pt x="181516" y="747926"/>
                    </a:lnTo>
                    <a:lnTo>
                      <a:pt x="151740" y="747926"/>
                    </a:lnTo>
                    <a:lnTo>
                      <a:pt x="121965" y="728666"/>
                    </a:lnTo>
                    <a:lnTo>
                      <a:pt x="91617" y="747926"/>
                    </a:lnTo>
                    <a:lnTo>
                      <a:pt x="60696" y="747926"/>
                    </a:lnTo>
                    <a:lnTo>
                      <a:pt x="45809" y="709406"/>
                    </a:lnTo>
                    <a:lnTo>
                      <a:pt x="30921" y="671421"/>
                    </a:lnTo>
                    <a:lnTo>
                      <a:pt x="30921" y="631832"/>
                    </a:lnTo>
                    <a:lnTo>
                      <a:pt x="30921" y="593847"/>
                    </a:lnTo>
                    <a:lnTo>
                      <a:pt x="45809" y="556397"/>
                    </a:lnTo>
                    <a:lnTo>
                      <a:pt x="30921" y="518412"/>
                    </a:lnTo>
                    <a:lnTo>
                      <a:pt x="30921" y="479357"/>
                    </a:lnTo>
                    <a:lnTo>
                      <a:pt x="0" y="440838"/>
                    </a:lnTo>
                    <a:lnTo>
                      <a:pt x="0" y="402853"/>
                    </a:lnTo>
                    <a:lnTo>
                      <a:pt x="0" y="364333"/>
                    </a:lnTo>
                    <a:lnTo>
                      <a:pt x="15461" y="327418"/>
                    </a:lnTo>
                    <a:lnTo>
                      <a:pt x="45809" y="287829"/>
                    </a:lnTo>
                    <a:lnTo>
                      <a:pt x="60696" y="250914"/>
                    </a:lnTo>
                    <a:lnTo>
                      <a:pt x="60696" y="211324"/>
                    </a:lnTo>
                    <a:lnTo>
                      <a:pt x="60696" y="172269"/>
                    </a:lnTo>
                    <a:lnTo>
                      <a:pt x="46381" y="97905"/>
                    </a:lnTo>
                    <a:lnTo>
                      <a:pt x="45809" y="96835"/>
                    </a:lnTo>
                    <a:lnTo>
                      <a:pt x="60696" y="96835"/>
                    </a:lnTo>
                    <a:lnTo>
                      <a:pt x="91617" y="96835"/>
                    </a:lnTo>
                    <a:lnTo>
                      <a:pt x="121965" y="77575"/>
                    </a:lnTo>
                    <a:lnTo>
                      <a:pt x="151740" y="58850"/>
                    </a:lnTo>
                    <a:lnTo>
                      <a:pt x="181516" y="20330"/>
                    </a:lnTo>
                    <a:lnTo>
                      <a:pt x="213009" y="0"/>
                    </a:lnTo>
                    <a:close/>
                  </a:path>
                </a:pathLst>
              </a:custGeom>
              <a:grpFill/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6" name="Forma livre 103">
                <a:extLst>
                  <a:ext uri="{FF2B5EF4-FFF2-40B4-BE49-F238E27FC236}">
                    <a16:creationId xmlns:a16="http://schemas.microsoft.com/office/drawing/2014/main" id="{CCE29E11-85E8-A764-77CD-A9835C92CFD0}"/>
                  </a:ext>
                </a:extLst>
              </p:cNvPr>
              <p:cNvSpPr/>
              <p:nvPr/>
            </p:nvSpPr>
            <p:spPr>
              <a:xfrm>
                <a:off x="9690134" y="3034211"/>
                <a:ext cx="975169" cy="860505"/>
              </a:xfrm>
              <a:custGeom>
                <a:avLst/>
                <a:gdLst>
                  <a:gd name="connsiteX0" fmla="*/ 639250 w 1065026"/>
                  <a:gd name="connsiteY0" fmla="*/ 0 h 939796"/>
                  <a:gd name="connsiteX1" fmla="*/ 667825 w 1065026"/>
                  <a:gd name="connsiteY1" fmla="*/ 38100 h 939796"/>
                  <a:gd name="connsiteX2" fmla="*/ 651950 w 1065026"/>
                  <a:gd name="connsiteY2" fmla="*/ 85725 h 939796"/>
                  <a:gd name="connsiteX3" fmla="*/ 653794 w 1065026"/>
                  <a:gd name="connsiteY3" fmla="*/ 92640 h 939796"/>
                  <a:gd name="connsiteX4" fmla="*/ 652354 w 1065026"/>
                  <a:gd name="connsiteY4" fmla="*/ 94482 h 939796"/>
                  <a:gd name="connsiteX5" fmla="*/ 652354 w 1065026"/>
                  <a:gd name="connsiteY5" fmla="*/ 99163 h 939796"/>
                  <a:gd name="connsiteX6" fmla="*/ 654725 w 1065026"/>
                  <a:gd name="connsiteY6" fmla="*/ 96130 h 939796"/>
                  <a:gd name="connsiteX7" fmla="*/ 661535 w 1065026"/>
                  <a:gd name="connsiteY7" fmla="*/ 121666 h 939796"/>
                  <a:gd name="connsiteX8" fmla="*/ 657654 w 1065026"/>
                  <a:gd name="connsiteY8" fmla="*/ 124314 h 939796"/>
                  <a:gd name="connsiteX9" fmla="*/ 655004 w 1065026"/>
                  <a:gd name="connsiteY9" fmla="*/ 121602 h 939796"/>
                  <a:gd name="connsiteX10" fmla="*/ 652354 w 1065026"/>
                  <a:gd name="connsiteY10" fmla="*/ 109398 h 939796"/>
                  <a:gd name="connsiteX11" fmla="*/ 652354 w 1065026"/>
                  <a:gd name="connsiteY11" fmla="*/ 114079 h 939796"/>
                  <a:gd name="connsiteX12" fmla="*/ 655004 w 1065026"/>
                  <a:gd name="connsiteY12" fmla="*/ 126283 h 939796"/>
                  <a:gd name="connsiteX13" fmla="*/ 657654 w 1065026"/>
                  <a:gd name="connsiteY13" fmla="*/ 128995 h 939796"/>
                  <a:gd name="connsiteX14" fmla="*/ 661628 w 1065026"/>
                  <a:gd name="connsiteY14" fmla="*/ 126283 h 939796"/>
                  <a:gd name="connsiteX15" fmla="*/ 662491 w 1065026"/>
                  <a:gd name="connsiteY15" fmla="*/ 125253 h 939796"/>
                  <a:gd name="connsiteX16" fmla="*/ 664650 w 1065026"/>
                  <a:gd name="connsiteY16" fmla="*/ 133350 h 939796"/>
                  <a:gd name="connsiteX17" fmla="*/ 702310 w 1065026"/>
                  <a:gd name="connsiteY17" fmla="*/ 105105 h 939796"/>
                  <a:gd name="connsiteX18" fmla="*/ 713297 w 1065026"/>
                  <a:gd name="connsiteY18" fmla="*/ 103231 h 939796"/>
                  <a:gd name="connsiteX19" fmla="*/ 717993 w 1065026"/>
                  <a:gd name="connsiteY19" fmla="*/ 102430 h 939796"/>
                  <a:gd name="connsiteX20" fmla="*/ 768496 w 1065026"/>
                  <a:gd name="connsiteY20" fmla="*/ 94660 h 939796"/>
                  <a:gd name="connsiteX21" fmla="*/ 767616 w 1065026"/>
                  <a:gd name="connsiteY21" fmla="*/ 99163 h 939796"/>
                  <a:gd name="connsiteX22" fmla="*/ 804711 w 1065026"/>
                  <a:gd name="connsiteY22" fmla="*/ 103231 h 939796"/>
                  <a:gd name="connsiteX23" fmla="*/ 813985 w 1065026"/>
                  <a:gd name="connsiteY23" fmla="*/ 105943 h 939796"/>
                  <a:gd name="connsiteX24" fmla="*/ 817960 w 1065026"/>
                  <a:gd name="connsiteY24" fmla="*/ 111367 h 939796"/>
                  <a:gd name="connsiteX25" fmla="*/ 820610 w 1065026"/>
                  <a:gd name="connsiteY25" fmla="*/ 118147 h 939796"/>
                  <a:gd name="connsiteX26" fmla="*/ 823259 w 1065026"/>
                  <a:gd name="connsiteY26" fmla="*/ 120859 h 939796"/>
                  <a:gd name="connsiteX27" fmla="*/ 832533 w 1065026"/>
                  <a:gd name="connsiteY27" fmla="*/ 122215 h 939796"/>
                  <a:gd name="connsiteX28" fmla="*/ 841807 w 1065026"/>
                  <a:gd name="connsiteY28" fmla="*/ 120859 h 939796"/>
                  <a:gd name="connsiteX29" fmla="*/ 838524 w 1065026"/>
                  <a:gd name="connsiteY29" fmla="*/ 116658 h 939796"/>
                  <a:gd name="connsiteX30" fmla="*/ 841807 w 1065026"/>
                  <a:gd name="connsiteY30" fmla="*/ 116178 h 939796"/>
                  <a:gd name="connsiteX31" fmla="*/ 836508 w 1065026"/>
                  <a:gd name="connsiteY31" fmla="*/ 109398 h 939796"/>
                  <a:gd name="connsiteX32" fmla="*/ 834941 w 1065026"/>
                  <a:gd name="connsiteY32" fmla="*/ 105389 h 939796"/>
                  <a:gd name="connsiteX33" fmla="*/ 836600 w 1065026"/>
                  <a:gd name="connsiteY33" fmla="*/ 104540 h 939796"/>
                  <a:gd name="connsiteX34" fmla="*/ 864675 w 1065026"/>
                  <a:gd name="connsiteY34" fmla="*/ 127000 h 939796"/>
                  <a:gd name="connsiteX35" fmla="*/ 872635 w 1065026"/>
                  <a:gd name="connsiteY35" fmla="*/ 125863 h 939796"/>
                  <a:gd name="connsiteX36" fmla="*/ 873603 w 1065026"/>
                  <a:gd name="connsiteY36" fmla="*/ 135775 h 939796"/>
                  <a:gd name="connsiteX37" fmla="*/ 882877 w 1065026"/>
                  <a:gd name="connsiteY37" fmla="*/ 133063 h 939796"/>
                  <a:gd name="connsiteX38" fmla="*/ 882877 w 1065026"/>
                  <a:gd name="connsiteY38" fmla="*/ 128995 h 939796"/>
                  <a:gd name="connsiteX39" fmla="*/ 892151 w 1065026"/>
                  <a:gd name="connsiteY39" fmla="*/ 126283 h 939796"/>
                  <a:gd name="connsiteX40" fmla="*/ 904075 w 1065026"/>
                  <a:gd name="connsiteY40" fmla="*/ 124927 h 939796"/>
                  <a:gd name="connsiteX41" fmla="*/ 915998 w 1065026"/>
                  <a:gd name="connsiteY41" fmla="*/ 124927 h 939796"/>
                  <a:gd name="connsiteX42" fmla="*/ 925272 w 1065026"/>
                  <a:gd name="connsiteY42" fmla="*/ 122215 h 939796"/>
                  <a:gd name="connsiteX43" fmla="*/ 934320 w 1065026"/>
                  <a:gd name="connsiteY43" fmla="*/ 118246 h 939796"/>
                  <a:gd name="connsiteX44" fmla="*/ 935163 w 1065026"/>
                  <a:gd name="connsiteY44" fmla="*/ 118147 h 939796"/>
                  <a:gd name="connsiteX45" fmla="*/ 943820 w 1065026"/>
                  <a:gd name="connsiteY45" fmla="*/ 118147 h 939796"/>
                  <a:gd name="connsiteX46" fmla="*/ 949119 w 1065026"/>
                  <a:gd name="connsiteY46" fmla="*/ 114079 h 939796"/>
                  <a:gd name="connsiteX47" fmla="*/ 958393 w 1065026"/>
                  <a:gd name="connsiteY47" fmla="*/ 110011 h 939796"/>
                  <a:gd name="connsiteX48" fmla="*/ 962368 w 1065026"/>
                  <a:gd name="connsiteY48" fmla="*/ 107299 h 939796"/>
                  <a:gd name="connsiteX49" fmla="*/ 963353 w 1065026"/>
                  <a:gd name="connsiteY49" fmla="*/ 105787 h 939796"/>
                  <a:gd name="connsiteX50" fmla="*/ 991737 w 1065026"/>
                  <a:gd name="connsiteY50" fmla="*/ 91027 h 939796"/>
                  <a:gd name="connsiteX51" fmla="*/ 998138 w 1065026"/>
                  <a:gd name="connsiteY51" fmla="*/ 91027 h 939796"/>
                  <a:gd name="connsiteX52" fmla="*/ 999463 w 1065026"/>
                  <a:gd name="connsiteY52" fmla="*/ 88315 h 939796"/>
                  <a:gd name="connsiteX53" fmla="*/ 1004200 w 1065026"/>
                  <a:gd name="connsiteY53" fmla="*/ 86699 h 939796"/>
                  <a:gd name="connsiteX54" fmla="*/ 1004200 w 1065026"/>
                  <a:gd name="connsiteY54" fmla="*/ 118219 h 939796"/>
                  <a:gd name="connsiteX55" fmla="*/ 1004200 w 1065026"/>
                  <a:gd name="connsiteY55" fmla="*/ 155780 h 939796"/>
                  <a:gd name="connsiteX56" fmla="*/ 1035187 w 1065026"/>
                  <a:gd name="connsiteY56" fmla="*/ 174560 h 939796"/>
                  <a:gd name="connsiteX57" fmla="*/ 1065026 w 1065026"/>
                  <a:gd name="connsiteY57" fmla="*/ 193877 h 939796"/>
                  <a:gd name="connsiteX58" fmla="*/ 1065026 w 1065026"/>
                  <a:gd name="connsiteY58" fmla="*/ 233585 h 939796"/>
                  <a:gd name="connsiteX59" fmla="*/ 1048385 w 1065026"/>
                  <a:gd name="connsiteY59" fmla="*/ 271682 h 939796"/>
                  <a:gd name="connsiteX60" fmla="*/ 1019970 w 1065026"/>
                  <a:gd name="connsiteY60" fmla="*/ 290814 h 939796"/>
                  <a:gd name="connsiteX61" fmla="*/ 995770 w 1065026"/>
                  <a:gd name="connsiteY61" fmla="*/ 274636 h 939796"/>
                  <a:gd name="connsiteX62" fmla="*/ 993932 w 1065026"/>
                  <a:gd name="connsiteY62" fmla="*/ 274636 h 939796"/>
                  <a:gd name="connsiteX63" fmla="*/ 989281 w 1065026"/>
                  <a:gd name="connsiteY63" fmla="*/ 271682 h 939796"/>
                  <a:gd name="connsiteX64" fmla="*/ 958294 w 1065026"/>
                  <a:gd name="connsiteY64" fmla="*/ 271682 h 939796"/>
                  <a:gd name="connsiteX65" fmla="*/ 958294 w 1065026"/>
                  <a:gd name="connsiteY65" fmla="*/ 309780 h 939796"/>
                  <a:gd name="connsiteX66" fmla="*/ 928455 w 1065026"/>
                  <a:gd name="connsiteY66" fmla="*/ 309780 h 939796"/>
                  <a:gd name="connsiteX67" fmla="*/ 928455 w 1065026"/>
                  <a:gd name="connsiteY67" fmla="*/ 348414 h 939796"/>
                  <a:gd name="connsiteX68" fmla="*/ 928455 w 1065026"/>
                  <a:gd name="connsiteY68" fmla="*/ 386511 h 939796"/>
                  <a:gd name="connsiteX69" fmla="*/ 898616 w 1065026"/>
                  <a:gd name="connsiteY69" fmla="*/ 425146 h 939796"/>
                  <a:gd name="connsiteX70" fmla="*/ 867055 w 1065026"/>
                  <a:gd name="connsiteY70" fmla="*/ 425146 h 939796"/>
                  <a:gd name="connsiteX71" fmla="*/ 837216 w 1065026"/>
                  <a:gd name="connsiteY71" fmla="*/ 463243 h 939796"/>
                  <a:gd name="connsiteX72" fmla="*/ 821723 w 1065026"/>
                  <a:gd name="connsiteY72" fmla="*/ 501877 h 939796"/>
                  <a:gd name="connsiteX73" fmla="*/ 837216 w 1065026"/>
                  <a:gd name="connsiteY73" fmla="*/ 539975 h 939796"/>
                  <a:gd name="connsiteX74" fmla="*/ 867055 w 1065026"/>
                  <a:gd name="connsiteY74" fmla="*/ 578609 h 939796"/>
                  <a:gd name="connsiteX75" fmla="*/ 837216 w 1065026"/>
                  <a:gd name="connsiteY75" fmla="*/ 617780 h 939796"/>
                  <a:gd name="connsiteX76" fmla="*/ 821723 w 1065026"/>
                  <a:gd name="connsiteY76" fmla="*/ 656414 h 939796"/>
                  <a:gd name="connsiteX77" fmla="*/ 852136 w 1065026"/>
                  <a:gd name="connsiteY77" fmla="*/ 675194 h 939796"/>
                  <a:gd name="connsiteX78" fmla="*/ 837216 w 1065026"/>
                  <a:gd name="connsiteY78" fmla="*/ 713829 h 939796"/>
                  <a:gd name="connsiteX79" fmla="*/ 821723 w 1065026"/>
                  <a:gd name="connsiteY79" fmla="*/ 751926 h 939796"/>
                  <a:gd name="connsiteX80" fmla="*/ 790736 w 1065026"/>
                  <a:gd name="connsiteY80" fmla="*/ 770170 h 939796"/>
                  <a:gd name="connsiteX81" fmla="*/ 745404 w 1065026"/>
                  <a:gd name="connsiteY81" fmla="*/ 770170 h 939796"/>
                  <a:gd name="connsiteX82" fmla="*/ 685779 w 1065026"/>
                  <a:gd name="connsiteY82" fmla="*/ 790348 h 939796"/>
                  <a:gd name="connsiteX83" fmla="*/ 659572 w 1065026"/>
                  <a:gd name="connsiteY83" fmla="*/ 773089 h 939796"/>
                  <a:gd name="connsiteX84" fmla="*/ 659096 w 1065026"/>
                  <a:gd name="connsiteY84" fmla="*/ 773415 h 939796"/>
                  <a:gd name="connsiteX85" fmla="*/ 654165 w 1065026"/>
                  <a:gd name="connsiteY85" fmla="*/ 770170 h 939796"/>
                  <a:gd name="connsiteX86" fmla="*/ 624326 w 1065026"/>
                  <a:gd name="connsiteY86" fmla="*/ 790560 h 939796"/>
                  <a:gd name="connsiteX87" fmla="*/ 593913 w 1065026"/>
                  <a:gd name="connsiteY87" fmla="*/ 790560 h 939796"/>
                  <a:gd name="connsiteX88" fmla="*/ 563134 w 1065026"/>
                  <a:gd name="connsiteY88" fmla="*/ 809215 h 939796"/>
                  <a:gd name="connsiteX89" fmla="*/ 538068 w 1065026"/>
                  <a:gd name="connsiteY89" fmla="*/ 793546 h 939796"/>
                  <a:gd name="connsiteX90" fmla="*/ 537831 w 1065026"/>
                  <a:gd name="connsiteY90" fmla="*/ 793546 h 939796"/>
                  <a:gd name="connsiteX91" fmla="*/ 533087 w 1065026"/>
                  <a:gd name="connsiteY91" fmla="*/ 790560 h 939796"/>
                  <a:gd name="connsiteX92" fmla="*/ 502100 w 1065026"/>
                  <a:gd name="connsiteY92" fmla="*/ 790560 h 939796"/>
                  <a:gd name="connsiteX93" fmla="*/ 471687 w 1065026"/>
                  <a:gd name="connsiteY93" fmla="*/ 790560 h 939796"/>
                  <a:gd name="connsiteX94" fmla="*/ 441848 w 1065026"/>
                  <a:gd name="connsiteY94" fmla="*/ 809341 h 939796"/>
                  <a:gd name="connsiteX95" fmla="*/ 410861 w 1065026"/>
                  <a:gd name="connsiteY95" fmla="*/ 827585 h 939796"/>
                  <a:gd name="connsiteX96" fmla="*/ 380449 w 1065026"/>
                  <a:gd name="connsiteY96" fmla="*/ 849048 h 939796"/>
                  <a:gd name="connsiteX97" fmla="*/ 348888 w 1065026"/>
                  <a:gd name="connsiteY97" fmla="*/ 886073 h 939796"/>
                  <a:gd name="connsiteX98" fmla="*/ 348888 w 1065026"/>
                  <a:gd name="connsiteY98" fmla="*/ 925780 h 939796"/>
                  <a:gd name="connsiteX99" fmla="*/ 326178 w 1065026"/>
                  <a:gd name="connsiteY99" fmla="*/ 939796 h 939796"/>
                  <a:gd name="connsiteX100" fmla="*/ 330264 w 1065026"/>
                  <a:gd name="connsiteY100" fmla="*/ 929664 h 939796"/>
                  <a:gd name="connsiteX101" fmla="*/ 315377 w 1065026"/>
                  <a:gd name="connsiteY101" fmla="*/ 890075 h 939796"/>
                  <a:gd name="connsiteX102" fmla="*/ 283883 w 1065026"/>
                  <a:gd name="connsiteY102" fmla="*/ 872420 h 939796"/>
                  <a:gd name="connsiteX103" fmla="*/ 281386 w 1065026"/>
                  <a:gd name="connsiteY103" fmla="*/ 872420 h 939796"/>
                  <a:gd name="connsiteX104" fmla="*/ 274290 w 1065026"/>
                  <a:gd name="connsiteY104" fmla="*/ 868365 h 939796"/>
                  <a:gd name="connsiteX105" fmla="*/ 243877 w 1065026"/>
                  <a:gd name="connsiteY105" fmla="*/ 868365 h 939796"/>
                  <a:gd name="connsiteX106" fmla="*/ 214038 w 1065026"/>
                  <a:gd name="connsiteY106" fmla="*/ 868365 h 939796"/>
                  <a:gd name="connsiteX107" fmla="*/ 189790 w 1065026"/>
                  <a:gd name="connsiteY107" fmla="*/ 868365 h 939796"/>
                  <a:gd name="connsiteX108" fmla="*/ 163064 w 1065026"/>
                  <a:gd name="connsiteY108" fmla="*/ 832830 h 939796"/>
                  <a:gd name="connsiteX109" fmla="*/ 132143 w 1065026"/>
                  <a:gd name="connsiteY109" fmla="*/ 813570 h 939796"/>
                  <a:gd name="connsiteX110" fmla="*/ 129276 w 1065026"/>
                  <a:gd name="connsiteY110" fmla="*/ 813570 h 939796"/>
                  <a:gd name="connsiteX111" fmla="*/ 122226 w 1065026"/>
                  <a:gd name="connsiteY111" fmla="*/ 809341 h 939796"/>
                  <a:gd name="connsiteX112" fmla="*/ 94498 w 1065026"/>
                  <a:gd name="connsiteY112" fmla="*/ 809341 h 939796"/>
                  <a:gd name="connsiteX113" fmla="*/ 71447 w 1065026"/>
                  <a:gd name="connsiteY113" fmla="*/ 794845 h 939796"/>
                  <a:gd name="connsiteX114" fmla="*/ 40526 w 1065026"/>
                  <a:gd name="connsiteY114" fmla="*/ 774515 h 939796"/>
                  <a:gd name="connsiteX115" fmla="*/ 10751 w 1065026"/>
                  <a:gd name="connsiteY115" fmla="*/ 737065 h 939796"/>
                  <a:gd name="connsiteX116" fmla="*/ 10751 w 1065026"/>
                  <a:gd name="connsiteY116" fmla="*/ 718340 h 939796"/>
                  <a:gd name="connsiteX117" fmla="*/ 8460 w 1065026"/>
                  <a:gd name="connsiteY117" fmla="*/ 720480 h 939796"/>
                  <a:gd name="connsiteX118" fmla="*/ 0 w 1065026"/>
                  <a:gd name="connsiteY118" fmla="*/ 720480 h 939796"/>
                  <a:gd name="connsiteX119" fmla="*/ 0 w 1065026"/>
                  <a:gd name="connsiteY119" fmla="*/ 714731 h 939796"/>
                  <a:gd name="connsiteX120" fmla="*/ 6713 w 1065026"/>
                  <a:gd name="connsiteY120" fmla="*/ 714731 h 939796"/>
                  <a:gd name="connsiteX121" fmla="*/ 23482 w 1065026"/>
                  <a:gd name="connsiteY121" fmla="*/ 676142 h 939796"/>
                  <a:gd name="connsiteX122" fmla="*/ 6713 w 1065026"/>
                  <a:gd name="connsiteY122" fmla="*/ 636946 h 939796"/>
                  <a:gd name="connsiteX123" fmla="*/ 23482 w 1065026"/>
                  <a:gd name="connsiteY123" fmla="*/ 598205 h 939796"/>
                  <a:gd name="connsiteX124" fmla="*/ 53201 w 1065026"/>
                  <a:gd name="connsiteY124" fmla="*/ 561136 h 939796"/>
                  <a:gd name="connsiteX125" fmla="*/ 69306 w 1065026"/>
                  <a:gd name="connsiteY125" fmla="*/ 521484 h 939796"/>
                  <a:gd name="connsiteX126" fmla="*/ 98029 w 1065026"/>
                  <a:gd name="connsiteY126" fmla="*/ 483351 h 939796"/>
                  <a:gd name="connsiteX127" fmla="*/ 114632 w 1065026"/>
                  <a:gd name="connsiteY127" fmla="*/ 444762 h 939796"/>
                  <a:gd name="connsiteX128" fmla="*/ 130072 w 1065026"/>
                  <a:gd name="connsiteY128" fmla="*/ 406629 h 939796"/>
                  <a:gd name="connsiteX129" fmla="*/ 159958 w 1065026"/>
                  <a:gd name="connsiteY129" fmla="*/ 406629 h 939796"/>
                  <a:gd name="connsiteX130" fmla="*/ 189677 w 1065026"/>
                  <a:gd name="connsiteY130" fmla="*/ 387335 h 939796"/>
                  <a:gd name="connsiteX131" fmla="*/ 220724 w 1065026"/>
                  <a:gd name="connsiteY131" fmla="*/ 368496 h 939796"/>
                  <a:gd name="connsiteX132" fmla="*/ 220724 w 1065026"/>
                  <a:gd name="connsiteY132" fmla="*/ 328692 h 939796"/>
                  <a:gd name="connsiteX133" fmla="*/ 251107 w 1065026"/>
                  <a:gd name="connsiteY133" fmla="*/ 291774 h 939796"/>
                  <a:gd name="connsiteX134" fmla="*/ 280992 w 1065026"/>
                  <a:gd name="connsiteY134" fmla="*/ 272328 h 939796"/>
                  <a:gd name="connsiteX135" fmla="*/ 311874 w 1065026"/>
                  <a:gd name="connsiteY135" fmla="*/ 272328 h 939796"/>
                  <a:gd name="connsiteX136" fmla="*/ 326816 w 1065026"/>
                  <a:gd name="connsiteY136" fmla="*/ 234195 h 939796"/>
                  <a:gd name="connsiteX137" fmla="*/ 326816 w 1065026"/>
                  <a:gd name="connsiteY137" fmla="*/ 194543 h 939796"/>
                  <a:gd name="connsiteX138" fmla="*/ 341095 w 1065026"/>
                  <a:gd name="connsiteY138" fmla="*/ 156410 h 939796"/>
                  <a:gd name="connsiteX139" fmla="*/ 372142 w 1065026"/>
                  <a:gd name="connsiteY139" fmla="*/ 118884 h 939796"/>
                  <a:gd name="connsiteX140" fmla="*/ 372142 w 1065026"/>
                  <a:gd name="connsiteY140" fmla="*/ 80144 h 939796"/>
                  <a:gd name="connsiteX141" fmla="*/ 372142 w 1065026"/>
                  <a:gd name="connsiteY141" fmla="*/ 47477 h 939796"/>
                  <a:gd name="connsiteX142" fmla="*/ 374137 w 1065026"/>
                  <a:gd name="connsiteY142" fmla="*/ 44924 h 939796"/>
                  <a:gd name="connsiteX143" fmla="*/ 380762 w 1065026"/>
                  <a:gd name="connsiteY143" fmla="*/ 40856 h 939796"/>
                  <a:gd name="connsiteX144" fmla="*/ 384736 w 1065026"/>
                  <a:gd name="connsiteY144" fmla="*/ 34076 h 939796"/>
                  <a:gd name="connsiteX145" fmla="*/ 387386 w 1065026"/>
                  <a:gd name="connsiteY145" fmla="*/ 30008 h 939796"/>
                  <a:gd name="connsiteX146" fmla="*/ 392685 w 1065026"/>
                  <a:gd name="connsiteY146" fmla="*/ 25940 h 939796"/>
                  <a:gd name="connsiteX147" fmla="*/ 394010 w 1065026"/>
                  <a:gd name="connsiteY147" fmla="*/ 19160 h 939796"/>
                  <a:gd name="connsiteX148" fmla="*/ 396660 w 1065026"/>
                  <a:gd name="connsiteY148" fmla="*/ 15092 h 939796"/>
                  <a:gd name="connsiteX149" fmla="*/ 401959 w 1065026"/>
                  <a:gd name="connsiteY149" fmla="*/ 11024 h 939796"/>
                  <a:gd name="connsiteX150" fmla="*/ 408583 w 1065026"/>
                  <a:gd name="connsiteY150" fmla="*/ 8312 h 939796"/>
                  <a:gd name="connsiteX151" fmla="*/ 415208 w 1065026"/>
                  <a:gd name="connsiteY151" fmla="*/ 4244 h 939796"/>
                  <a:gd name="connsiteX152" fmla="*/ 417857 w 1065026"/>
                  <a:gd name="connsiteY152" fmla="*/ 3566 h 939796"/>
                  <a:gd name="connsiteX153" fmla="*/ 417857 w 1065026"/>
                  <a:gd name="connsiteY153" fmla="*/ 6343 h 939796"/>
                  <a:gd name="connsiteX154" fmla="*/ 417857 w 1065026"/>
                  <a:gd name="connsiteY154" fmla="*/ 6956 h 939796"/>
                  <a:gd name="connsiteX155" fmla="*/ 420320 w 1065026"/>
                  <a:gd name="connsiteY155" fmla="*/ 3175 h 939796"/>
                  <a:gd name="connsiteX156" fmla="*/ 426525 w 1065026"/>
                  <a:gd name="connsiteY156" fmla="*/ 3175 h 939796"/>
                  <a:gd name="connsiteX157" fmla="*/ 417000 w 1065026"/>
                  <a:gd name="connsiteY157" fmla="*/ 47625 h 939796"/>
                  <a:gd name="connsiteX158" fmla="*/ 407810 w 1065026"/>
                  <a:gd name="connsiteY158" fmla="*/ 66006 h 939796"/>
                  <a:gd name="connsiteX159" fmla="*/ 405934 w 1065026"/>
                  <a:gd name="connsiteY159" fmla="*/ 66006 h 939796"/>
                  <a:gd name="connsiteX160" fmla="*/ 396660 w 1065026"/>
                  <a:gd name="connsiteY160" fmla="*/ 60583 h 939796"/>
                  <a:gd name="connsiteX161" fmla="*/ 390036 w 1065026"/>
                  <a:gd name="connsiteY161" fmla="*/ 60583 h 939796"/>
                  <a:gd name="connsiteX162" fmla="*/ 390036 w 1065026"/>
                  <a:gd name="connsiteY162" fmla="*/ 65264 h 939796"/>
                  <a:gd name="connsiteX163" fmla="*/ 396660 w 1065026"/>
                  <a:gd name="connsiteY163" fmla="*/ 65264 h 939796"/>
                  <a:gd name="connsiteX164" fmla="*/ 405574 w 1065026"/>
                  <a:gd name="connsiteY164" fmla="*/ 70477 h 939796"/>
                  <a:gd name="connsiteX165" fmla="*/ 397950 w 1065026"/>
                  <a:gd name="connsiteY165" fmla="*/ 85725 h 939796"/>
                  <a:gd name="connsiteX166" fmla="*/ 432735 w 1065026"/>
                  <a:gd name="connsiteY166" fmla="*/ 83551 h 939796"/>
                  <a:gd name="connsiteX167" fmla="*/ 433755 w 1065026"/>
                  <a:gd name="connsiteY167" fmla="*/ 84247 h 939796"/>
                  <a:gd name="connsiteX168" fmla="*/ 440380 w 1065026"/>
                  <a:gd name="connsiteY168" fmla="*/ 84247 h 939796"/>
                  <a:gd name="connsiteX169" fmla="*/ 445679 w 1065026"/>
                  <a:gd name="connsiteY169" fmla="*/ 84247 h 939796"/>
                  <a:gd name="connsiteX170" fmla="*/ 448329 w 1065026"/>
                  <a:gd name="connsiteY170" fmla="*/ 88315 h 939796"/>
                  <a:gd name="connsiteX171" fmla="*/ 448329 w 1065026"/>
                  <a:gd name="connsiteY171" fmla="*/ 83634 h 939796"/>
                  <a:gd name="connsiteX172" fmla="*/ 447667 w 1065026"/>
                  <a:gd name="connsiteY172" fmla="*/ 82618 h 939796"/>
                  <a:gd name="connsiteX173" fmla="*/ 448750 w 1065026"/>
                  <a:gd name="connsiteY173" fmla="*/ 82550 h 939796"/>
                  <a:gd name="connsiteX174" fmla="*/ 465360 w 1065026"/>
                  <a:gd name="connsiteY174" fmla="*/ 95838 h 939796"/>
                  <a:gd name="connsiteX175" fmla="*/ 457603 w 1065026"/>
                  <a:gd name="connsiteY175" fmla="*/ 95838 h 939796"/>
                  <a:gd name="connsiteX176" fmla="*/ 452303 w 1065026"/>
                  <a:gd name="connsiteY176" fmla="*/ 94482 h 939796"/>
                  <a:gd name="connsiteX177" fmla="*/ 448329 w 1065026"/>
                  <a:gd name="connsiteY177" fmla="*/ 90414 h 939796"/>
                  <a:gd name="connsiteX178" fmla="*/ 448329 w 1065026"/>
                  <a:gd name="connsiteY178" fmla="*/ 95095 h 939796"/>
                  <a:gd name="connsiteX179" fmla="*/ 452303 w 1065026"/>
                  <a:gd name="connsiteY179" fmla="*/ 99163 h 939796"/>
                  <a:gd name="connsiteX180" fmla="*/ 457603 w 1065026"/>
                  <a:gd name="connsiteY180" fmla="*/ 100519 h 939796"/>
                  <a:gd name="connsiteX181" fmla="*/ 470851 w 1065026"/>
                  <a:gd name="connsiteY181" fmla="*/ 100519 h 939796"/>
                  <a:gd name="connsiteX182" fmla="*/ 471271 w 1065026"/>
                  <a:gd name="connsiteY182" fmla="*/ 100567 h 939796"/>
                  <a:gd name="connsiteX183" fmla="*/ 480500 w 1065026"/>
                  <a:gd name="connsiteY183" fmla="*/ 107950 h 939796"/>
                  <a:gd name="connsiteX184" fmla="*/ 499924 w 1065026"/>
                  <a:gd name="connsiteY184" fmla="*/ 105905 h 939796"/>
                  <a:gd name="connsiteX185" fmla="*/ 507947 w 1065026"/>
                  <a:gd name="connsiteY185" fmla="*/ 110011 h 939796"/>
                  <a:gd name="connsiteX186" fmla="*/ 519870 w 1065026"/>
                  <a:gd name="connsiteY186" fmla="*/ 114079 h 939796"/>
                  <a:gd name="connsiteX187" fmla="*/ 531794 w 1065026"/>
                  <a:gd name="connsiteY187" fmla="*/ 118147 h 939796"/>
                  <a:gd name="connsiteX188" fmla="*/ 546367 w 1065026"/>
                  <a:gd name="connsiteY188" fmla="*/ 120859 h 939796"/>
                  <a:gd name="connsiteX189" fmla="*/ 550342 w 1065026"/>
                  <a:gd name="connsiteY189" fmla="*/ 114079 h 939796"/>
                  <a:gd name="connsiteX190" fmla="*/ 552252 w 1065026"/>
                  <a:gd name="connsiteY190" fmla="*/ 110170 h 939796"/>
                  <a:gd name="connsiteX191" fmla="*/ 566225 w 1065026"/>
                  <a:gd name="connsiteY191" fmla="*/ 120650 h 939796"/>
                  <a:gd name="connsiteX192" fmla="*/ 585275 w 1065026"/>
                  <a:gd name="connsiteY192" fmla="*/ 57150 h 939796"/>
                  <a:gd name="connsiteX193" fmla="*/ 624722 w 1065026"/>
                  <a:gd name="connsiteY193" fmla="*/ 15383 h 939796"/>
                  <a:gd name="connsiteX194" fmla="*/ 627182 w 1065026"/>
                  <a:gd name="connsiteY194" fmla="*/ 19160 h 939796"/>
                  <a:gd name="connsiteX195" fmla="*/ 627182 w 1065026"/>
                  <a:gd name="connsiteY195" fmla="*/ 14479 h 939796"/>
                  <a:gd name="connsiteX196" fmla="*/ 626527 w 1065026"/>
                  <a:gd name="connsiteY196" fmla="*/ 13472 h 939796"/>
                  <a:gd name="connsiteX197" fmla="*/ 639250 w 1065026"/>
                  <a:gd name="connsiteY197" fmla="*/ 0 h 939796"/>
                  <a:gd name="connsiteX198" fmla="*/ 627182 w 1065026"/>
                  <a:gd name="connsiteY198" fmla="*/ 23971 h 939796"/>
                  <a:gd name="connsiteX199" fmla="*/ 627182 w 1065026"/>
                  <a:gd name="connsiteY199" fmla="*/ 28652 h 939796"/>
                  <a:gd name="connsiteX200" fmla="*/ 633807 w 1065026"/>
                  <a:gd name="connsiteY200" fmla="*/ 32720 h 939796"/>
                  <a:gd name="connsiteX201" fmla="*/ 645730 w 1065026"/>
                  <a:gd name="connsiteY201" fmla="*/ 40856 h 939796"/>
                  <a:gd name="connsiteX202" fmla="*/ 657654 w 1065026"/>
                  <a:gd name="connsiteY202" fmla="*/ 48992 h 939796"/>
                  <a:gd name="connsiteX203" fmla="*/ 661628 w 1065026"/>
                  <a:gd name="connsiteY203" fmla="*/ 54416 h 939796"/>
                  <a:gd name="connsiteX204" fmla="*/ 661628 w 1065026"/>
                  <a:gd name="connsiteY204" fmla="*/ 51091 h 939796"/>
                  <a:gd name="connsiteX205" fmla="*/ 661628 w 1065026"/>
                  <a:gd name="connsiteY205" fmla="*/ 49735 h 939796"/>
                  <a:gd name="connsiteX206" fmla="*/ 657654 w 1065026"/>
                  <a:gd name="connsiteY206" fmla="*/ 44311 h 939796"/>
                  <a:gd name="connsiteX207" fmla="*/ 645730 w 1065026"/>
                  <a:gd name="connsiteY207" fmla="*/ 36175 h 939796"/>
                  <a:gd name="connsiteX208" fmla="*/ 633807 w 1065026"/>
                  <a:gd name="connsiteY208" fmla="*/ 28039 h 939796"/>
                  <a:gd name="connsiteX209" fmla="*/ 627182 w 1065026"/>
                  <a:gd name="connsiteY209" fmla="*/ 23971 h 939796"/>
                  <a:gd name="connsiteX210" fmla="*/ 417857 w 1065026"/>
                  <a:gd name="connsiteY210" fmla="*/ 10411 h 939796"/>
                  <a:gd name="connsiteX211" fmla="*/ 417857 w 1065026"/>
                  <a:gd name="connsiteY211" fmla="*/ 11024 h 939796"/>
                  <a:gd name="connsiteX212" fmla="*/ 417857 w 1065026"/>
                  <a:gd name="connsiteY212" fmla="*/ 15092 h 939796"/>
                  <a:gd name="connsiteX213" fmla="*/ 419545 w 1065026"/>
                  <a:gd name="connsiteY213" fmla="*/ 16820 h 939796"/>
                  <a:gd name="connsiteX214" fmla="*/ 417857 w 1065026"/>
                  <a:gd name="connsiteY214" fmla="*/ 18547 h 939796"/>
                  <a:gd name="connsiteX215" fmla="*/ 415208 w 1065026"/>
                  <a:gd name="connsiteY215" fmla="*/ 21259 h 939796"/>
                  <a:gd name="connsiteX216" fmla="*/ 417037 w 1065026"/>
                  <a:gd name="connsiteY216" fmla="*/ 24068 h 939796"/>
                  <a:gd name="connsiteX217" fmla="*/ 415208 w 1065026"/>
                  <a:gd name="connsiteY217" fmla="*/ 25940 h 939796"/>
                  <a:gd name="connsiteX218" fmla="*/ 415571 w 1065026"/>
                  <a:gd name="connsiteY218" fmla="*/ 26497 h 939796"/>
                  <a:gd name="connsiteX219" fmla="*/ 412558 w 1065026"/>
                  <a:gd name="connsiteY219" fmla="*/ 28039 h 939796"/>
                  <a:gd name="connsiteX220" fmla="*/ 411233 w 1065026"/>
                  <a:gd name="connsiteY220" fmla="*/ 29395 h 939796"/>
                  <a:gd name="connsiteX221" fmla="*/ 411233 w 1065026"/>
                  <a:gd name="connsiteY221" fmla="*/ 34076 h 939796"/>
                  <a:gd name="connsiteX222" fmla="*/ 412558 w 1065026"/>
                  <a:gd name="connsiteY222" fmla="*/ 32720 h 939796"/>
                  <a:gd name="connsiteX223" fmla="*/ 417857 w 1065026"/>
                  <a:gd name="connsiteY223" fmla="*/ 30008 h 939796"/>
                  <a:gd name="connsiteX224" fmla="*/ 415571 w 1065026"/>
                  <a:gd name="connsiteY224" fmla="*/ 26497 h 939796"/>
                  <a:gd name="connsiteX225" fmla="*/ 417857 w 1065026"/>
                  <a:gd name="connsiteY225" fmla="*/ 25327 h 939796"/>
                  <a:gd name="connsiteX226" fmla="*/ 417037 w 1065026"/>
                  <a:gd name="connsiteY226" fmla="*/ 24068 h 939796"/>
                  <a:gd name="connsiteX227" fmla="*/ 417857 w 1065026"/>
                  <a:gd name="connsiteY227" fmla="*/ 23228 h 939796"/>
                  <a:gd name="connsiteX228" fmla="*/ 421832 w 1065026"/>
                  <a:gd name="connsiteY228" fmla="*/ 19160 h 939796"/>
                  <a:gd name="connsiteX229" fmla="*/ 419545 w 1065026"/>
                  <a:gd name="connsiteY229" fmla="*/ 16820 h 939796"/>
                  <a:gd name="connsiteX230" fmla="*/ 421832 w 1065026"/>
                  <a:gd name="connsiteY230" fmla="*/ 14479 h 939796"/>
                  <a:gd name="connsiteX231" fmla="*/ 417857 w 1065026"/>
                  <a:gd name="connsiteY231" fmla="*/ 10411 h 939796"/>
                  <a:gd name="connsiteX232" fmla="*/ 411233 w 1065026"/>
                  <a:gd name="connsiteY232" fmla="*/ 34819 h 939796"/>
                  <a:gd name="connsiteX233" fmla="*/ 408583 w 1065026"/>
                  <a:gd name="connsiteY233" fmla="*/ 36175 h 939796"/>
                  <a:gd name="connsiteX234" fmla="*/ 403284 w 1065026"/>
                  <a:gd name="connsiteY234" fmla="*/ 40243 h 939796"/>
                  <a:gd name="connsiteX235" fmla="*/ 403284 w 1065026"/>
                  <a:gd name="connsiteY235" fmla="*/ 42955 h 939796"/>
                  <a:gd name="connsiteX236" fmla="*/ 401959 w 1065026"/>
                  <a:gd name="connsiteY236" fmla="*/ 47023 h 939796"/>
                  <a:gd name="connsiteX237" fmla="*/ 396660 w 1065026"/>
                  <a:gd name="connsiteY237" fmla="*/ 49735 h 939796"/>
                  <a:gd name="connsiteX238" fmla="*/ 392685 w 1065026"/>
                  <a:gd name="connsiteY238" fmla="*/ 53803 h 939796"/>
                  <a:gd name="connsiteX239" fmla="*/ 390036 w 1065026"/>
                  <a:gd name="connsiteY239" fmla="*/ 55159 h 939796"/>
                  <a:gd name="connsiteX240" fmla="*/ 390036 w 1065026"/>
                  <a:gd name="connsiteY240" fmla="*/ 59840 h 939796"/>
                  <a:gd name="connsiteX241" fmla="*/ 392685 w 1065026"/>
                  <a:gd name="connsiteY241" fmla="*/ 58484 h 939796"/>
                  <a:gd name="connsiteX242" fmla="*/ 396660 w 1065026"/>
                  <a:gd name="connsiteY242" fmla="*/ 54416 h 939796"/>
                  <a:gd name="connsiteX243" fmla="*/ 401959 w 1065026"/>
                  <a:gd name="connsiteY243" fmla="*/ 51704 h 939796"/>
                  <a:gd name="connsiteX244" fmla="*/ 403284 w 1065026"/>
                  <a:gd name="connsiteY244" fmla="*/ 47636 h 939796"/>
                  <a:gd name="connsiteX245" fmla="*/ 403284 w 1065026"/>
                  <a:gd name="connsiteY245" fmla="*/ 44924 h 939796"/>
                  <a:gd name="connsiteX246" fmla="*/ 408583 w 1065026"/>
                  <a:gd name="connsiteY246" fmla="*/ 40856 h 939796"/>
                  <a:gd name="connsiteX247" fmla="*/ 411233 w 1065026"/>
                  <a:gd name="connsiteY247" fmla="*/ 39500 h 939796"/>
                  <a:gd name="connsiteX248" fmla="*/ 411233 w 1065026"/>
                  <a:gd name="connsiteY248" fmla="*/ 34819 h 939796"/>
                  <a:gd name="connsiteX249" fmla="*/ 737287 w 1065026"/>
                  <a:gd name="connsiteY249" fmla="*/ 319854 h 939796"/>
                  <a:gd name="connsiteX250" fmla="*/ 737287 w 1065026"/>
                  <a:gd name="connsiteY250" fmla="*/ 418979 h 939796"/>
                  <a:gd name="connsiteX251" fmla="*/ 864477 w 1065026"/>
                  <a:gd name="connsiteY251" fmla="*/ 418979 h 939796"/>
                  <a:gd name="connsiteX252" fmla="*/ 864477 w 1065026"/>
                  <a:gd name="connsiteY252" fmla="*/ 319854 h 939796"/>
                  <a:gd name="connsiteX253" fmla="*/ 737287 w 1065026"/>
                  <a:gd name="connsiteY253" fmla="*/ 319854 h 939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</a:cxnLst>
                <a:rect l="l" t="t" r="r" b="b"/>
                <a:pathLst>
                  <a:path w="1065026" h="939796">
                    <a:moveTo>
                      <a:pt x="639250" y="0"/>
                    </a:moveTo>
                    <a:lnTo>
                      <a:pt x="667825" y="38100"/>
                    </a:lnTo>
                    <a:lnTo>
                      <a:pt x="651950" y="85725"/>
                    </a:lnTo>
                    <a:lnTo>
                      <a:pt x="653794" y="92640"/>
                    </a:lnTo>
                    <a:lnTo>
                      <a:pt x="652354" y="94482"/>
                    </a:lnTo>
                    <a:lnTo>
                      <a:pt x="652354" y="99163"/>
                    </a:lnTo>
                    <a:lnTo>
                      <a:pt x="654725" y="96130"/>
                    </a:lnTo>
                    <a:lnTo>
                      <a:pt x="661535" y="121666"/>
                    </a:lnTo>
                    <a:lnTo>
                      <a:pt x="657654" y="124314"/>
                    </a:lnTo>
                    <a:lnTo>
                      <a:pt x="655004" y="121602"/>
                    </a:lnTo>
                    <a:lnTo>
                      <a:pt x="652354" y="109398"/>
                    </a:lnTo>
                    <a:lnTo>
                      <a:pt x="652354" y="114079"/>
                    </a:lnTo>
                    <a:lnTo>
                      <a:pt x="655004" y="126283"/>
                    </a:lnTo>
                    <a:lnTo>
                      <a:pt x="657654" y="128995"/>
                    </a:lnTo>
                    <a:lnTo>
                      <a:pt x="661628" y="126283"/>
                    </a:lnTo>
                    <a:lnTo>
                      <a:pt x="662491" y="125253"/>
                    </a:lnTo>
                    <a:lnTo>
                      <a:pt x="664650" y="133350"/>
                    </a:lnTo>
                    <a:lnTo>
                      <a:pt x="702310" y="105105"/>
                    </a:lnTo>
                    <a:lnTo>
                      <a:pt x="713297" y="103231"/>
                    </a:lnTo>
                    <a:lnTo>
                      <a:pt x="717993" y="102430"/>
                    </a:lnTo>
                    <a:lnTo>
                      <a:pt x="768496" y="94660"/>
                    </a:lnTo>
                    <a:lnTo>
                      <a:pt x="767616" y="99163"/>
                    </a:lnTo>
                    <a:lnTo>
                      <a:pt x="804711" y="103231"/>
                    </a:lnTo>
                    <a:lnTo>
                      <a:pt x="813985" y="105943"/>
                    </a:lnTo>
                    <a:lnTo>
                      <a:pt x="817960" y="111367"/>
                    </a:lnTo>
                    <a:lnTo>
                      <a:pt x="820610" y="118147"/>
                    </a:lnTo>
                    <a:lnTo>
                      <a:pt x="823259" y="120859"/>
                    </a:lnTo>
                    <a:lnTo>
                      <a:pt x="832533" y="122215"/>
                    </a:lnTo>
                    <a:lnTo>
                      <a:pt x="841807" y="120859"/>
                    </a:lnTo>
                    <a:lnTo>
                      <a:pt x="838524" y="116658"/>
                    </a:lnTo>
                    <a:lnTo>
                      <a:pt x="841807" y="116178"/>
                    </a:lnTo>
                    <a:lnTo>
                      <a:pt x="836508" y="109398"/>
                    </a:lnTo>
                    <a:lnTo>
                      <a:pt x="834941" y="105389"/>
                    </a:lnTo>
                    <a:lnTo>
                      <a:pt x="836600" y="104540"/>
                    </a:lnTo>
                    <a:lnTo>
                      <a:pt x="864675" y="127000"/>
                    </a:lnTo>
                    <a:lnTo>
                      <a:pt x="872635" y="125863"/>
                    </a:lnTo>
                    <a:lnTo>
                      <a:pt x="873603" y="135775"/>
                    </a:lnTo>
                    <a:lnTo>
                      <a:pt x="882877" y="133063"/>
                    </a:lnTo>
                    <a:lnTo>
                      <a:pt x="882877" y="128995"/>
                    </a:lnTo>
                    <a:lnTo>
                      <a:pt x="892151" y="126283"/>
                    </a:lnTo>
                    <a:lnTo>
                      <a:pt x="904075" y="124927"/>
                    </a:lnTo>
                    <a:lnTo>
                      <a:pt x="915998" y="124927"/>
                    </a:lnTo>
                    <a:lnTo>
                      <a:pt x="925272" y="122215"/>
                    </a:lnTo>
                    <a:lnTo>
                      <a:pt x="934320" y="118246"/>
                    </a:lnTo>
                    <a:lnTo>
                      <a:pt x="935163" y="118147"/>
                    </a:lnTo>
                    <a:lnTo>
                      <a:pt x="943820" y="118147"/>
                    </a:lnTo>
                    <a:lnTo>
                      <a:pt x="949119" y="114079"/>
                    </a:lnTo>
                    <a:lnTo>
                      <a:pt x="958393" y="110011"/>
                    </a:lnTo>
                    <a:lnTo>
                      <a:pt x="962368" y="107299"/>
                    </a:lnTo>
                    <a:lnTo>
                      <a:pt x="963353" y="105787"/>
                    </a:lnTo>
                    <a:lnTo>
                      <a:pt x="991737" y="91027"/>
                    </a:lnTo>
                    <a:lnTo>
                      <a:pt x="998138" y="91027"/>
                    </a:lnTo>
                    <a:lnTo>
                      <a:pt x="999463" y="88315"/>
                    </a:lnTo>
                    <a:lnTo>
                      <a:pt x="1004200" y="86699"/>
                    </a:lnTo>
                    <a:lnTo>
                      <a:pt x="1004200" y="118219"/>
                    </a:lnTo>
                    <a:lnTo>
                      <a:pt x="1004200" y="155780"/>
                    </a:lnTo>
                    <a:lnTo>
                      <a:pt x="1035187" y="174560"/>
                    </a:lnTo>
                    <a:lnTo>
                      <a:pt x="1065026" y="193877"/>
                    </a:lnTo>
                    <a:lnTo>
                      <a:pt x="1065026" y="233585"/>
                    </a:lnTo>
                    <a:lnTo>
                      <a:pt x="1048385" y="271682"/>
                    </a:lnTo>
                    <a:lnTo>
                      <a:pt x="1019970" y="290814"/>
                    </a:lnTo>
                    <a:lnTo>
                      <a:pt x="995770" y="274636"/>
                    </a:lnTo>
                    <a:lnTo>
                      <a:pt x="993932" y="274636"/>
                    </a:lnTo>
                    <a:lnTo>
                      <a:pt x="989281" y="271682"/>
                    </a:lnTo>
                    <a:lnTo>
                      <a:pt x="958294" y="271682"/>
                    </a:lnTo>
                    <a:lnTo>
                      <a:pt x="958294" y="309780"/>
                    </a:lnTo>
                    <a:lnTo>
                      <a:pt x="928455" y="309780"/>
                    </a:lnTo>
                    <a:lnTo>
                      <a:pt x="928455" y="348414"/>
                    </a:lnTo>
                    <a:lnTo>
                      <a:pt x="928455" y="386511"/>
                    </a:lnTo>
                    <a:lnTo>
                      <a:pt x="898616" y="425146"/>
                    </a:lnTo>
                    <a:lnTo>
                      <a:pt x="867055" y="425146"/>
                    </a:lnTo>
                    <a:lnTo>
                      <a:pt x="837216" y="463243"/>
                    </a:lnTo>
                    <a:lnTo>
                      <a:pt x="821723" y="501877"/>
                    </a:lnTo>
                    <a:lnTo>
                      <a:pt x="837216" y="539975"/>
                    </a:lnTo>
                    <a:lnTo>
                      <a:pt x="867055" y="578609"/>
                    </a:lnTo>
                    <a:lnTo>
                      <a:pt x="837216" y="617780"/>
                    </a:lnTo>
                    <a:lnTo>
                      <a:pt x="821723" y="656414"/>
                    </a:lnTo>
                    <a:lnTo>
                      <a:pt x="852136" y="675194"/>
                    </a:lnTo>
                    <a:lnTo>
                      <a:pt x="837216" y="713829"/>
                    </a:lnTo>
                    <a:lnTo>
                      <a:pt x="821723" y="751926"/>
                    </a:lnTo>
                    <a:lnTo>
                      <a:pt x="790736" y="770170"/>
                    </a:lnTo>
                    <a:lnTo>
                      <a:pt x="745404" y="770170"/>
                    </a:lnTo>
                    <a:lnTo>
                      <a:pt x="685779" y="790348"/>
                    </a:lnTo>
                    <a:lnTo>
                      <a:pt x="659572" y="773089"/>
                    </a:lnTo>
                    <a:lnTo>
                      <a:pt x="659096" y="773415"/>
                    </a:lnTo>
                    <a:lnTo>
                      <a:pt x="654165" y="770170"/>
                    </a:lnTo>
                    <a:lnTo>
                      <a:pt x="624326" y="790560"/>
                    </a:lnTo>
                    <a:lnTo>
                      <a:pt x="593913" y="790560"/>
                    </a:lnTo>
                    <a:lnTo>
                      <a:pt x="563134" y="809215"/>
                    </a:lnTo>
                    <a:lnTo>
                      <a:pt x="538068" y="793546"/>
                    </a:lnTo>
                    <a:lnTo>
                      <a:pt x="537831" y="793546"/>
                    </a:lnTo>
                    <a:lnTo>
                      <a:pt x="533087" y="790560"/>
                    </a:lnTo>
                    <a:lnTo>
                      <a:pt x="502100" y="790560"/>
                    </a:lnTo>
                    <a:lnTo>
                      <a:pt x="471687" y="790560"/>
                    </a:lnTo>
                    <a:lnTo>
                      <a:pt x="441848" y="809341"/>
                    </a:lnTo>
                    <a:lnTo>
                      <a:pt x="410861" y="827585"/>
                    </a:lnTo>
                    <a:lnTo>
                      <a:pt x="380449" y="849048"/>
                    </a:lnTo>
                    <a:lnTo>
                      <a:pt x="348888" y="886073"/>
                    </a:lnTo>
                    <a:lnTo>
                      <a:pt x="348888" y="925780"/>
                    </a:lnTo>
                    <a:lnTo>
                      <a:pt x="326178" y="939796"/>
                    </a:lnTo>
                    <a:lnTo>
                      <a:pt x="330264" y="929664"/>
                    </a:lnTo>
                    <a:lnTo>
                      <a:pt x="315377" y="890075"/>
                    </a:lnTo>
                    <a:lnTo>
                      <a:pt x="283883" y="872420"/>
                    </a:lnTo>
                    <a:lnTo>
                      <a:pt x="281386" y="872420"/>
                    </a:lnTo>
                    <a:lnTo>
                      <a:pt x="274290" y="868365"/>
                    </a:lnTo>
                    <a:lnTo>
                      <a:pt x="243877" y="868365"/>
                    </a:lnTo>
                    <a:lnTo>
                      <a:pt x="214038" y="868365"/>
                    </a:lnTo>
                    <a:lnTo>
                      <a:pt x="189790" y="868365"/>
                    </a:lnTo>
                    <a:lnTo>
                      <a:pt x="163064" y="832830"/>
                    </a:lnTo>
                    <a:lnTo>
                      <a:pt x="132143" y="813570"/>
                    </a:lnTo>
                    <a:lnTo>
                      <a:pt x="129276" y="813570"/>
                    </a:lnTo>
                    <a:lnTo>
                      <a:pt x="122226" y="809341"/>
                    </a:lnTo>
                    <a:lnTo>
                      <a:pt x="94498" y="809341"/>
                    </a:lnTo>
                    <a:lnTo>
                      <a:pt x="71447" y="794845"/>
                    </a:lnTo>
                    <a:lnTo>
                      <a:pt x="40526" y="774515"/>
                    </a:lnTo>
                    <a:lnTo>
                      <a:pt x="10751" y="737065"/>
                    </a:lnTo>
                    <a:lnTo>
                      <a:pt x="10751" y="718340"/>
                    </a:lnTo>
                    <a:lnTo>
                      <a:pt x="8460" y="720480"/>
                    </a:lnTo>
                    <a:lnTo>
                      <a:pt x="0" y="720480"/>
                    </a:lnTo>
                    <a:lnTo>
                      <a:pt x="0" y="714731"/>
                    </a:lnTo>
                    <a:lnTo>
                      <a:pt x="6713" y="714731"/>
                    </a:lnTo>
                    <a:cubicBezTo>
                      <a:pt x="12358" y="701818"/>
                      <a:pt x="17837" y="689056"/>
                      <a:pt x="23482" y="676142"/>
                    </a:cubicBezTo>
                    <a:cubicBezTo>
                      <a:pt x="17837" y="663077"/>
                      <a:pt x="12358" y="650011"/>
                      <a:pt x="6713" y="636946"/>
                    </a:cubicBezTo>
                    <a:cubicBezTo>
                      <a:pt x="12358" y="624032"/>
                      <a:pt x="17837" y="611119"/>
                      <a:pt x="23482" y="598205"/>
                    </a:cubicBezTo>
                    <a:cubicBezTo>
                      <a:pt x="33444" y="585899"/>
                      <a:pt x="43240" y="573442"/>
                      <a:pt x="53201" y="561136"/>
                    </a:cubicBezTo>
                    <a:cubicBezTo>
                      <a:pt x="58514" y="547918"/>
                      <a:pt x="63993" y="534701"/>
                      <a:pt x="69306" y="521484"/>
                    </a:cubicBezTo>
                    <a:lnTo>
                      <a:pt x="98029" y="483351"/>
                    </a:lnTo>
                    <a:cubicBezTo>
                      <a:pt x="103508" y="470437"/>
                      <a:pt x="109153" y="457675"/>
                      <a:pt x="114632" y="444762"/>
                    </a:cubicBezTo>
                    <a:lnTo>
                      <a:pt x="130072" y="406629"/>
                    </a:lnTo>
                    <a:lnTo>
                      <a:pt x="159958" y="406629"/>
                    </a:lnTo>
                    <a:lnTo>
                      <a:pt x="189677" y="387335"/>
                    </a:lnTo>
                    <a:lnTo>
                      <a:pt x="220724" y="368496"/>
                    </a:lnTo>
                    <a:lnTo>
                      <a:pt x="220724" y="328692"/>
                    </a:lnTo>
                    <a:lnTo>
                      <a:pt x="251107" y="291774"/>
                    </a:lnTo>
                    <a:lnTo>
                      <a:pt x="280992" y="272328"/>
                    </a:lnTo>
                    <a:lnTo>
                      <a:pt x="311874" y="272328"/>
                    </a:lnTo>
                    <a:cubicBezTo>
                      <a:pt x="316855" y="259566"/>
                      <a:pt x="321835" y="246957"/>
                      <a:pt x="326816" y="234195"/>
                    </a:cubicBezTo>
                    <a:lnTo>
                      <a:pt x="326816" y="194543"/>
                    </a:lnTo>
                    <a:cubicBezTo>
                      <a:pt x="331631" y="181781"/>
                      <a:pt x="336280" y="169171"/>
                      <a:pt x="341095" y="156410"/>
                    </a:cubicBezTo>
                    <a:lnTo>
                      <a:pt x="372142" y="118884"/>
                    </a:lnTo>
                    <a:lnTo>
                      <a:pt x="372142" y="80144"/>
                    </a:lnTo>
                    <a:lnTo>
                      <a:pt x="372142" y="47477"/>
                    </a:lnTo>
                    <a:lnTo>
                      <a:pt x="374137" y="44924"/>
                    </a:lnTo>
                    <a:lnTo>
                      <a:pt x="380762" y="40856"/>
                    </a:lnTo>
                    <a:lnTo>
                      <a:pt x="384736" y="34076"/>
                    </a:lnTo>
                    <a:lnTo>
                      <a:pt x="387386" y="30008"/>
                    </a:lnTo>
                    <a:lnTo>
                      <a:pt x="392685" y="25940"/>
                    </a:lnTo>
                    <a:lnTo>
                      <a:pt x="394010" y="19160"/>
                    </a:lnTo>
                    <a:lnTo>
                      <a:pt x="396660" y="15092"/>
                    </a:lnTo>
                    <a:lnTo>
                      <a:pt x="401959" y="11024"/>
                    </a:lnTo>
                    <a:lnTo>
                      <a:pt x="408583" y="8312"/>
                    </a:lnTo>
                    <a:lnTo>
                      <a:pt x="415208" y="4244"/>
                    </a:lnTo>
                    <a:lnTo>
                      <a:pt x="417857" y="3566"/>
                    </a:lnTo>
                    <a:lnTo>
                      <a:pt x="417857" y="6343"/>
                    </a:lnTo>
                    <a:lnTo>
                      <a:pt x="417857" y="6956"/>
                    </a:lnTo>
                    <a:lnTo>
                      <a:pt x="420320" y="3175"/>
                    </a:lnTo>
                    <a:lnTo>
                      <a:pt x="426525" y="3175"/>
                    </a:lnTo>
                    <a:lnTo>
                      <a:pt x="417000" y="47625"/>
                    </a:lnTo>
                    <a:lnTo>
                      <a:pt x="407810" y="66006"/>
                    </a:lnTo>
                    <a:lnTo>
                      <a:pt x="405934" y="66006"/>
                    </a:lnTo>
                    <a:lnTo>
                      <a:pt x="396660" y="60583"/>
                    </a:lnTo>
                    <a:lnTo>
                      <a:pt x="390036" y="60583"/>
                    </a:lnTo>
                    <a:lnTo>
                      <a:pt x="390036" y="65264"/>
                    </a:lnTo>
                    <a:lnTo>
                      <a:pt x="396660" y="65264"/>
                    </a:lnTo>
                    <a:lnTo>
                      <a:pt x="405574" y="70477"/>
                    </a:lnTo>
                    <a:lnTo>
                      <a:pt x="397950" y="85725"/>
                    </a:lnTo>
                    <a:lnTo>
                      <a:pt x="432735" y="83551"/>
                    </a:lnTo>
                    <a:lnTo>
                      <a:pt x="433755" y="84247"/>
                    </a:lnTo>
                    <a:lnTo>
                      <a:pt x="440380" y="84247"/>
                    </a:lnTo>
                    <a:lnTo>
                      <a:pt x="445679" y="84247"/>
                    </a:lnTo>
                    <a:lnTo>
                      <a:pt x="448329" y="88315"/>
                    </a:lnTo>
                    <a:lnTo>
                      <a:pt x="448329" y="83634"/>
                    </a:lnTo>
                    <a:lnTo>
                      <a:pt x="447667" y="82618"/>
                    </a:lnTo>
                    <a:lnTo>
                      <a:pt x="448750" y="82550"/>
                    </a:lnTo>
                    <a:lnTo>
                      <a:pt x="465360" y="95838"/>
                    </a:lnTo>
                    <a:lnTo>
                      <a:pt x="457603" y="95838"/>
                    </a:lnTo>
                    <a:lnTo>
                      <a:pt x="452303" y="94482"/>
                    </a:lnTo>
                    <a:lnTo>
                      <a:pt x="448329" y="90414"/>
                    </a:lnTo>
                    <a:lnTo>
                      <a:pt x="448329" y="95095"/>
                    </a:lnTo>
                    <a:lnTo>
                      <a:pt x="452303" y="99163"/>
                    </a:lnTo>
                    <a:lnTo>
                      <a:pt x="457603" y="100519"/>
                    </a:lnTo>
                    <a:lnTo>
                      <a:pt x="470851" y="100519"/>
                    </a:lnTo>
                    <a:lnTo>
                      <a:pt x="471271" y="100567"/>
                    </a:lnTo>
                    <a:lnTo>
                      <a:pt x="480500" y="107950"/>
                    </a:lnTo>
                    <a:lnTo>
                      <a:pt x="499924" y="105905"/>
                    </a:lnTo>
                    <a:lnTo>
                      <a:pt x="507947" y="110011"/>
                    </a:lnTo>
                    <a:lnTo>
                      <a:pt x="519870" y="114079"/>
                    </a:lnTo>
                    <a:lnTo>
                      <a:pt x="531794" y="118147"/>
                    </a:lnTo>
                    <a:lnTo>
                      <a:pt x="546367" y="120859"/>
                    </a:lnTo>
                    <a:lnTo>
                      <a:pt x="550342" y="114079"/>
                    </a:lnTo>
                    <a:lnTo>
                      <a:pt x="552252" y="110170"/>
                    </a:lnTo>
                    <a:lnTo>
                      <a:pt x="566225" y="120650"/>
                    </a:lnTo>
                    <a:lnTo>
                      <a:pt x="585275" y="57150"/>
                    </a:lnTo>
                    <a:lnTo>
                      <a:pt x="624722" y="15383"/>
                    </a:lnTo>
                    <a:lnTo>
                      <a:pt x="627182" y="19160"/>
                    </a:lnTo>
                    <a:lnTo>
                      <a:pt x="627182" y="14479"/>
                    </a:lnTo>
                    <a:lnTo>
                      <a:pt x="626527" y="13472"/>
                    </a:lnTo>
                    <a:lnTo>
                      <a:pt x="639250" y="0"/>
                    </a:lnTo>
                    <a:close/>
                    <a:moveTo>
                      <a:pt x="627182" y="23971"/>
                    </a:moveTo>
                    <a:lnTo>
                      <a:pt x="627182" y="28652"/>
                    </a:lnTo>
                    <a:lnTo>
                      <a:pt x="633807" y="32720"/>
                    </a:lnTo>
                    <a:lnTo>
                      <a:pt x="645730" y="40856"/>
                    </a:lnTo>
                    <a:lnTo>
                      <a:pt x="657654" y="48992"/>
                    </a:lnTo>
                    <a:lnTo>
                      <a:pt x="661628" y="54416"/>
                    </a:lnTo>
                    <a:lnTo>
                      <a:pt x="661628" y="51091"/>
                    </a:lnTo>
                    <a:lnTo>
                      <a:pt x="661628" y="49735"/>
                    </a:lnTo>
                    <a:lnTo>
                      <a:pt x="657654" y="44311"/>
                    </a:lnTo>
                    <a:lnTo>
                      <a:pt x="645730" y="36175"/>
                    </a:lnTo>
                    <a:lnTo>
                      <a:pt x="633807" y="28039"/>
                    </a:lnTo>
                    <a:lnTo>
                      <a:pt x="627182" y="23971"/>
                    </a:lnTo>
                    <a:close/>
                    <a:moveTo>
                      <a:pt x="417857" y="10411"/>
                    </a:moveTo>
                    <a:lnTo>
                      <a:pt x="417857" y="11024"/>
                    </a:lnTo>
                    <a:lnTo>
                      <a:pt x="417857" y="15092"/>
                    </a:lnTo>
                    <a:lnTo>
                      <a:pt x="419545" y="16820"/>
                    </a:lnTo>
                    <a:lnTo>
                      <a:pt x="417857" y="18547"/>
                    </a:lnTo>
                    <a:lnTo>
                      <a:pt x="415208" y="21259"/>
                    </a:lnTo>
                    <a:lnTo>
                      <a:pt x="417037" y="24068"/>
                    </a:lnTo>
                    <a:lnTo>
                      <a:pt x="415208" y="25940"/>
                    </a:lnTo>
                    <a:lnTo>
                      <a:pt x="415571" y="26497"/>
                    </a:lnTo>
                    <a:lnTo>
                      <a:pt x="412558" y="28039"/>
                    </a:lnTo>
                    <a:lnTo>
                      <a:pt x="411233" y="29395"/>
                    </a:lnTo>
                    <a:lnTo>
                      <a:pt x="411233" y="34076"/>
                    </a:lnTo>
                    <a:lnTo>
                      <a:pt x="412558" y="32720"/>
                    </a:lnTo>
                    <a:lnTo>
                      <a:pt x="417857" y="30008"/>
                    </a:lnTo>
                    <a:lnTo>
                      <a:pt x="415571" y="26497"/>
                    </a:lnTo>
                    <a:lnTo>
                      <a:pt x="417857" y="25327"/>
                    </a:lnTo>
                    <a:lnTo>
                      <a:pt x="417037" y="24068"/>
                    </a:lnTo>
                    <a:lnTo>
                      <a:pt x="417857" y="23228"/>
                    </a:lnTo>
                    <a:lnTo>
                      <a:pt x="421832" y="19160"/>
                    </a:lnTo>
                    <a:lnTo>
                      <a:pt x="419545" y="16820"/>
                    </a:lnTo>
                    <a:lnTo>
                      <a:pt x="421832" y="14479"/>
                    </a:lnTo>
                    <a:lnTo>
                      <a:pt x="417857" y="10411"/>
                    </a:lnTo>
                    <a:close/>
                    <a:moveTo>
                      <a:pt x="411233" y="34819"/>
                    </a:moveTo>
                    <a:lnTo>
                      <a:pt x="408583" y="36175"/>
                    </a:lnTo>
                    <a:lnTo>
                      <a:pt x="403284" y="40243"/>
                    </a:lnTo>
                    <a:lnTo>
                      <a:pt x="403284" y="42955"/>
                    </a:lnTo>
                    <a:lnTo>
                      <a:pt x="401959" y="47023"/>
                    </a:lnTo>
                    <a:lnTo>
                      <a:pt x="396660" y="49735"/>
                    </a:lnTo>
                    <a:lnTo>
                      <a:pt x="392685" y="53803"/>
                    </a:lnTo>
                    <a:lnTo>
                      <a:pt x="390036" y="55159"/>
                    </a:lnTo>
                    <a:lnTo>
                      <a:pt x="390036" y="59840"/>
                    </a:lnTo>
                    <a:lnTo>
                      <a:pt x="392685" y="58484"/>
                    </a:lnTo>
                    <a:lnTo>
                      <a:pt x="396660" y="54416"/>
                    </a:lnTo>
                    <a:lnTo>
                      <a:pt x="401959" y="51704"/>
                    </a:lnTo>
                    <a:lnTo>
                      <a:pt x="403284" y="47636"/>
                    </a:lnTo>
                    <a:lnTo>
                      <a:pt x="403284" y="44924"/>
                    </a:lnTo>
                    <a:lnTo>
                      <a:pt x="408583" y="40856"/>
                    </a:lnTo>
                    <a:lnTo>
                      <a:pt x="411233" y="39500"/>
                    </a:lnTo>
                    <a:lnTo>
                      <a:pt x="411233" y="34819"/>
                    </a:lnTo>
                    <a:close/>
                    <a:moveTo>
                      <a:pt x="737287" y="319854"/>
                    </a:moveTo>
                    <a:lnTo>
                      <a:pt x="737287" y="418979"/>
                    </a:lnTo>
                    <a:lnTo>
                      <a:pt x="864477" y="418979"/>
                    </a:lnTo>
                    <a:lnTo>
                      <a:pt x="864477" y="319854"/>
                    </a:lnTo>
                    <a:lnTo>
                      <a:pt x="737287" y="319854"/>
                    </a:lnTo>
                    <a:close/>
                  </a:path>
                </a:pathLst>
              </a:custGeom>
              <a:solidFill>
                <a:srgbClr val="DD7B6C"/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600"/>
              </a:p>
            </p:txBody>
          </p:sp>
        </p:grpSp>
      </p:grpSp>
      <p:sp>
        <p:nvSpPr>
          <p:cNvPr id="37" name="Título 1">
            <a:extLst>
              <a:ext uri="{FF2B5EF4-FFF2-40B4-BE49-F238E27FC236}">
                <a16:creationId xmlns:a16="http://schemas.microsoft.com/office/drawing/2014/main" id="{047F82B9-C4F7-8DB0-4EE4-FA796461DE05}"/>
              </a:ext>
            </a:extLst>
          </p:cNvPr>
          <p:cNvSpPr txBox="1">
            <a:spLocks/>
          </p:cNvSpPr>
          <p:nvPr/>
        </p:nvSpPr>
        <p:spPr>
          <a:xfrm>
            <a:off x="3214924" y="6458790"/>
            <a:ext cx="5000162" cy="114589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</a:pPr>
            <a:r>
              <a:rPr lang="pt-BR" sz="9600" b="1" spc="-150" dirty="0">
                <a:solidFill>
                  <a:srgbClr val="005E77"/>
                </a:solidFill>
                <a:latin typeface="Arial Nova" panose="020B0504020202020204" pitchFamily="34" charset="0"/>
              </a:rPr>
              <a:t>atuação 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9DD12718-6374-C6E7-7B90-63E7B369E960}"/>
              </a:ext>
            </a:extLst>
          </p:cNvPr>
          <p:cNvSpPr txBox="1">
            <a:spLocks/>
          </p:cNvSpPr>
          <p:nvPr/>
        </p:nvSpPr>
        <p:spPr>
          <a:xfrm>
            <a:off x="3214924" y="5841363"/>
            <a:ext cx="3606790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600" dirty="0">
                <a:solidFill>
                  <a:srgbClr val="005E77"/>
                </a:solidFill>
                <a:latin typeface="Arial Nova" panose="020B0504020202020204" pitchFamily="34" charset="0"/>
              </a:rPr>
              <a:t>Nossa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B15D7C-FC1E-1A85-8F48-EF7B65213749}"/>
              </a:ext>
            </a:extLst>
          </p:cNvPr>
          <p:cNvSpPr txBox="1"/>
          <p:nvPr/>
        </p:nvSpPr>
        <p:spPr>
          <a:xfrm>
            <a:off x="11618693" y="5249637"/>
            <a:ext cx="31568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, in </a:t>
            </a:r>
            <a:r>
              <a:rPr lang="pt-BR" dirty="0" err="1"/>
              <a:t>molestie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a </a:t>
            </a:r>
            <a:r>
              <a:rPr lang="pt-BR" dirty="0" err="1"/>
              <a:t>ultricies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</a:t>
            </a:r>
            <a:r>
              <a:rPr lang="pt-BR" dirty="0" err="1"/>
              <a:t>auctor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, quis </a:t>
            </a:r>
            <a:r>
              <a:rPr lang="pt-BR" dirty="0" err="1"/>
              <a:t>semper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 </a:t>
            </a:r>
            <a:r>
              <a:rPr lang="pt-BR" dirty="0" err="1"/>
              <a:t>lacinia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. </a:t>
            </a:r>
            <a:r>
              <a:rPr lang="pt-BR" dirty="0" err="1"/>
              <a:t>Nullam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tempus </a:t>
            </a:r>
            <a:r>
              <a:rPr lang="pt-BR" dirty="0" err="1"/>
              <a:t>diam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1A3D20-2A02-2C4E-9580-93592382010B}"/>
              </a:ext>
            </a:extLst>
          </p:cNvPr>
          <p:cNvGrpSpPr/>
          <p:nvPr/>
        </p:nvGrpSpPr>
        <p:grpSpPr>
          <a:xfrm>
            <a:off x="17887950" y="0"/>
            <a:ext cx="590550" cy="5626100"/>
            <a:chOff x="17887950" y="0"/>
            <a:chExt cx="590550" cy="56261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A3C220-DD24-D560-3B5E-847732235F77}"/>
                </a:ext>
              </a:extLst>
            </p:cNvPr>
            <p:cNvSpPr/>
            <p:nvPr/>
          </p:nvSpPr>
          <p:spPr>
            <a:xfrm>
              <a:off x="17887950" y="0"/>
              <a:ext cx="590550" cy="590550"/>
            </a:xfrm>
            <a:prstGeom prst="rect">
              <a:avLst/>
            </a:prstGeom>
            <a:solidFill>
              <a:srgbClr val="E9E9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AB92FE0-9C62-A73F-1EE9-55A201EF7FA8}"/>
                </a:ext>
              </a:extLst>
            </p:cNvPr>
            <p:cNvSpPr/>
            <p:nvPr/>
          </p:nvSpPr>
          <p:spPr>
            <a:xfrm>
              <a:off x="17887950" y="831850"/>
              <a:ext cx="590550" cy="590550"/>
            </a:xfrm>
            <a:prstGeom prst="rect">
              <a:avLst/>
            </a:prstGeom>
            <a:solidFill>
              <a:srgbClr val="EDDC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BBF685-81F0-0454-5DD1-EB2F2B199051}"/>
                </a:ext>
              </a:extLst>
            </p:cNvPr>
            <p:cNvSpPr/>
            <p:nvPr/>
          </p:nvSpPr>
          <p:spPr>
            <a:xfrm>
              <a:off x="17887950" y="1663700"/>
              <a:ext cx="590550" cy="590550"/>
            </a:xfrm>
            <a:prstGeom prst="rect">
              <a:avLst/>
            </a:prstGeom>
            <a:solidFill>
              <a:srgbClr val="DD7B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BF189E-E9BC-C6F0-CEE9-093F9383A4FA}"/>
                </a:ext>
              </a:extLst>
            </p:cNvPr>
            <p:cNvSpPr/>
            <p:nvPr/>
          </p:nvSpPr>
          <p:spPr>
            <a:xfrm>
              <a:off x="17887950" y="2495550"/>
              <a:ext cx="590550" cy="590550"/>
            </a:xfrm>
            <a:prstGeom prst="rect">
              <a:avLst/>
            </a:prstGeom>
            <a:solidFill>
              <a:srgbClr val="555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E5DE2BB-8672-5718-14E6-EAEA3ABB1A76}"/>
                </a:ext>
              </a:extLst>
            </p:cNvPr>
            <p:cNvSpPr/>
            <p:nvPr/>
          </p:nvSpPr>
          <p:spPr>
            <a:xfrm>
              <a:off x="17887950" y="3371850"/>
              <a:ext cx="590550" cy="590550"/>
            </a:xfrm>
            <a:prstGeom prst="rect">
              <a:avLst/>
            </a:prstGeom>
            <a:solidFill>
              <a:srgbClr val="79B8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0E006B-ED2B-693C-FE74-3FB66619741C}"/>
                </a:ext>
              </a:extLst>
            </p:cNvPr>
            <p:cNvSpPr/>
            <p:nvPr/>
          </p:nvSpPr>
          <p:spPr>
            <a:xfrm>
              <a:off x="17887950" y="4203700"/>
              <a:ext cx="590550" cy="590550"/>
            </a:xfrm>
            <a:prstGeom prst="rect">
              <a:avLst/>
            </a:prstGeom>
            <a:solidFill>
              <a:srgbClr val="005E7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EFCB48-D959-F0DA-3C8B-FD8B4DFF0BC3}"/>
                </a:ext>
              </a:extLst>
            </p:cNvPr>
            <p:cNvSpPr/>
            <p:nvPr/>
          </p:nvSpPr>
          <p:spPr>
            <a:xfrm>
              <a:off x="17887950" y="5035550"/>
              <a:ext cx="590550" cy="590550"/>
            </a:xfrm>
            <a:prstGeom prst="rect">
              <a:avLst/>
            </a:prstGeom>
            <a:solidFill>
              <a:srgbClr val="61737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Agrupar 272">
            <a:extLst>
              <a:ext uri="{FF2B5EF4-FFF2-40B4-BE49-F238E27FC236}">
                <a16:creationId xmlns:a16="http://schemas.microsoft.com/office/drawing/2014/main" id="{A8A9B9E9-7CF2-7006-7C9A-EDE52C8E7332}"/>
              </a:ext>
            </a:extLst>
          </p:cNvPr>
          <p:cNvGrpSpPr/>
          <p:nvPr/>
        </p:nvGrpSpPr>
        <p:grpSpPr>
          <a:xfrm>
            <a:off x="4643334" y="3124221"/>
            <a:ext cx="425421" cy="490491"/>
            <a:chOff x="12914679" y="3800476"/>
            <a:chExt cx="557996" cy="643344"/>
          </a:xfrm>
        </p:grpSpPr>
        <p:sp>
          <p:nvSpPr>
            <p:cNvPr id="55" name="Freeform 421">
              <a:extLst>
                <a:ext uri="{FF2B5EF4-FFF2-40B4-BE49-F238E27FC236}">
                  <a16:creationId xmlns:a16="http://schemas.microsoft.com/office/drawing/2014/main" id="{D913A7FA-45A2-FD05-0071-221E44F38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6" name="Oval 420">
              <a:extLst>
                <a:ext uri="{FF2B5EF4-FFF2-40B4-BE49-F238E27FC236}">
                  <a16:creationId xmlns:a16="http://schemas.microsoft.com/office/drawing/2014/main" id="{D65B7E51-107F-D8CE-501A-24EDE543C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57" name="Freeform 421">
              <a:extLst>
                <a:ext uri="{FF2B5EF4-FFF2-40B4-BE49-F238E27FC236}">
                  <a16:creationId xmlns:a16="http://schemas.microsoft.com/office/drawing/2014/main" id="{5B394017-B9B8-B1C7-354E-80A0DD107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78" name="Agrupar 272">
            <a:extLst>
              <a:ext uri="{FF2B5EF4-FFF2-40B4-BE49-F238E27FC236}">
                <a16:creationId xmlns:a16="http://schemas.microsoft.com/office/drawing/2014/main" id="{44B2FE5A-FC0B-9D3E-F838-F62D0D2F2FFB}"/>
              </a:ext>
            </a:extLst>
          </p:cNvPr>
          <p:cNvGrpSpPr/>
          <p:nvPr/>
        </p:nvGrpSpPr>
        <p:grpSpPr>
          <a:xfrm>
            <a:off x="8315448" y="2006621"/>
            <a:ext cx="425421" cy="490491"/>
            <a:chOff x="12914679" y="3800476"/>
            <a:chExt cx="557996" cy="643344"/>
          </a:xfrm>
        </p:grpSpPr>
        <p:sp>
          <p:nvSpPr>
            <p:cNvPr id="79" name="Freeform 421">
              <a:extLst>
                <a:ext uri="{FF2B5EF4-FFF2-40B4-BE49-F238E27FC236}">
                  <a16:creationId xmlns:a16="http://schemas.microsoft.com/office/drawing/2014/main" id="{1B000D1C-05A9-BD12-4E5F-DC4C85682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0" name="Oval 420">
              <a:extLst>
                <a:ext uri="{FF2B5EF4-FFF2-40B4-BE49-F238E27FC236}">
                  <a16:creationId xmlns:a16="http://schemas.microsoft.com/office/drawing/2014/main" id="{4A8FC608-5295-2D8F-B251-4B3D0458F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1" name="Freeform 421">
              <a:extLst>
                <a:ext uri="{FF2B5EF4-FFF2-40B4-BE49-F238E27FC236}">
                  <a16:creationId xmlns:a16="http://schemas.microsoft.com/office/drawing/2014/main" id="{829D3188-9249-2CC1-4F83-D9A50361C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82" name="Agrupar 272">
            <a:extLst>
              <a:ext uri="{FF2B5EF4-FFF2-40B4-BE49-F238E27FC236}">
                <a16:creationId xmlns:a16="http://schemas.microsoft.com/office/drawing/2014/main" id="{B8BDAF7D-62F6-FC00-70B1-7FF7905A9A39}"/>
              </a:ext>
            </a:extLst>
          </p:cNvPr>
          <p:cNvGrpSpPr/>
          <p:nvPr/>
        </p:nvGrpSpPr>
        <p:grpSpPr>
          <a:xfrm>
            <a:off x="7517163" y="2325935"/>
            <a:ext cx="425421" cy="490491"/>
            <a:chOff x="12914679" y="3800476"/>
            <a:chExt cx="557996" cy="643344"/>
          </a:xfrm>
        </p:grpSpPr>
        <p:sp>
          <p:nvSpPr>
            <p:cNvPr id="83" name="Freeform 421">
              <a:extLst>
                <a:ext uri="{FF2B5EF4-FFF2-40B4-BE49-F238E27FC236}">
                  <a16:creationId xmlns:a16="http://schemas.microsoft.com/office/drawing/2014/main" id="{3CDC3B9D-2880-7986-4978-A3B0A1EDC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4" name="Oval 420">
              <a:extLst>
                <a:ext uri="{FF2B5EF4-FFF2-40B4-BE49-F238E27FC236}">
                  <a16:creationId xmlns:a16="http://schemas.microsoft.com/office/drawing/2014/main" id="{F5F3A21A-408C-C058-AFB4-D5A16C491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5" name="Freeform 421">
              <a:extLst>
                <a:ext uri="{FF2B5EF4-FFF2-40B4-BE49-F238E27FC236}">
                  <a16:creationId xmlns:a16="http://schemas.microsoft.com/office/drawing/2014/main" id="{D34F19A9-2B0C-3ADB-D8DA-E7FEA6D0F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86" name="Agrupar 272">
            <a:extLst>
              <a:ext uri="{FF2B5EF4-FFF2-40B4-BE49-F238E27FC236}">
                <a16:creationId xmlns:a16="http://schemas.microsoft.com/office/drawing/2014/main" id="{BC5D9C3B-A23A-4A12-4F16-3ED8652AAA86}"/>
              </a:ext>
            </a:extLst>
          </p:cNvPr>
          <p:cNvGrpSpPr/>
          <p:nvPr/>
        </p:nvGrpSpPr>
        <p:grpSpPr>
          <a:xfrm>
            <a:off x="8373506" y="4532106"/>
            <a:ext cx="425421" cy="490491"/>
            <a:chOff x="12914679" y="3800476"/>
            <a:chExt cx="557996" cy="643344"/>
          </a:xfrm>
        </p:grpSpPr>
        <p:sp>
          <p:nvSpPr>
            <p:cNvPr id="87" name="Freeform 421">
              <a:extLst>
                <a:ext uri="{FF2B5EF4-FFF2-40B4-BE49-F238E27FC236}">
                  <a16:creationId xmlns:a16="http://schemas.microsoft.com/office/drawing/2014/main" id="{C3A3A66D-DF32-0B36-EF3C-9FD3413DE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8" name="Oval 420">
              <a:extLst>
                <a:ext uri="{FF2B5EF4-FFF2-40B4-BE49-F238E27FC236}">
                  <a16:creationId xmlns:a16="http://schemas.microsoft.com/office/drawing/2014/main" id="{3AC3BFE5-5E02-8690-979C-990818F69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89" name="Freeform 421">
              <a:extLst>
                <a:ext uri="{FF2B5EF4-FFF2-40B4-BE49-F238E27FC236}">
                  <a16:creationId xmlns:a16="http://schemas.microsoft.com/office/drawing/2014/main" id="{57132B7E-F18F-F01E-E8B7-0158449E4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90" name="Agrupar 272">
            <a:extLst>
              <a:ext uri="{FF2B5EF4-FFF2-40B4-BE49-F238E27FC236}">
                <a16:creationId xmlns:a16="http://schemas.microsoft.com/office/drawing/2014/main" id="{1B8B5A6A-700E-2140-ABE6-635070CFF20B}"/>
              </a:ext>
            </a:extLst>
          </p:cNvPr>
          <p:cNvGrpSpPr/>
          <p:nvPr/>
        </p:nvGrpSpPr>
        <p:grpSpPr>
          <a:xfrm>
            <a:off x="7865506" y="6215763"/>
            <a:ext cx="425421" cy="490491"/>
            <a:chOff x="12914679" y="3800476"/>
            <a:chExt cx="557996" cy="643344"/>
          </a:xfrm>
        </p:grpSpPr>
        <p:sp>
          <p:nvSpPr>
            <p:cNvPr id="91" name="Freeform 421">
              <a:extLst>
                <a:ext uri="{FF2B5EF4-FFF2-40B4-BE49-F238E27FC236}">
                  <a16:creationId xmlns:a16="http://schemas.microsoft.com/office/drawing/2014/main" id="{AAFE947A-09F6-A291-F96F-0C82106B8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2" name="Oval 420">
              <a:extLst>
                <a:ext uri="{FF2B5EF4-FFF2-40B4-BE49-F238E27FC236}">
                  <a16:creationId xmlns:a16="http://schemas.microsoft.com/office/drawing/2014/main" id="{353F2A5F-D498-FF4B-4F4D-806156DB8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3" name="Freeform 421">
              <a:extLst>
                <a:ext uri="{FF2B5EF4-FFF2-40B4-BE49-F238E27FC236}">
                  <a16:creationId xmlns:a16="http://schemas.microsoft.com/office/drawing/2014/main" id="{FB1B2FFE-0035-2065-2F32-9F429373E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94" name="Agrupar 272">
            <a:extLst>
              <a:ext uri="{FF2B5EF4-FFF2-40B4-BE49-F238E27FC236}">
                <a16:creationId xmlns:a16="http://schemas.microsoft.com/office/drawing/2014/main" id="{CA369E41-EFC6-3E3C-CBAE-674944B469EA}"/>
              </a:ext>
            </a:extLst>
          </p:cNvPr>
          <p:cNvGrpSpPr/>
          <p:nvPr/>
        </p:nvGrpSpPr>
        <p:grpSpPr>
          <a:xfrm>
            <a:off x="8358991" y="6215763"/>
            <a:ext cx="425421" cy="490491"/>
            <a:chOff x="12914679" y="3800476"/>
            <a:chExt cx="557996" cy="643344"/>
          </a:xfrm>
        </p:grpSpPr>
        <p:sp>
          <p:nvSpPr>
            <p:cNvPr id="95" name="Freeform 421">
              <a:extLst>
                <a:ext uri="{FF2B5EF4-FFF2-40B4-BE49-F238E27FC236}">
                  <a16:creationId xmlns:a16="http://schemas.microsoft.com/office/drawing/2014/main" id="{E7FAD54A-7F6C-5D82-CC11-07640BB0B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6" name="Oval 420">
              <a:extLst>
                <a:ext uri="{FF2B5EF4-FFF2-40B4-BE49-F238E27FC236}">
                  <a16:creationId xmlns:a16="http://schemas.microsoft.com/office/drawing/2014/main" id="{1682EDBE-0E67-559D-3244-269FE19BF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97" name="Freeform 421">
              <a:extLst>
                <a:ext uri="{FF2B5EF4-FFF2-40B4-BE49-F238E27FC236}">
                  <a16:creationId xmlns:a16="http://schemas.microsoft.com/office/drawing/2014/main" id="{41CE0A28-3F9B-B196-585C-CFF1957EC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98" name="Agrupar 272">
            <a:extLst>
              <a:ext uri="{FF2B5EF4-FFF2-40B4-BE49-F238E27FC236}">
                <a16:creationId xmlns:a16="http://schemas.microsoft.com/office/drawing/2014/main" id="{26CBA589-0093-8C6D-5FCA-DF20321E6FCA}"/>
              </a:ext>
            </a:extLst>
          </p:cNvPr>
          <p:cNvGrpSpPr/>
          <p:nvPr/>
        </p:nvGrpSpPr>
        <p:grpSpPr>
          <a:xfrm>
            <a:off x="8504134" y="6738277"/>
            <a:ext cx="425421" cy="490491"/>
            <a:chOff x="12914679" y="3800476"/>
            <a:chExt cx="557996" cy="643344"/>
          </a:xfrm>
        </p:grpSpPr>
        <p:sp>
          <p:nvSpPr>
            <p:cNvPr id="99" name="Freeform 421">
              <a:extLst>
                <a:ext uri="{FF2B5EF4-FFF2-40B4-BE49-F238E27FC236}">
                  <a16:creationId xmlns:a16="http://schemas.microsoft.com/office/drawing/2014/main" id="{7E68D6DA-B6F6-966E-8CFC-7F893C307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0" name="Oval 420">
              <a:extLst>
                <a:ext uri="{FF2B5EF4-FFF2-40B4-BE49-F238E27FC236}">
                  <a16:creationId xmlns:a16="http://schemas.microsoft.com/office/drawing/2014/main" id="{9D2146E2-C7DA-2B31-1681-A14D6C739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01" name="Freeform 421">
              <a:extLst>
                <a:ext uri="{FF2B5EF4-FFF2-40B4-BE49-F238E27FC236}">
                  <a16:creationId xmlns:a16="http://schemas.microsoft.com/office/drawing/2014/main" id="{10196148-DA91-99AD-F14C-058B0CCB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92B993-5027-800A-DEC4-F59750EFEAC5}"/>
              </a:ext>
            </a:extLst>
          </p:cNvPr>
          <p:cNvSpPr/>
          <p:nvPr/>
        </p:nvSpPr>
        <p:spPr>
          <a:xfrm>
            <a:off x="13324113" y="827315"/>
            <a:ext cx="1422401" cy="4064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" name="Straight Connector 25">
            <a:extLst>
              <a:ext uri="{FF2B5EF4-FFF2-40B4-BE49-F238E27FC236}">
                <a16:creationId xmlns:a16="http://schemas.microsoft.com/office/drawing/2014/main" id="{BAF254C6-9485-9D6C-BCE9-E99118139E3E}"/>
              </a:ext>
            </a:extLst>
          </p:cNvPr>
          <p:cNvCxnSpPr>
            <a:cxnSpLocks/>
          </p:cNvCxnSpPr>
          <p:nvPr/>
        </p:nvCxnSpPr>
        <p:spPr>
          <a:xfrm>
            <a:off x="11691257" y="8460378"/>
            <a:ext cx="3066869" cy="0"/>
          </a:xfrm>
          <a:prstGeom prst="line">
            <a:avLst/>
          </a:prstGeom>
          <a:ln w="127000">
            <a:solidFill>
              <a:srgbClr val="79B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9">
            <a:extLst>
              <a:ext uri="{FF2B5EF4-FFF2-40B4-BE49-F238E27FC236}">
                <a16:creationId xmlns:a16="http://schemas.microsoft.com/office/drawing/2014/main" id="{FC76D50C-2841-3A72-7BA9-A496142C920C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4" name="Forma livre 40">
              <a:extLst>
                <a:ext uri="{FF2B5EF4-FFF2-40B4-BE49-F238E27FC236}">
                  <a16:creationId xmlns:a16="http://schemas.microsoft.com/office/drawing/2014/main" id="{21B6AAC0-0D73-C5DD-E4AF-5B1FE4C4DCBE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5" name="Grupo 41">
              <a:extLst>
                <a:ext uri="{FF2B5EF4-FFF2-40B4-BE49-F238E27FC236}">
                  <a16:creationId xmlns:a16="http://schemas.microsoft.com/office/drawing/2014/main" id="{0475CADA-7BB1-7057-9ABD-8DE30C70CF6A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Elipse 35">
                <a:extLst>
                  <a:ext uri="{FF2B5EF4-FFF2-40B4-BE49-F238E27FC236}">
                    <a16:creationId xmlns:a16="http://schemas.microsoft.com/office/drawing/2014/main" id="{E30171F2-CCBE-EC5D-111A-96DEE9826BC5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1" name="Multiplicar 43">
                <a:extLst>
                  <a:ext uri="{FF2B5EF4-FFF2-40B4-BE49-F238E27FC236}">
                    <a16:creationId xmlns:a16="http://schemas.microsoft.com/office/drawing/2014/main" id="{4EC42B8C-B446-1C91-25EB-042555B811FD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9" name="Retângulo 34">
              <a:extLst>
                <a:ext uri="{FF2B5EF4-FFF2-40B4-BE49-F238E27FC236}">
                  <a16:creationId xmlns:a16="http://schemas.microsoft.com/office/drawing/2014/main" id="{7413D1C1-FD08-3978-C85F-29E1DF0CCD81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2" name="CaixaDeTexto 37">
            <a:extLst>
              <a:ext uri="{FF2B5EF4-FFF2-40B4-BE49-F238E27FC236}">
                <a16:creationId xmlns:a16="http://schemas.microsoft.com/office/drawing/2014/main" id="{708B71EA-FABD-0A52-9AEE-AC16F4789F09}"/>
              </a:ext>
            </a:extLst>
          </p:cNvPr>
          <p:cNvSpPr txBox="1"/>
          <p:nvPr/>
        </p:nvSpPr>
        <p:spPr>
          <a:xfrm>
            <a:off x="691393" y="1876386"/>
            <a:ext cx="5866161" cy="416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Adicione os Pins nos locais onde a sua empresa tem atuação.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dos elementos por uma que pertença á marca ou que seja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936845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307">
            <a:extLst>
              <a:ext uri="{FF2B5EF4-FFF2-40B4-BE49-F238E27FC236}">
                <a16:creationId xmlns:a16="http://schemas.microsoft.com/office/drawing/2014/main" id="{EE06F419-FA5E-D77E-9E27-F215231D47F9}"/>
              </a:ext>
            </a:extLst>
          </p:cNvPr>
          <p:cNvSpPr/>
          <p:nvPr/>
        </p:nvSpPr>
        <p:spPr>
          <a:xfrm>
            <a:off x="7184571" y="7692570"/>
            <a:ext cx="8940799" cy="98697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206DD77-6563-1BD9-2C46-73072B471432}"/>
              </a:ext>
            </a:extLst>
          </p:cNvPr>
          <p:cNvSpPr/>
          <p:nvPr/>
        </p:nvSpPr>
        <p:spPr>
          <a:xfrm>
            <a:off x="638629" y="4020458"/>
            <a:ext cx="6226629" cy="51090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6C088F4-5AB3-248A-93F4-A60849759ED2}"/>
              </a:ext>
            </a:extLst>
          </p:cNvPr>
          <p:cNvSpPr/>
          <p:nvPr/>
        </p:nvSpPr>
        <p:spPr>
          <a:xfrm>
            <a:off x="975179" y="0"/>
            <a:ext cx="9056913" cy="6118678"/>
          </a:xfrm>
          <a:prstGeom prst="rect">
            <a:avLst/>
          </a:prstGeom>
          <a:solidFill>
            <a:srgbClr val="79B8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A50C97C-AECA-3270-9D3D-E9E57F3F8F03}"/>
              </a:ext>
            </a:extLst>
          </p:cNvPr>
          <p:cNvGrpSpPr/>
          <p:nvPr/>
        </p:nvGrpSpPr>
        <p:grpSpPr>
          <a:xfrm>
            <a:off x="2530929" y="726621"/>
            <a:ext cx="12899571" cy="7227238"/>
            <a:chOff x="1045029" y="174171"/>
            <a:chExt cx="15631885" cy="8758070"/>
          </a:xfrm>
        </p:grpSpPr>
        <p:sp>
          <p:nvSpPr>
            <p:cNvPr id="6" name="Freeform 85">
              <a:extLst>
                <a:ext uri="{FF2B5EF4-FFF2-40B4-BE49-F238E27FC236}">
                  <a16:creationId xmlns:a16="http://schemas.microsoft.com/office/drawing/2014/main" id="{B7A76A5D-9033-B93D-F289-56DEABE56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898" y="4151609"/>
              <a:ext cx="386293" cy="407684"/>
            </a:xfrm>
            <a:custGeom>
              <a:avLst/>
              <a:gdLst>
                <a:gd name="T0" fmla="*/ 181 w 182"/>
                <a:gd name="T1" fmla="*/ 12 h 201"/>
                <a:gd name="T2" fmla="*/ 171 w 182"/>
                <a:gd name="T3" fmla="*/ 44 h 201"/>
                <a:gd name="T4" fmla="*/ 162 w 182"/>
                <a:gd name="T5" fmla="*/ 58 h 201"/>
                <a:gd name="T6" fmla="*/ 105 w 182"/>
                <a:gd name="T7" fmla="*/ 62 h 201"/>
                <a:gd name="T8" fmla="*/ 105 w 182"/>
                <a:gd name="T9" fmla="*/ 140 h 201"/>
                <a:gd name="T10" fmla="*/ 86 w 182"/>
                <a:gd name="T11" fmla="*/ 135 h 201"/>
                <a:gd name="T12" fmla="*/ 71 w 182"/>
                <a:gd name="T13" fmla="*/ 147 h 201"/>
                <a:gd name="T14" fmla="*/ 66 w 182"/>
                <a:gd name="T15" fmla="*/ 166 h 201"/>
                <a:gd name="T16" fmla="*/ 63 w 182"/>
                <a:gd name="T17" fmla="*/ 201 h 201"/>
                <a:gd name="T18" fmla="*/ 43 w 182"/>
                <a:gd name="T19" fmla="*/ 201 h 201"/>
                <a:gd name="T20" fmla="*/ 9 w 182"/>
                <a:gd name="T21" fmla="*/ 197 h 201"/>
                <a:gd name="T22" fmla="*/ 1 w 182"/>
                <a:gd name="T23" fmla="*/ 193 h 201"/>
                <a:gd name="T24" fmla="*/ 0 w 182"/>
                <a:gd name="T25" fmla="*/ 160 h 201"/>
                <a:gd name="T26" fmla="*/ 8 w 182"/>
                <a:gd name="T27" fmla="*/ 136 h 201"/>
                <a:gd name="T28" fmla="*/ 17 w 182"/>
                <a:gd name="T29" fmla="*/ 128 h 201"/>
                <a:gd name="T30" fmla="*/ 13 w 182"/>
                <a:gd name="T31" fmla="*/ 112 h 201"/>
                <a:gd name="T32" fmla="*/ 27 w 182"/>
                <a:gd name="T33" fmla="*/ 108 h 201"/>
                <a:gd name="T34" fmla="*/ 25 w 182"/>
                <a:gd name="T35" fmla="*/ 74 h 201"/>
                <a:gd name="T36" fmla="*/ 35 w 182"/>
                <a:gd name="T37" fmla="*/ 65 h 201"/>
                <a:gd name="T38" fmla="*/ 55 w 182"/>
                <a:gd name="T39" fmla="*/ 55 h 201"/>
                <a:gd name="T40" fmla="*/ 66 w 182"/>
                <a:gd name="T41" fmla="*/ 40 h 201"/>
                <a:gd name="T42" fmla="*/ 70 w 182"/>
                <a:gd name="T43" fmla="*/ 10 h 201"/>
                <a:gd name="T44" fmla="*/ 97 w 182"/>
                <a:gd name="T45" fmla="*/ 14 h 201"/>
                <a:gd name="T46" fmla="*/ 105 w 182"/>
                <a:gd name="T47" fmla="*/ 0 h 201"/>
                <a:gd name="T48" fmla="*/ 166 w 182"/>
                <a:gd name="T49" fmla="*/ 0 h 201"/>
                <a:gd name="T50" fmla="*/ 182 w 182"/>
                <a:gd name="T51" fmla="*/ 0 h 201"/>
                <a:gd name="T52" fmla="*/ 181 w 182"/>
                <a:gd name="T53" fmla="*/ 12 h 201"/>
                <a:gd name="T54" fmla="*/ 181 w 182"/>
                <a:gd name="T55" fmla="*/ 1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2" h="201">
                  <a:moveTo>
                    <a:pt x="181" y="12"/>
                  </a:moveTo>
                  <a:lnTo>
                    <a:pt x="171" y="44"/>
                  </a:lnTo>
                  <a:lnTo>
                    <a:pt x="162" y="58"/>
                  </a:lnTo>
                  <a:lnTo>
                    <a:pt x="105" y="62"/>
                  </a:lnTo>
                  <a:lnTo>
                    <a:pt x="105" y="140"/>
                  </a:lnTo>
                  <a:lnTo>
                    <a:pt x="86" y="135"/>
                  </a:lnTo>
                  <a:lnTo>
                    <a:pt x="71" y="147"/>
                  </a:lnTo>
                  <a:lnTo>
                    <a:pt x="66" y="166"/>
                  </a:lnTo>
                  <a:lnTo>
                    <a:pt x="63" y="201"/>
                  </a:lnTo>
                  <a:lnTo>
                    <a:pt x="43" y="201"/>
                  </a:lnTo>
                  <a:lnTo>
                    <a:pt x="9" y="197"/>
                  </a:lnTo>
                  <a:lnTo>
                    <a:pt x="1" y="193"/>
                  </a:lnTo>
                  <a:lnTo>
                    <a:pt x="0" y="160"/>
                  </a:lnTo>
                  <a:lnTo>
                    <a:pt x="8" y="136"/>
                  </a:lnTo>
                  <a:lnTo>
                    <a:pt x="17" y="128"/>
                  </a:lnTo>
                  <a:lnTo>
                    <a:pt x="13" y="112"/>
                  </a:lnTo>
                  <a:lnTo>
                    <a:pt x="27" y="108"/>
                  </a:lnTo>
                  <a:lnTo>
                    <a:pt x="25" y="74"/>
                  </a:lnTo>
                  <a:lnTo>
                    <a:pt x="35" y="65"/>
                  </a:lnTo>
                  <a:lnTo>
                    <a:pt x="55" y="55"/>
                  </a:lnTo>
                  <a:lnTo>
                    <a:pt x="66" y="40"/>
                  </a:lnTo>
                  <a:lnTo>
                    <a:pt x="70" y="10"/>
                  </a:lnTo>
                  <a:lnTo>
                    <a:pt x="97" y="14"/>
                  </a:lnTo>
                  <a:lnTo>
                    <a:pt x="105" y="0"/>
                  </a:lnTo>
                  <a:lnTo>
                    <a:pt x="166" y="0"/>
                  </a:lnTo>
                  <a:lnTo>
                    <a:pt x="182" y="0"/>
                  </a:lnTo>
                  <a:lnTo>
                    <a:pt x="181" y="12"/>
                  </a:lnTo>
                  <a:lnTo>
                    <a:pt x="181" y="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" name="Freeform 86">
              <a:extLst>
                <a:ext uri="{FF2B5EF4-FFF2-40B4-BE49-F238E27FC236}">
                  <a16:creationId xmlns:a16="http://schemas.microsoft.com/office/drawing/2014/main" id="{EAAD1381-55CA-1852-A9D2-2500D81BA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947" y="4952775"/>
              <a:ext cx="91268" cy="64904"/>
            </a:xfrm>
            <a:custGeom>
              <a:avLst/>
              <a:gdLst>
                <a:gd name="T0" fmla="*/ 0 w 43"/>
                <a:gd name="T1" fmla="*/ 9 h 32"/>
                <a:gd name="T2" fmla="*/ 16 w 43"/>
                <a:gd name="T3" fmla="*/ 0 h 32"/>
                <a:gd name="T4" fmla="*/ 42 w 43"/>
                <a:gd name="T5" fmla="*/ 3 h 32"/>
                <a:gd name="T6" fmla="*/ 43 w 43"/>
                <a:gd name="T7" fmla="*/ 32 h 32"/>
                <a:gd name="T8" fmla="*/ 0 w 43"/>
                <a:gd name="T9" fmla="*/ 9 h 32"/>
                <a:gd name="T10" fmla="*/ 0 w 43"/>
                <a:gd name="T11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0" y="9"/>
                  </a:moveTo>
                  <a:lnTo>
                    <a:pt x="16" y="0"/>
                  </a:lnTo>
                  <a:lnTo>
                    <a:pt x="42" y="3"/>
                  </a:lnTo>
                  <a:lnTo>
                    <a:pt x="43" y="3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Freeform 87">
              <a:extLst>
                <a:ext uri="{FF2B5EF4-FFF2-40B4-BE49-F238E27FC236}">
                  <a16:creationId xmlns:a16="http://schemas.microsoft.com/office/drawing/2014/main" id="{E9FDFC11-2EC8-0DD2-834F-B4AF32724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920" y="4626223"/>
              <a:ext cx="140085" cy="129809"/>
            </a:xfrm>
            <a:custGeom>
              <a:avLst/>
              <a:gdLst>
                <a:gd name="T0" fmla="*/ 58 w 66"/>
                <a:gd name="T1" fmla="*/ 64 h 64"/>
                <a:gd name="T2" fmla="*/ 33 w 66"/>
                <a:gd name="T3" fmla="*/ 62 h 64"/>
                <a:gd name="T4" fmla="*/ 7 w 66"/>
                <a:gd name="T5" fmla="*/ 61 h 64"/>
                <a:gd name="T6" fmla="*/ 0 w 66"/>
                <a:gd name="T7" fmla="*/ 42 h 64"/>
                <a:gd name="T8" fmla="*/ 37 w 66"/>
                <a:gd name="T9" fmla="*/ 42 h 64"/>
                <a:gd name="T10" fmla="*/ 50 w 66"/>
                <a:gd name="T11" fmla="*/ 34 h 64"/>
                <a:gd name="T12" fmla="*/ 41 w 66"/>
                <a:gd name="T13" fmla="*/ 22 h 64"/>
                <a:gd name="T14" fmla="*/ 50 w 66"/>
                <a:gd name="T15" fmla="*/ 2 h 64"/>
                <a:gd name="T16" fmla="*/ 66 w 66"/>
                <a:gd name="T17" fmla="*/ 0 h 64"/>
                <a:gd name="T18" fmla="*/ 66 w 66"/>
                <a:gd name="T19" fmla="*/ 12 h 64"/>
                <a:gd name="T20" fmla="*/ 66 w 66"/>
                <a:gd name="T21" fmla="*/ 46 h 64"/>
                <a:gd name="T22" fmla="*/ 58 w 66"/>
                <a:gd name="T23" fmla="*/ 64 h 64"/>
                <a:gd name="T24" fmla="*/ 58 w 66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4">
                  <a:moveTo>
                    <a:pt x="58" y="64"/>
                  </a:moveTo>
                  <a:lnTo>
                    <a:pt x="33" y="62"/>
                  </a:lnTo>
                  <a:lnTo>
                    <a:pt x="7" y="61"/>
                  </a:lnTo>
                  <a:lnTo>
                    <a:pt x="0" y="42"/>
                  </a:lnTo>
                  <a:lnTo>
                    <a:pt x="37" y="42"/>
                  </a:lnTo>
                  <a:lnTo>
                    <a:pt x="50" y="34"/>
                  </a:lnTo>
                  <a:lnTo>
                    <a:pt x="41" y="22"/>
                  </a:lnTo>
                  <a:lnTo>
                    <a:pt x="50" y="2"/>
                  </a:lnTo>
                  <a:lnTo>
                    <a:pt x="66" y="0"/>
                  </a:lnTo>
                  <a:lnTo>
                    <a:pt x="66" y="12"/>
                  </a:lnTo>
                  <a:lnTo>
                    <a:pt x="66" y="46"/>
                  </a:lnTo>
                  <a:lnTo>
                    <a:pt x="58" y="64"/>
                  </a:lnTo>
                  <a:lnTo>
                    <a:pt x="58" y="6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Freeform 88">
              <a:extLst>
                <a:ext uri="{FF2B5EF4-FFF2-40B4-BE49-F238E27FC236}">
                  <a16:creationId xmlns:a16="http://schemas.microsoft.com/office/drawing/2014/main" id="{173523F1-7FCA-46C3-8D63-AA7F66DA2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709" y="5033905"/>
              <a:ext cx="161309" cy="336693"/>
            </a:xfrm>
            <a:custGeom>
              <a:avLst/>
              <a:gdLst>
                <a:gd name="T0" fmla="*/ 63 w 76"/>
                <a:gd name="T1" fmla="*/ 81 h 166"/>
                <a:gd name="T2" fmla="*/ 50 w 76"/>
                <a:gd name="T3" fmla="*/ 100 h 166"/>
                <a:gd name="T4" fmla="*/ 55 w 76"/>
                <a:gd name="T5" fmla="*/ 151 h 166"/>
                <a:gd name="T6" fmla="*/ 26 w 76"/>
                <a:gd name="T7" fmla="*/ 166 h 166"/>
                <a:gd name="T8" fmla="*/ 17 w 76"/>
                <a:gd name="T9" fmla="*/ 136 h 166"/>
                <a:gd name="T10" fmla="*/ 16 w 76"/>
                <a:gd name="T11" fmla="*/ 107 h 166"/>
                <a:gd name="T12" fmla="*/ 9 w 76"/>
                <a:gd name="T13" fmla="*/ 74 h 166"/>
                <a:gd name="T14" fmla="*/ 0 w 76"/>
                <a:gd name="T15" fmla="*/ 58 h 166"/>
                <a:gd name="T16" fmla="*/ 17 w 76"/>
                <a:gd name="T17" fmla="*/ 34 h 166"/>
                <a:gd name="T18" fmla="*/ 43 w 76"/>
                <a:gd name="T19" fmla="*/ 26 h 166"/>
                <a:gd name="T20" fmla="*/ 50 w 76"/>
                <a:gd name="T21" fmla="*/ 1 h 166"/>
                <a:gd name="T22" fmla="*/ 72 w 76"/>
                <a:gd name="T23" fmla="*/ 0 h 166"/>
                <a:gd name="T24" fmla="*/ 76 w 76"/>
                <a:gd name="T25" fmla="*/ 30 h 166"/>
                <a:gd name="T26" fmla="*/ 63 w 76"/>
                <a:gd name="T27" fmla="*/ 81 h 166"/>
                <a:gd name="T28" fmla="*/ 63 w 76"/>
                <a:gd name="T29" fmla="*/ 8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66">
                  <a:moveTo>
                    <a:pt x="63" y="81"/>
                  </a:moveTo>
                  <a:lnTo>
                    <a:pt x="50" y="100"/>
                  </a:lnTo>
                  <a:lnTo>
                    <a:pt x="55" y="151"/>
                  </a:lnTo>
                  <a:lnTo>
                    <a:pt x="26" y="166"/>
                  </a:lnTo>
                  <a:lnTo>
                    <a:pt x="17" y="136"/>
                  </a:lnTo>
                  <a:lnTo>
                    <a:pt x="16" y="107"/>
                  </a:lnTo>
                  <a:lnTo>
                    <a:pt x="9" y="74"/>
                  </a:lnTo>
                  <a:lnTo>
                    <a:pt x="0" y="58"/>
                  </a:lnTo>
                  <a:lnTo>
                    <a:pt x="17" y="34"/>
                  </a:lnTo>
                  <a:lnTo>
                    <a:pt x="43" y="26"/>
                  </a:lnTo>
                  <a:lnTo>
                    <a:pt x="50" y="1"/>
                  </a:lnTo>
                  <a:lnTo>
                    <a:pt x="72" y="0"/>
                  </a:lnTo>
                  <a:lnTo>
                    <a:pt x="76" y="30"/>
                  </a:lnTo>
                  <a:lnTo>
                    <a:pt x="63" y="81"/>
                  </a:lnTo>
                  <a:lnTo>
                    <a:pt x="63" y="8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" name="Freeform 89">
              <a:extLst>
                <a:ext uri="{FF2B5EF4-FFF2-40B4-BE49-F238E27FC236}">
                  <a16:creationId xmlns:a16="http://schemas.microsoft.com/office/drawing/2014/main" id="{DCC5BA69-0425-68CC-D2E9-7C7347F74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4556" y="6597702"/>
              <a:ext cx="479683" cy="691641"/>
            </a:xfrm>
            <a:custGeom>
              <a:avLst/>
              <a:gdLst>
                <a:gd name="T0" fmla="*/ 214 w 226"/>
                <a:gd name="T1" fmla="*/ 58 h 341"/>
                <a:gd name="T2" fmla="*/ 213 w 226"/>
                <a:gd name="T3" fmla="*/ 140 h 341"/>
                <a:gd name="T4" fmla="*/ 201 w 226"/>
                <a:gd name="T5" fmla="*/ 148 h 341"/>
                <a:gd name="T6" fmla="*/ 189 w 226"/>
                <a:gd name="T7" fmla="*/ 153 h 341"/>
                <a:gd name="T8" fmla="*/ 190 w 226"/>
                <a:gd name="T9" fmla="*/ 237 h 341"/>
                <a:gd name="T10" fmla="*/ 185 w 226"/>
                <a:gd name="T11" fmla="*/ 326 h 341"/>
                <a:gd name="T12" fmla="*/ 171 w 226"/>
                <a:gd name="T13" fmla="*/ 341 h 341"/>
                <a:gd name="T14" fmla="*/ 140 w 226"/>
                <a:gd name="T15" fmla="*/ 337 h 341"/>
                <a:gd name="T16" fmla="*/ 130 w 226"/>
                <a:gd name="T17" fmla="*/ 318 h 341"/>
                <a:gd name="T18" fmla="*/ 124 w 226"/>
                <a:gd name="T19" fmla="*/ 325 h 341"/>
                <a:gd name="T20" fmla="*/ 107 w 226"/>
                <a:gd name="T21" fmla="*/ 328 h 341"/>
                <a:gd name="T22" fmla="*/ 101 w 226"/>
                <a:gd name="T23" fmla="*/ 307 h 341"/>
                <a:gd name="T24" fmla="*/ 89 w 226"/>
                <a:gd name="T25" fmla="*/ 293 h 341"/>
                <a:gd name="T26" fmla="*/ 73 w 226"/>
                <a:gd name="T27" fmla="*/ 289 h 341"/>
                <a:gd name="T28" fmla="*/ 74 w 226"/>
                <a:gd name="T29" fmla="*/ 258 h 341"/>
                <a:gd name="T30" fmla="*/ 66 w 226"/>
                <a:gd name="T31" fmla="*/ 223 h 341"/>
                <a:gd name="T32" fmla="*/ 66 w 226"/>
                <a:gd name="T33" fmla="*/ 198 h 341"/>
                <a:gd name="T34" fmla="*/ 64 w 226"/>
                <a:gd name="T35" fmla="*/ 166 h 341"/>
                <a:gd name="T36" fmla="*/ 56 w 226"/>
                <a:gd name="T37" fmla="*/ 143 h 341"/>
                <a:gd name="T38" fmla="*/ 48 w 226"/>
                <a:gd name="T39" fmla="*/ 126 h 341"/>
                <a:gd name="T40" fmla="*/ 41 w 226"/>
                <a:gd name="T41" fmla="*/ 110 h 341"/>
                <a:gd name="T42" fmla="*/ 25 w 226"/>
                <a:gd name="T43" fmla="*/ 81 h 341"/>
                <a:gd name="T44" fmla="*/ 19 w 226"/>
                <a:gd name="T45" fmla="*/ 65 h 341"/>
                <a:gd name="T46" fmla="*/ 0 w 226"/>
                <a:gd name="T47" fmla="*/ 41 h 341"/>
                <a:gd name="T48" fmla="*/ 1 w 226"/>
                <a:gd name="T49" fmla="*/ 9 h 341"/>
                <a:gd name="T50" fmla="*/ 25 w 226"/>
                <a:gd name="T51" fmla="*/ 0 h 341"/>
                <a:gd name="T52" fmla="*/ 49 w 226"/>
                <a:gd name="T53" fmla="*/ 12 h 341"/>
                <a:gd name="T54" fmla="*/ 90 w 226"/>
                <a:gd name="T55" fmla="*/ 16 h 341"/>
                <a:gd name="T56" fmla="*/ 149 w 226"/>
                <a:gd name="T57" fmla="*/ 13 h 341"/>
                <a:gd name="T58" fmla="*/ 157 w 226"/>
                <a:gd name="T59" fmla="*/ 26 h 341"/>
                <a:gd name="T60" fmla="*/ 206 w 226"/>
                <a:gd name="T61" fmla="*/ 33 h 341"/>
                <a:gd name="T62" fmla="*/ 226 w 226"/>
                <a:gd name="T63" fmla="*/ 36 h 341"/>
                <a:gd name="T64" fmla="*/ 214 w 226"/>
                <a:gd name="T65" fmla="*/ 58 h 341"/>
                <a:gd name="T66" fmla="*/ 214 w 226"/>
                <a:gd name="T67" fmla="*/ 5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" h="341">
                  <a:moveTo>
                    <a:pt x="214" y="58"/>
                  </a:moveTo>
                  <a:lnTo>
                    <a:pt x="213" y="140"/>
                  </a:lnTo>
                  <a:lnTo>
                    <a:pt x="201" y="148"/>
                  </a:lnTo>
                  <a:lnTo>
                    <a:pt x="189" y="153"/>
                  </a:lnTo>
                  <a:lnTo>
                    <a:pt x="190" y="237"/>
                  </a:lnTo>
                  <a:lnTo>
                    <a:pt x="185" y="326"/>
                  </a:lnTo>
                  <a:lnTo>
                    <a:pt x="171" y="341"/>
                  </a:lnTo>
                  <a:lnTo>
                    <a:pt x="140" y="337"/>
                  </a:lnTo>
                  <a:lnTo>
                    <a:pt x="130" y="318"/>
                  </a:lnTo>
                  <a:lnTo>
                    <a:pt x="124" y="325"/>
                  </a:lnTo>
                  <a:lnTo>
                    <a:pt x="107" y="328"/>
                  </a:lnTo>
                  <a:lnTo>
                    <a:pt x="101" y="307"/>
                  </a:lnTo>
                  <a:lnTo>
                    <a:pt x="89" y="293"/>
                  </a:lnTo>
                  <a:lnTo>
                    <a:pt x="73" y="289"/>
                  </a:lnTo>
                  <a:lnTo>
                    <a:pt x="74" y="258"/>
                  </a:lnTo>
                  <a:lnTo>
                    <a:pt x="66" y="223"/>
                  </a:lnTo>
                  <a:lnTo>
                    <a:pt x="66" y="198"/>
                  </a:lnTo>
                  <a:lnTo>
                    <a:pt x="64" y="166"/>
                  </a:lnTo>
                  <a:lnTo>
                    <a:pt x="56" y="143"/>
                  </a:lnTo>
                  <a:lnTo>
                    <a:pt x="48" y="126"/>
                  </a:lnTo>
                  <a:lnTo>
                    <a:pt x="41" y="110"/>
                  </a:lnTo>
                  <a:lnTo>
                    <a:pt x="25" y="81"/>
                  </a:lnTo>
                  <a:lnTo>
                    <a:pt x="19" y="65"/>
                  </a:lnTo>
                  <a:lnTo>
                    <a:pt x="0" y="41"/>
                  </a:lnTo>
                  <a:lnTo>
                    <a:pt x="1" y="9"/>
                  </a:lnTo>
                  <a:lnTo>
                    <a:pt x="25" y="0"/>
                  </a:lnTo>
                  <a:lnTo>
                    <a:pt x="49" y="12"/>
                  </a:lnTo>
                  <a:lnTo>
                    <a:pt x="90" y="16"/>
                  </a:lnTo>
                  <a:lnTo>
                    <a:pt x="149" y="13"/>
                  </a:lnTo>
                  <a:lnTo>
                    <a:pt x="157" y="26"/>
                  </a:lnTo>
                  <a:lnTo>
                    <a:pt x="206" y="33"/>
                  </a:lnTo>
                  <a:lnTo>
                    <a:pt x="226" y="36"/>
                  </a:lnTo>
                  <a:lnTo>
                    <a:pt x="214" y="58"/>
                  </a:lnTo>
                  <a:lnTo>
                    <a:pt x="214" y="5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" name="Freeform 90">
              <a:extLst>
                <a:ext uri="{FF2B5EF4-FFF2-40B4-BE49-F238E27FC236}">
                  <a16:creationId xmlns:a16="http://schemas.microsoft.com/office/drawing/2014/main" id="{E39C6503-C10A-39FC-BB40-584FE44B5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9913" y="5764082"/>
              <a:ext cx="95513" cy="129809"/>
            </a:xfrm>
            <a:custGeom>
              <a:avLst/>
              <a:gdLst>
                <a:gd name="T0" fmla="*/ 35 w 45"/>
                <a:gd name="T1" fmla="*/ 64 h 64"/>
                <a:gd name="T2" fmla="*/ 15 w 45"/>
                <a:gd name="T3" fmla="*/ 32 h 64"/>
                <a:gd name="T4" fmla="*/ 0 w 45"/>
                <a:gd name="T5" fmla="*/ 0 h 64"/>
                <a:gd name="T6" fmla="*/ 45 w 45"/>
                <a:gd name="T7" fmla="*/ 24 h 64"/>
                <a:gd name="T8" fmla="*/ 35 w 45"/>
                <a:gd name="T9" fmla="*/ 64 h 64"/>
                <a:gd name="T10" fmla="*/ 35 w 45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4">
                  <a:moveTo>
                    <a:pt x="35" y="64"/>
                  </a:moveTo>
                  <a:lnTo>
                    <a:pt x="15" y="32"/>
                  </a:lnTo>
                  <a:lnTo>
                    <a:pt x="0" y="0"/>
                  </a:lnTo>
                  <a:lnTo>
                    <a:pt x="45" y="24"/>
                  </a:lnTo>
                  <a:lnTo>
                    <a:pt x="35" y="64"/>
                  </a:lnTo>
                  <a:lnTo>
                    <a:pt x="35" y="6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reeform 91">
              <a:extLst>
                <a:ext uri="{FF2B5EF4-FFF2-40B4-BE49-F238E27FC236}">
                  <a16:creationId xmlns:a16="http://schemas.microsoft.com/office/drawing/2014/main" id="{6F6175FE-4E8C-6586-9523-EBE3C106F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536" y="3918357"/>
              <a:ext cx="1402966" cy="1010079"/>
            </a:xfrm>
            <a:custGeom>
              <a:avLst/>
              <a:gdLst>
                <a:gd name="T0" fmla="*/ 653 w 661"/>
                <a:gd name="T1" fmla="*/ 379 h 498"/>
                <a:gd name="T2" fmla="*/ 608 w 661"/>
                <a:gd name="T3" fmla="*/ 416 h 498"/>
                <a:gd name="T4" fmla="*/ 560 w 661"/>
                <a:gd name="T5" fmla="*/ 436 h 498"/>
                <a:gd name="T6" fmla="*/ 536 w 661"/>
                <a:gd name="T7" fmla="*/ 470 h 498"/>
                <a:gd name="T8" fmla="*/ 509 w 661"/>
                <a:gd name="T9" fmla="*/ 476 h 498"/>
                <a:gd name="T10" fmla="*/ 464 w 661"/>
                <a:gd name="T11" fmla="*/ 457 h 498"/>
                <a:gd name="T12" fmla="*/ 378 w 661"/>
                <a:gd name="T13" fmla="*/ 452 h 498"/>
                <a:gd name="T14" fmla="*/ 230 w 661"/>
                <a:gd name="T15" fmla="*/ 355 h 498"/>
                <a:gd name="T16" fmla="*/ 227 w 661"/>
                <a:gd name="T17" fmla="*/ 305 h 498"/>
                <a:gd name="T18" fmla="*/ 207 w 661"/>
                <a:gd name="T19" fmla="*/ 273 h 498"/>
                <a:gd name="T20" fmla="*/ 180 w 661"/>
                <a:gd name="T21" fmla="*/ 239 h 498"/>
                <a:gd name="T22" fmla="*/ 154 w 661"/>
                <a:gd name="T23" fmla="*/ 202 h 498"/>
                <a:gd name="T24" fmla="*/ 143 w 661"/>
                <a:gd name="T25" fmla="*/ 170 h 498"/>
                <a:gd name="T26" fmla="*/ 107 w 661"/>
                <a:gd name="T27" fmla="*/ 123 h 498"/>
                <a:gd name="T28" fmla="*/ 84 w 661"/>
                <a:gd name="T29" fmla="*/ 65 h 498"/>
                <a:gd name="T30" fmla="*/ 50 w 661"/>
                <a:gd name="T31" fmla="*/ 34 h 498"/>
                <a:gd name="T32" fmla="*/ 65 w 661"/>
                <a:gd name="T33" fmla="*/ 100 h 498"/>
                <a:gd name="T34" fmla="*/ 111 w 661"/>
                <a:gd name="T35" fmla="*/ 166 h 498"/>
                <a:gd name="T36" fmla="*/ 147 w 661"/>
                <a:gd name="T37" fmla="*/ 247 h 498"/>
                <a:gd name="T38" fmla="*/ 141 w 661"/>
                <a:gd name="T39" fmla="*/ 283 h 498"/>
                <a:gd name="T40" fmla="*/ 92 w 661"/>
                <a:gd name="T41" fmla="*/ 197 h 498"/>
                <a:gd name="T42" fmla="*/ 29 w 661"/>
                <a:gd name="T43" fmla="*/ 147 h 498"/>
                <a:gd name="T44" fmla="*/ 46 w 661"/>
                <a:gd name="T45" fmla="*/ 116 h 498"/>
                <a:gd name="T46" fmla="*/ 4 w 661"/>
                <a:gd name="T47" fmla="*/ 58 h 498"/>
                <a:gd name="T48" fmla="*/ 50 w 661"/>
                <a:gd name="T49" fmla="*/ 3 h 498"/>
                <a:gd name="T50" fmla="*/ 77 w 661"/>
                <a:gd name="T51" fmla="*/ 24 h 498"/>
                <a:gd name="T52" fmla="*/ 137 w 661"/>
                <a:gd name="T53" fmla="*/ 57 h 498"/>
                <a:gd name="T54" fmla="*/ 197 w 661"/>
                <a:gd name="T55" fmla="*/ 46 h 498"/>
                <a:gd name="T56" fmla="*/ 221 w 661"/>
                <a:gd name="T57" fmla="*/ 30 h 498"/>
                <a:gd name="T58" fmla="*/ 246 w 661"/>
                <a:gd name="T59" fmla="*/ 42 h 498"/>
                <a:gd name="T60" fmla="*/ 266 w 661"/>
                <a:gd name="T61" fmla="*/ 69 h 498"/>
                <a:gd name="T62" fmla="*/ 292 w 661"/>
                <a:gd name="T63" fmla="*/ 111 h 498"/>
                <a:gd name="T64" fmla="*/ 324 w 661"/>
                <a:gd name="T65" fmla="*/ 78 h 498"/>
                <a:gd name="T66" fmla="*/ 362 w 661"/>
                <a:gd name="T67" fmla="*/ 115 h 498"/>
                <a:gd name="T68" fmla="*/ 388 w 661"/>
                <a:gd name="T69" fmla="*/ 159 h 498"/>
                <a:gd name="T70" fmla="*/ 427 w 661"/>
                <a:gd name="T71" fmla="*/ 190 h 498"/>
                <a:gd name="T72" fmla="*/ 410 w 661"/>
                <a:gd name="T73" fmla="*/ 255 h 498"/>
                <a:gd name="T74" fmla="*/ 435 w 661"/>
                <a:gd name="T75" fmla="*/ 367 h 498"/>
                <a:gd name="T76" fmla="*/ 523 w 661"/>
                <a:gd name="T77" fmla="*/ 391 h 498"/>
                <a:gd name="T78" fmla="*/ 583 w 661"/>
                <a:gd name="T79" fmla="*/ 333 h 498"/>
                <a:gd name="T80" fmla="*/ 655 w 661"/>
                <a:gd name="T81" fmla="*/ 320 h 498"/>
                <a:gd name="T82" fmla="*/ 651 w 661"/>
                <a:gd name="T83" fmla="*/ 3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1" h="498">
                  <a:moveTo>
                    <a:pt x="651" y="349"/>
                  </a:moveTo>
                  <a:lnTo>
                    <a:pt x="653" y="379"/>
                  </a:lnTo>
                  <a:lnTo>
                    <a:pt x="637" y="400"/>
                  </a:lnTo>
                  <a:lnTo>
                    <a:pt x="608" y="416"/>
                  </a:lnTo>
                  <a:lnTo>
                    <a:pt x="596" y="420"/>
                  </a:lnTo>
                  <a:lnTo>
                    <a:pt x="560" y="436"/>
                  </a:lnTo>
                  <a:lnTo>
                    <a:pt x="556" y="464"/>
                  </a:lnTo>
                  <a:lnTo>
                    <a:pt x="536" y="470"/>
                  </a:lnTo>
                  <a:lnTo>
                    <a:pt x="526" y="498"/>
                  </a:lnTo>
                  <a:lnTo>
                    <a:pt x="509" y="476"/>
                  </a:lnTo>
                  <a:lnTo>
                    <a:pt x="482" y="465"/>
                  </a:lnTo>
                  <a:lnTo>
                    <a:pt x="464" y="457"/>
                  </a:lnTo>
                  <a:lnTo>
                    <a:pt x="443" y="472"/>
                  </a:lnTo>
                  <a:lnTo>
                    <a:pt x="378" y="452"/>
                  </a:lnTo>
                  <a:lnTo>
                    <a:pt x="251" y="370"/>
                  </a:lnTo>
                  <a:lnTo>
                    <a:pt x="230" y="355"/>
                  </a:lnTo>
                  <a:lnTo>
                    <a:pt x="238" y="332"/>
                  </a:lnTo>
                  <a:lnTo>
                    <a:pt x="227" y="305"/>
                  </a:lnTo>
                  <a:lnTo>
                    <a:pt x="226" y="275"/>
                  </a:lnTo>
                  <a:lnTo>
                    <a:pt x="207" y="273"/>
                  </a:lnTo>
                  <a:lnTo>
                    <a:pt x="207" y="252"/>
                  </a:lnTo>
                  <a:lnTo>
                    <a:pt x="180" y="239"/>
                  </a:lnTo>
                  <a:lnTo>
                    <a:pt x="177" y="211"/>
                  </a:lnTo>
                  <a:lnTo>
                    <a:pt x="154" y="202"/>
                  </a:lnTo>
                  <a:lnTo>
                    <a:pt x="157" y="178"/>
                  </a:lnTo>
                  <a:lnTo>
                    <a:pt x="143" y="170"/>
                  </a:lnTo>
                  <a:lnTo>
                    <a:pt x="124" y="140"/>
                  </a:lnTo>
                  <a:lnTo>
                    <a:pt x="107" y="123"/>
                  </a:lnTo>
                  <a:lnTo>
                    <a:pt x="103" y="78"/>
                  </a:lnTo>
                  <a:lnTo>
                    <a:pt x="84" y="65"/>
                  </a:lnTo>
                  <a:lnTo>
                    <a:pt x="66" y="44"/>
                  </a:lnTo>
                  <a:lnTo>
                    <a:pt x="50" y="34"/>
                  </a:lnTo>
                  <a:lnTo>
                    <a:pt x="50" y="73"/>
                  </a:lnTo>
                  <a:lnTo>
                    <a:pt x="65" y="100"/>
                  </a:lnTo>
                  <a:lnTo>
                    <a:pt x="83" y="132"/>
                  </a:lnTo>
                  <a:lnTo>
                    <a:pt x="111" y="166"/>
                  </a:lnTo>
                  <a:lnTo>
                    <a:pt x="127" y="206"/>
                  </a:lnTo>
                  <a:lnTo>
                    <a:pt x="147" y="247"/>
                  </a:lnTo>
                  <a:lnTo>
                    <a:pt x="158" y="283"/>
                  </a:lnTo>
                  <a:lnTo>
                    <a:pt x="141" y="283"/>
                  </a:lnTo>
                  <a:lnTo>
                    <a:pt x="96" y="235"/>
                  </a:lnTo>
                  <a:lnTo>
                    <a:pt x="92" y="197"/>
                  </a:lnTo>
                  <a:lnTo>
                    <a:pt x="66" y="177"/>
                  </a:lnTo>
                  <a:lnTo>
                    <a:pt x="29" y="147"/>
                  </a:lnTo>
                  <a:lnTo>
                    <a:pt x="41" y="139"/>
                  </a:lnTo>
                  <a:lnTo>
                    <a:pt x="46" y="116"/>
                  </a:lnTo>
                  <a:lnTo>
                    <a:pt x="26" y="85"/>
                  </a:lnTo>
                  <a:lnTo>
                    <a:pt x="4" y="58"/>
                  </a:lnTo>
                  <a:lnTo>
                    <a:pt x="0" y="0"/>
                  </a:lnTo>
                  <a:lnTo>
                    <a:pt x="50" y="3"/>
                  </a:lnTo>
                  <a:lnTo>
                    <a:pt x="57" y="16"/>
                  </a:lnTo>
                  <a:lnTo>
                    <a:pt x="77" y="24"/>
                  </a:lnTo>
                  <a:lnTo>
                    <a:pt x="100" y="48"/>
                  </a:lnTo>
                  <a:lnTo>
                    <a:pt x="137" y="57"/>
                  </a:lnTo>
                  <a:lnTo>
                    <a:pt x="162" y="46"/>
                  </a:lnTo>
                  <a:lnTo>
                    <a:pt x="197" y="46"/>
                  </a:lnTo>
                  <a:lnTo>
                    <a:pt x="201" y="32"/>
                  </a:lnTo>
                  <a:lnTo>
                    <a:pt x="221" y="30"/>
                  </a:lnTo>
                  <a:lnTo>
                    <a:pt x="238" y="18"/>
                  </a:lnTo>
                  <a:lnTo>
                    <a:pt x="246" y="42"/>
                  </a:lnTo>
                  <a:lnTo>
                    <a:pt x="263" y="46"/>
                  </a:lnTo>
                  <a:lnTo>
                    <a:pt x="266" y="69"/>
                  </a:lnTo>
                  <a:lnTo>
                    <a:pt x="280" y="73"/>
                  </a:lnTo>
                  <a:lnTo>
                    <a:pt x="292" y="111"/>
                  </a:lnTo>
                  <a:lnTo>
                    <a:pt x="316" y="111"/>
                  </a:lnTo>
                  <a:lnTo>
                    <a:pt x="324" y="78"/>
                  </a:lnTo>
                  <a:lnTo>
                    <a:pt x="347" y="96"/>
                  </a:lnTo>
                  <a:lnTo>
                    <a:pt x="362" y="115"/>
                  </a:lnTo>
                  <a:lnTo>
                    <a:pt x="367" y="148"/>
                  </a:lnTo>
                  <a:lnTo>
                    <a:pt x="388" y="159"/>
                  </a:lnTo>
                  <a:lnTo>
                    <a:pt x="394" y="190"/>
                  </a:lnTo>
                  <a:lnTo>
                    <a:pt x="427" y="190"/>
                  </a:lnTo>
                  <a:lnTo>
                    <a:pt x="420" y="221"/>
                  </a:lnTo>
                  <a:lnTo>
                    <a:pt x="410" y="255"/>
                  </a:lnTo>
                  <a:lnTo>
                    <a:pt x="423" y="301"/>
                  </a:lnTo>
                  <a:lnTo>
                    <a:pt x="435" y="367"/>
                  </a:lnTo>
                  <a:lnTo>
                    <a:pt x="473" y="394"/>
                  </a:lnTo>
                  <a:lnTo>
                    <a:pt x="523" y="391"/>
                  </a:lnTo>
                  <a:lnTo>
                    <a:pt x="559" y="382"/>
                  </a:lnTo>
                  <a:lnTo>
                    <a:pt x="583" y="333"/>
                  </a:lnTo>
                  <a:lnTo>
                    <a:pt x="605" y="316"/>
                  </a:lnTo>
                  <a:lnTo>
                    <a:pt x="655" y="320"/>
                  </a:lnTo>
                  <a:lnTo>
                    <a:pt x="661" y="343"/>
                  </a:lnTo>
                  <a:lnTo>
                    <a:pt x="651" y="349"/>
                  </a:lnTo>
                  <a:lnTo>
                    <a:pt x="651" y="34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92">
              <a:extLst>
                <a:ext uri="{FF2B5EF4-FFF2-40B4-BE49-F238E27FC236}">
                  <a16:creationId xmlns:a16="http://schemas.microsoft.com/office/drawing/2014/main" id="{1E59D013-F683-1230-C7EB-4B7A4934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947" y="4859474"/>
              <a:ext cx="326863" cy="158205"/>
            </a:xfrm>
            <a:custGeom>
              <a:avLst/>
              <a:gdLst>
                <a:gd name="T0" fmla="*/ 141 w 154"/>
                <a:gd name="T1" fmla="*/ 42 h 78"/>
                <a:gd name="T2" fmla="*/ 104 w 154"/>
                <a:gd name="T3" fmla="*/ 39 h 78"/>
                <a:gd name="T4" fmla="*/ 96 w 154"/>
                <a:gd name="T5" fmla="*/ 64 h 78"/>
                <a:gd name="T6" fmla="*/ 66 w 154"/>
                <a:gd name="T7" fmla="*/ 66 h 78"/>
                <a:gd name="T8" fmla="*/ 43 w 154"/>
                <a:gd name="T9" fmla="*/ 78 h 78"/>
                <a:gd name="T10" fmla="*/ 42 w 154"/>
                <a:gd name="T11" fmla="*/ 49 h 78"/>
                <a:gd name="T12" fmla="*/ 16 w 154"/>
                <a:gd name="T13" fmla="*/ 46 h 78"/>
                <a:gd name="T14" fmla="*/ 0 w 154"/>
                <a:gd name="T15" fmla="*/ 55 h 78"/>
                <a:gd name="T16" fmla="*/ 4 w 154"/>
                <a:gd name="T17" fmla="*/ 33 h 78"/>
                <a:gd name="T18" fmla="*/ 20 w 154"/>
                <a:gd name="T19" fmla="*/ 33 h 78"/>
                <a:gd name="T20" fmla="*/ 24 w 154"/>
                <a:gd name="T21" fmla="*/ 12 h 78"/>
                <a:gd name="T22" fmla="*/ 38 w 154"/>
                <a:gd name="T23" fmla="*/ 10 h 78"/>
                <a:gd name="T24" fmla="*/ 54 w 154"/>
                <a:gd name="T25" fmla="*/ 0 h 78"/>
                <a:gd name="T26" fmla="*/ 64 w 154"/>
                <a:gd name="T27" fmla="*/ 14 h 78"/>
                <a:gd name="T28" fmla="*/ 78 w 154"/>
                <a:gd name="T29" fmla="*/ 1 h 78"/>
                <a:gd name="T30" fmla="*/ 116 w 154"/>
                <a:gd name="T31" fmla="*/ 1 h 78"/>
                <a:gd name="T32" fmla="*/ 131 w 154"/>
                <a:gd name="T33" fmla="*/ 16 h 78"/>
                <a:gd name="T34" fmla="*/ 154 w 154"/>
                <a:gd name="T35" fmla="*/ 23 h 78"/>
                <a:gd name="T36" fmla="*/ 141 w 154"/>
                <a:gd name="T37" fmla="*/ 42 h 78"/>
                <a:gd name="T38" fmla="*/ 141 w 154"/>
                <a:gd name="T39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" h="78">
                  <a:moveTo>
                    <a:pt x="141" y="42"/>
                  </a:moveTo>
                  <a:lnTo>
                    <a:pt x="104" y="39"/>
                  </a:lnTo>
                  <a:lnTo>
                    <a:pt x="96" y="64"/>
                  </a:lnTo>
                  <a:lnTo>
                    <a:pt x="66" y="66"/>
                  </a:lnTo>
                  <a:lnTo>
                    <a:pt x="43" y="78"/>
                  </a:lnTo>
                  <a:lnTo>
                    <a:pt x="42" y="49"/>
                  </a:lnTo>
                  <a:lnTo>
                    <a:pt x="16" y="46"/>
                  </a:lnTo>
                  <a:lnTo>
                    <a:pt x="0" y="55"/>
                  </a:lnTo>
                  <a:lnTo>
                    <a:pt x="4" y="33"/>
                  </a:lnTo>
                  <a:lnTo>
                    <a:pt x="20" y="33"/>
                  </a:lnTo>
                  <a:lnTo>
                    <a:pt x="24" y="12"/>
                  </a:lnTo>
                  <a:lnTo>
                    <a:pt x="38" y="10"/>
                  </a:lnTo>
                  <a:lnTo>
                    <a:pt x="54" y="0"/>
                  </a:lnTo>
                  <a:lnTo>
                    <a:pt x="64" y="14"/>
                  </a:lnTo>
                  <a:lnTo>
                    <a:pt x="78" y="1"/>
                  </a:lnTo>
                  <a:lnTo>
                    <a:pt x="116" y="1"/>
                  </a:lnTo>
                  <a:lnTo>
                    <a:pt x="131" y="16"/>
                  </a:lnTo>
                  <a:lnTo>
                    <a:pt x="154" y="23"/>
                  </a:lnTo>
                  <a:lnTo>
                    <a:pt x="141" y="42"/>
                  </a:lnTo>
                  <a:lnTo>
                    <a:pt x="141" y="4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" name="Freeform 93">
              <a:extLst>
                <a:ext uri="{FF2B5EF4-FFF2-40B4-BE49-F238E27FC236}">
                  <a16:creationId xmlns:a16="http://schemas.microsoft.com/office/drawing/2014/main" id="{FE4DE43F-C359-4642-FC8E-4D6D83C34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214" y="4938578"/>
              <a:ext cx="224984" cy="204856"/>
            </a:xfrm>
            <a:custGeom>
              <a:avLst/>
              <a:gdLst>
                <a:gd name="T0" fmla="*/ 98 w 106"/>
                <a:gd name="T1" fmla="*/ 31 h 101"/>
                <a:gd name="T2" fmla="*/ 92 w 106"/>
                <a:gd name="T3" fmla="*/ 101 h 101"/>
                <a:gd name="T4" fmla="*/ 41 w 106"/>
                <a:gd name="T5" fmla="*/ 99 h 101"/>
                <a:gd name="T6" fmla="*/ 25 w 106"/>
                <a:gd name="T7" fmla="*/ 81 h 101"/>
                <a:gd name="T8" fmla="*/ 14 w 106"/>
                <a:gd name="T9" fmla="*/ 51 h 101"/>
                <a:gd name="T10" fmla="*/ 0 w 106"/>
                <a:gd name="T11" fmla="*/ 39 h 101"/>
                <a:gd name="T12" fmla="*/ 23 w 106"/>
                <a:gd name="T13" fmla="*/ 27 h 101"/>
                <a:gd name="T14" fmla="*/ 53 w 106"/>
                <a:gd name="T15" fmla="*/ 25 h 101"/>
                <a:gd name="T16" fmla="*/ 61 w 106"/>
                <a:gd name="T17" fmla="*/ 0 h 101"/>
                <a:gd name="T18" fmla="*/ 98 w 106"/>
                <a:gd name="T19" fmla="*/ 3 h 101"/>
                <a:gd name="T20" fmla="*/ 106 w 106"/>
                <a:gd name="T21" fmla="*/ 12 h 101"/>
                <a:gd name="T22" fmla="*/ 98 w 106"/>
                <a:gd name="T23" fmla="*/ 31 h 101"/>
                <a:gd name="T24" fmla="*/ 98 w 106"/>
                <a:gd name="T25" fmla="*/ 3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01">
                  <a:moveTo>
                    <a:pt x="98" y="31"/>
                  </a:moveTo>
                  <a:lnTo>
                    <a:pt x="92" y="101"/>
                  </a:lnTo>
                  <a:lnTo>
                    <a:pt x="41" y="99"/>
                  </a:lnTo>
                  <a:lnTo>
                    <a:pt x="25" y="81"/>
                  </a:lnTo>
                  <a:lnTo>
                    <a:pt x="14" y="51"/>
                  </a:lnTo>
                  <a:lnTo>
                    <a:pt x="0" y="39"/>
                  </a:lnTo>
                  <a:lnTo>
                    <a:pt x="23" y="27"/>
                  </a:lnTo>
                  <a:lnTo>
                    <a:pt x="53" y="25"/>
                  </a:lnTo>
                  <a:lnTo>
                    <a:pt x="61" y="0"/>
                  </a:lnTo>
                  <a:lnTo>
                    <a:pt x="98" y="3"/>
                  </a:lnTo>
                  <a:lnTo>
                    <a:pt x="106" y="12"/>
                  </a:lnTo>
                  <a:lnTo>
                    <a:pt x="98" y="31"/>
                  </a:lnTo>
                  <a:lnTo>
                    <a:pt x="98" y="3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" name="Freeform 94">
              <a:extLst>
                <a:ext uri="{FF2B5EF4-FFF2-40B4-BE49-F238E27FC236}">
                  <a16:creationId xmlns:a16="http://schemas.microsoft.com/office/drawing/2014/main" id="{A8AADA86-744C-BDA9-0F5E-F3CBAA28E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176" y="8808516"/>
              <a:ext cx="140085" cy="123725"/>
            </a:xfrm>
            <a:custGeom>
              <a:avLst/>
              <a:gdLst>
                <a:gd name="T0" fmla="*/ 32 w 66"/>
                <a:gd name="T1" fmla="*/ 41 h 61"/>
                <a:gd name="T2" fmla="*/ 24 w 66"/>
                <a:gd name="T3" fmla="*/ 61 h 61"/>
                <a:gd name="T4" fmla="*/ 0 w 66"/>
                <a:gd name="T5" fmla="*/ 51 h 61"/>
                <a:gd name="T6" fmla="*/ 16 w 66"/>
                <a:gd name="T7" fmla="*/ 0 h 61"/>
                <a:gd name="T8" fmla="*/ 20 w 66"/>
                <a:gd name="T9" fmla="*/ 1 h 61"/>
                <a:gd name="T10" fmla="*/ 36 w 66"/>
                <a:gd name="T11" fmla="*/ 18 h 61"/>
                <a:gd name="T12" fmla="*/ 66 w 66"/>
                <a:gd name="T13" fmla="*/ 44 h 61"/>
                <a:gd name="T14" fmla="*/ 32 w 66"/>
                <a:gd name="T15" fmla="*/ 41 h 61"/>
                <a:gd name="T16" fmla="*/ 32 w 66"/>
                <a:gd name="T17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1">
                  <a:moveTo>
                    <a:pt x="32" y="41"/>
                  </a:moveTo>
                  <a:lnTo>
                    <a:pt x="24" y="61"/>
                  </a:lnTo>
                  <a:lnTo>
                    <a:pt x="0" y="51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36" y="18"/>
                  </a:lnTo>
                  <a:lnTo>
                    <a:pt x="66" y="44"/>
                  </a:lnTo>
                  <a:lnTo>
                    <a:pt x="32" y="41"/>
                  </a:lnTo>
                  <a:lnTo>
                    <a:pt x="32" y="4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FF6113B8-BE28-17B2-898D-2E7465A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415" y="6914112"/>
              <a:ext cx="827771" cy="1795020"/>
            </a:xfrm>
            <a:custGeom>
              <a:avLst/>
              <a:gdLst>
                <a:gd name="T0" fmla="*/ 361 w 390"/>
                <a:gd name="T1" fmla="*/ 170 h 885"/>
                <a:gd name="T2" fmla="*/ 337 w 390"/>
                <a:gd name="T3" fmla="*/ 193 h 885"/>
                <a:gd name="T4" fmla="*/ 315 w 390"/>
                <a:gd name="T5" fmla="*/ 225 h 885"/>
                <a:gd name="T6" fmla="*/ 289 w 390"/>
                <a:gd name="T7" fmla="*/ 263 h 885"/>
                <a:gd name="T8" fmla="*/ 288 w 390"/>
                <a:gd name="T9" fmla="*/ 325 h 885"/>
                <a:gd name="T10" fmla="*/ 305 w 390"/>
                <a:gd name="T11" fmla="*/ 350 h 885"/>
                <a:gd name="T12" fmla="*/ 316 w 390"/>
                <a:gd name="T13" fmla="*/ 366 h 885"/>
                <a:gd name="T14" fmla="*/ 329 w 390"/>
                <a:gd name="T15" fmla="*/ 402 h 885"/>
                <a:gd name="T16" fmla="*/ 338 w 390"/>
                <a:gd name="T17" fmla="*/ 437 h 885"/>
                <a:gd name="T18" fmla="*/ 305 w 390"/>
                <a:gd name="T19" fmla="*/ 449 h 885"/>
                <a:gd name="T20" fmla="*/ 287 w 390"/>
                <a:gd name="T21" fmla="*/ 466 h 885"/>
                <a:gd name="T22" fmla="*/ 229 w 390"/>
                <a:gd name="T23" fmla="*/ 477 h 885"/>
                <a:gd name="T24" fmla="*/ 227 w 390"/>
                <a:gd name="T25" fmla="*/ 510 h 885"/>
                <a:gd name="T26" fmla="*/ 204 w 390"/>
                <a:gd name="T27" fmla="*/ 550 h 885"/>
                <a:gd name="T28" fmla="*/ 163 w 390"/>
                <a:gd name="T29" fmla="*/ 555 h 885"/>
                <a:gd name="T30" fmla="*/ 188 w 390"/>
                <a:gd name="T31" fmla="*/ 583 h 885"/>
                <a:gd name="T32" fmla="*/ 182 w 390"/>
                <a:gd name="T33" fmla="*/ 613 h 885"/>
                <a:gd name="T34" fmla="*/ 164 w 390"/>
                <a:gd name="T35" fmla="*/ 655 h 885"/>
                <a:gd name="T36" fmla="*/ 147 w 390"/>
                <a:gd name="T37" fmla="*/ 674 h 885"/>
                <a:gd name="T38" fmla="*/ 127 w 390"/>
                <a:gd name="T39" fmla="*/ 711 h 885"/>
                <a:gd name="T40" fmla="*/ 164 w 390"/>
                <a:gd name="T41" fmla="*/ 742 h 885"/>
                <a:gd name="T42" fmla="*/ 149 w 390"/>
                <a:gd name="T43" fmla="*/ 766 h 885"/>
                <a:gd name="T44" fmla="*/ 141 w 390"/>
                <a:gd name="T45" fmla="*/ 818 h 885"/>
                <a:gd name="T46" fmla="*/ 112 w 390"/>
                <a:gd name="T47" fmla="*/ 831 h 885"/>
                <a:gd name="T48" fmla="*/ 112 w 390"/>
                <a:gd name="T49" fmla="*/ 882 h 885"/>
                <a:gd name="T50" fmla="*/ 36 w 390"/>
                <a:gd name="T51" fmla="*/ 852 h 885"/>
                <a:gd name="T52" fmla="*/ 12 w 390"/>
                <a:gd name="T53" fmla="*/ 770 h 885"/>
                <a:gd name="T54" fmla="*/ 29 w 390"/>
                <a:gd name="T55" fmla="*/ 746 h 885"/>
                <a:gd name="T56" fmla="*/ 20 w 390"/>
                <a:gd name="T57" fmla="*/ 622 h 885"/>
                <a:gd name="T58" fmla="*/ 13 w 390"/>
                <a:gd name="T59" fmla="*/ 542 h 885"/>
                <a:gd name="T60" fmla="*/ 5 w 390"/>
                <a:gd name="T61" fmla="*/ 501 h 885"/>
                <a:gd name="T62" fmla="*/ 0 w 390"/>
                <a:gd name="T63" fmla="*/ 431 h 885"/>
                <a:gd name="T64" fmla="*/ 28 w 390"/>
                <a:gd name="T65" fmla="*/ 388 h 885"/>
                <a:gd name="T66" fmla="*/ 17 w 390"/>
                <a:gd name="T67" fmla="*/ 342 h 885"/>
                <a:gd name="T68" fmla="*/ 28 w 390"/>
                <a:gd name="T69" fmla="*/ 310 h 885"/>
                <a:gd name="T70" fmla="*/ 16 w 390"/>
                <a:gd name="T71" fmla="*/ 267 h 885"/>
                <a:gd name="T72" fmla="*/ 24 w 390"/>
                <a:gd name="T73" fmla="*/ 239 h 885"/>
                <a:gd name="T74" fmla="*/ 28 w 390"/>
                <a:gd name="T75" fmla="*/ 184 h 885"/>
                <a:gd name="T76" fmla="*/ 45 w 390"/>
                <a:gd name="T77" fmla="*/ 151 h 885"/>
                <a:gd name="T78" fmla="*/ 41 w 390"/>
                <a:gd name="T79" fmla="*/ 112 h 885"/>
                <a:gd name="T80" fmla="*/ 54 w 390"/>
                <a:gd name="T81" fmla="*/ 66 h 885"/>
                <a:gd name="T82" fmla="*/ 71 w 390"/>
                <a:gd name="T83" fmla="*/ 30 h 885"/>
                <a:gd name="T84" fmla="*/ 108 w 390"/>
                <a:gd name="T85" fmla="*/ 18 h 885"/>
                <a:gd name="T86" fmla="*/ 164 w 390"/>
                <a:gd name="T87" fmla="*/ 7 h 885"/>
                <a:gd name="T88" fmla="*/ 200 w 390"/>
                <a:gd name="T89" fmla="*/ 33 h 885"/>
                <a:gd name="T90" fmla="*/ 221 w 390"/>
                <a:gd name="T91" fmla="*/ 49 h 885"/>
                <a:gd name="T92" fmla="*/ 242 w 390"/>
                <a:gd name="T93" fmla="*/ 77 h 885"/>
                <a:gd name="T94" fmla="*/ 280 w 390"/>
                <a:gd name="T95" fmla="*/ 84 h 885"/>
                <a:gd name="T96" fmla="*/ 280 w 390"/>
                <a:gd name="T97" fmla="*/ 127 h 885"/>
                <a:gd name="T98" fmla="*/ 346 w 390"/>
                <a:gd name="T99" fmla="*/ 149 h 885"/>
                <a:gd name="T100" fmla="*/ 363 w 390"/>
                <a:gd name="T101" fmla="*/ 128 h 885"/>
                <a:gd name="T102" fmla="*/ 377 w 390"/>
                <a:gd name="T103" fmla="*/ 133 h 885"/>
                <a:gd name="T104" fmla="*/ 390 w 390"/>
                <a:gd name="T105" fmla="*/ 153 h 885"/>
                <a:gd name="T106" fmla="*/ 373 w 390"/>
                <a:gd name="T107" fmla="*/ 15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0" h="885">
                  <a:moveTo>
                    <a:pt x="373" y="155"/>
                  </a:moveTo>
                  <a:lnTo>
                    <a:pt x="361" y="170"/>
                  </a:lnTo>
                  <a:lnTo>
                    <a:pt x="350" y="176"/>
                  </a:lnTo>
                  <a:lnTo>
                    <a:pt x="337" y="193"/>
                  </a:lnTo>
                  <a:lnTo>
                    <a:pt x="325" y="207"/>
                  </a:lnTo>
                  <a:lnTo>
                    <a:pt x="315" y="225"/>
                  </a:lnTo>
                  <a:lnTo>
                    <a:pt x="303" y="242"/>
                  </a:lnTo>
                  <a:lnTo>
                    <a:pt x="289" y="263"/>
                  </a:lnTo>
                  <a:lnTo>
                    <a:pt x="285" y="288"/>
                  </a:lnTo>
                  <a:lnTo>
                    <a:pt x="288" y="325"/>
                  </a:lnTo>
                  <a:lnTo>
                    <a:pt x="296" y="353"/>
                  </a:lnTo>
                  <a:lnTo>
                    <a:pt x="305" y="350"/>
                  </a:lnTo>
                  <a:lnTo>
                    <a:pt x="304" y="361"/>
                  </a:lnTo>
                  <a:lnTo>
                    <a:pt x="316" y="366"/>
                  </a:lnTo>
                  <a:lnTo>
                    <a:pt x="329" y="369"/>
                  </a:lnTo>
                  <a:lnTo>
                    <a:pt x="329" y="402"/>
                  </a:lnTo>
                  <a:lnTo>
                    <a:pt x="342" y="407"/>
                  </a:lnTo>
                  <a:lnTo>
                    <a:pt x="338" y="437"/>
                  </a:lnTo>
                  <a:lnTo>
                    <a:pt x="325" y="446"/>
                  </a:lnTo>
                  <a:lnTo>
                    <a:pt x="305" y="449"/>
                  </a:lnTo>
                  <a:lnTo>
                    <a:pt x="300" y="465"/>
                  </a:lnTo>
                  <a:lnTo>
                    <a:pt x="287" y="466"/>
                  </a:lnTo>
                  <a:lnTo>
                    <a:pt x="243" y="474"/>
                  </a:lnTo>
                  <a:lnTo>
                    <a:pt x="229" y="477"/>
                  </a:lnTo>
                  <a:lnTo>
                    <a:pt x="222" y="485"/>
                  </a:lnTo>
                  <a:lnTo>
                    <a:pt x="227" y="510"/>
                  </a:lnTo>
                  <a:lnTo>
                    <a:pt x="229" y="540"/>
                  </a:lnTo>
                  <a:lnTo>
                    <a:pt x="204" y="550"/>
                  </a:lnTo>
                  <a:lnTo>
                    <a:pt x="168" y="530"/>
                  </a:lnTo>
                  <a:lnTo>
                    <a:pt x="163" y="555"/>
                  </a:lnTo>
                  <a:lnTo>
                    <a:pt x="181" y="567"/>
                  </a:lnTo>
                  <a:lnTo>
                    <a:pt x="188" y="583"/>
                  </a:lnTo>
                  <a:lnTo>
                    <a:pt x="192" y="601"/>
                  </a:lnTo>
                  <a:lnTo>
                    <a:pt x="182" y="613"/>
                  </a:lnTo>
                  <a:lnTo>
                    <a:pt x="173" y="625"/>
                  </a:lnTo>
                  <a:lnTo>
                    <a:pt x="164" y="655"/>
                  </a:lnTo>
                  <a:lnTo>
                    <a:pt x="149" y="662"/>
                  </a:lnTo>
                  <a:lnTo>
                    <a:pt x="147" y="674"/>
                  </a:lnTo>
                  <a:lnTo>
                    <a:pt x="132" y="679"/>
                  </a:lnTo>
                  <a:lnTo>
                    <a:pt x="127" y="711"/>
                  </a:lnTo>
                  <a:lnTo>
                    <a:pt x="163" y="727"/>
                  </a:lnTo>
                  <a:lnTo>
                    <a:pt x="164" y="742"/>
                  </a:lnTo>
                  <a:lnTo>
                    <a:pt x="163" y="756"/>
                  </a:lnTo>
                  <a:lnTo>
                    <a:pt x="149" y="766"/>
                  </a:lnTo>
                  <a:lnTo>
                    <a:pt x="141" y="779"/>
                  </a:lnTo>
                  <a:lnTo>
                    <a:pt x="141" y="818"/>
                  </a:lnTo>
                  <a:lnTo>
                    <a:pt x="124" y="822"/>
                  </a:lnTo>
                  <a:lnTo>
                    <a:pt x="112" y="831"/>
                  </a:lnTo>
                  <a:lnTo>
                    <a:pt x="114" y="852"/>
                  </a:lnTo>
                  <a:lnTo>
                    <a:pt x="112" y="882"/>
                  </a:lnTo>
                  <a:lnTo>
                    <a:pt x="41" y="885"/>
                  </a:lnTo>
                  <a:lnTo>
                    <a:pt x="36" y="852"/>
                  </a:lnTo>
                  <a:lnTo>
                    <a:pt x="16" y="841"/>
                  </a:lnTo>
                  <a:lnTo>
                    <a:pt x="12" y="770"/>
                  </a:lnTo>
                  <a:lnTo>
                    <a:pt x="25" y="766"/>
                  </a:lnTo>
                  <a:lnTo>
                    <a:pt x="29" y="746"/>
                  </a:lnTo>
                  <a:lnTo>
                    <a:pt x="30" y="650"/>
                  </a:lnTo>
                  <a:lnTo>
                    <a:pt x="20" y="622"/>
                  </a:lnTo>
                  <a:lnTo>
                    <a:pt x="20" y="584"/>
                  </a:lnTo>
                  <a:lnTo>
                    <a:pt x="13" y="542"/>
                  </a:lnTo>
                  <a:lnTo>
                    <a:pt x="3" y="519"/>
                  </a:lnTo>
                  <a:lnTo>
                    <a:pt x="5" y="501"/>
                  </a:lnTo>
                  <a:lnTo>
                    <a:pt x="22" y="478"/>
                  </a:lnTo>
                  <a:lnTo>
                    <a:pt x="0" y="431"/>
                  </a:lnTo>
                  <a:lnTo>
                    <a:pt x="17" y="404"/>
                  </a:lnTo>
                  <a:lnTo>
                    <a:pt x="28" y="388"/>
                  </a:lnTo>
                  <a:lnTo>
                    <a:pt x="17" y="376"/>
                  </a:lnTo>
                  <a:lnTo>
                    <a:pt x="17" y="342"/>
                  </a:lnTo>
                  <a:lnTo>
                    <a:pt x="30" y="338"/>
                  </a:lnTo>
                  <a:lnTo>
                    <a:pt x="28" y="310"/>
                  </a:lnTo>
                  <a:lnTo>
                    <a:pt x="17" y="306"/>
                  </a:lnTo>
                  <a:lnTo>
                    <a:pt x="16" y="267"/>
                  </a:lnTo>
                  <a:lnTo>
                    <a:pt x="26" y="258"/>
                  </a:lnTo>
                  <a:lnTo>
                    <a:pt x="24" y="239"/>
                  </a:lnTo>
                  <a:lnTo>
                    <a:pt x="18" y="199"/>
                  </a:lnTo>
                  <a:lnTo>
                    <a:pt x="28" y="184"/>
                  </a:lnTo>
                  <a:lnTo>
                    <a:pt x="30" y="161"/>
                  </a:lnTo>
                  <a:lnTo>
                    <a:pt x="45" y="151"/>
                  </a:lnTo>
                  <a:lnTo>
                    <a:pt x="53" y="129"/>
                  </a:lnTo>
                  <a:lnTo>
                    <a:pt x="41" y="112"/>
                  </a:lnTo>
                  <a:lnTo>
                    <a:pt x="53" y="95"/>
                  </a:lnTo>
                  <a:lnTo>
                    <a:pt x="54" y="66"/>
                  </a:lnTo>
                  <a:lnTo>
                    <a:pt x="70" y="61"/>
                  </a:lnTo>
                  <a:lnTo>
                    <a:pt x="71" y="30"/>
                  </a:lnTo>
                  <a:lnTo>
                    <a:pt x="86" y="0"/>
                  </a:lnTo>
                  <a:lnTo>
                    <a:pt x="108" y="18"/>
                  </a:lnTo>
                  <a:lnTo>
                    <a:pt x="136" y="28"/>
                  </a:lnTo>
                  <a:lnTo>
                    <a:pt x="164" y="7"/>
                  </a:lnTo>
                  <a:lnTo>
                    <a:pt x="178" y="22"/>
                  </a:lnTo>
                  <a:lnTo>
                    <a:pt x="200" y="33"/>
                  </a:lnTo>
                  <a:lnTo>
                    <a:pt x="206" y="42"/>
                  </a:lnTo>
                  <a:lnTo>
                    <a:pt x="221" y="49"/>
                  </a:lnTo>
                  <a:lnTo>
                    <a:pt x="234" y="61"/>
                  </a:lnTo>
                  <a:lnTo>
                    <a:pt x="242" y="77"/>
                  </a:lnTo>
                  <a:lnTo>
                    <a:pt x="275" y="81"/>
                  </a:lnTo>
                  <a:lnTo>
                    <a:pt x="280" y="84"/>
                  </a:lnTo>
                  <a:lnTo>
                    <a:pt x="288" y="92"/>
                  </a:lnTo>
                  <a:lnTo>
                    <a:pt x="280" y="127"/>
                  </a:lnTo>
                  <a:lnTo>
                    <a:pt x="274" y="148"/>
                  </a:lnTo>
                  <a:lnTo>
                    <a:pt x="346" y="149"/>
                  </a:lnTo>
                  <a:lnTo>
                    <a:pt x="349" y="137"/>
                  </a:lnTo>
                  <a:lnTo>
                    <a:pt x="363" y="128"/>
                  </a:lnTo>
                  <a:lnTo>
                    <a:pt x="374" y="108"/>
                  </a:lnTo>
                  <a:lnTo>
                    <a:pt x="377" y="133"/>
                  </a:lnTo>
                  <a:lnTo>
                    <a:pt x="389" y="133"/>
                  </a:lnTo>
                  <a:lnTo>
                    <a:pt x="390" y="153"/>
                  </a:lnTo>
                  <a:lnTo>
                    <a:pt x="373" y="155"/>
                  </a:lnTo>
                  <a:lnTo>
                    <a:pt x="373" y="15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Freeform 96">
              <a:extLst>
                <a:ext uri="{FF2B5EF4-FFF2-40B4-BE49-F238E27FC236}">
                  <a16:creationId xmlns:a16="http://schemas.microsoft.com/office/drawing/2014/main" id="{16235B60-B116-64F5-1BE9-D1C453E1A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6503" y="6755907"/>
              <a:ext cx="445722" cy="460418"/>
            </a:xfrm>
            <a:custGeom>
              <a:avLst/>
              <a:gdLst>
                <a:gd name="T0" fmla="*/ 199 w 210"/>
                <a:gd name="T1" fmla="*/ 206 h 227"/>
                <a:gd name="T2" fmla="*/ 185 w 210"/>
                <a:gd name="T3" fmla="*/ 215 h 227"/>
                <a:gd name="T4" fmla="*/ 182 w 210"/>
                <a:gd name="T5" fmla="*/ 227 h 227"/>
                <a:gd name="T6" fmla="*/ 110 w 210"/>
                <a:gd name="T7" fmla="*/ 226 h 227"/>
                <a:gd name="T8" fmla="*/ 116 w 210"/>
                <a:gd name="T9" fmla="*/ 205 h 227"/>
                <a:gd name="T10" fmla="*/ 124 w 210"/>
                <a:gd name="T11" fmla="*/ 170 h 227"/>
                <a:gd name="T12" fmla="*/ 116 w 210"/>
                <a:gd name="T13" fmla="*/ 162 h 227"/>
                <a:gd name="T14" fmla="*/ 111 w 210"/>
                <a:gd name="T15" fmla="*/ 159 h 227"/>
                <a:gd name="T16" fmla="*/ 78 w 210"/>
                <a:gd name="T17" fmla="*/ 155 h 227"/>
                <a:gd name="T18" fmla="*/ 70 w 210"/>
                <a:gd name="T19" fmla="*/ 139 h 227"/>
                <a:gd name="T20" fmla="*/ 57 w 210"/>
                <a:gd name="T21" fmla="*/ 127 h 227"/>
                <a:gd name="T22" fmla="*/ 42 w 210"/>
                <a:gd name="T23" fmla="*/ 120 h 227"/>
                <a:gd name="T24" fmla="*/ 36 w 210"/>
                <a:gd name="T25" fmla="*/ 111 h 227"/>
                <a:gd name="T26" fmla="*/ 14 w 210"/>
                <a:gd name="T27" fmla="*/ 100 h 227"/>
                <a:gd name="T28" fmla="*/ 0 w 210"/>
                <a:gd name="T29" fmla="*/ 85 h 227"/>
                <a:gd name="T30" fmla="*/ 8 w 210"/>
                <a:gd name="T31" fmla="*/ 44 h 227"/>
                <a:gd name="T32" fmla="*/ 16 w 210"/>
                <a:gd name="T33" fmla="*/ 24 h 227"/>
                <a:gd name="T34" fmla="*/ 42 w 210"/>
                <a:gd name="T35" fmla="*/ 15 h 227"/>
                <a:gd name="T36" fmla="*/ 61 w 210"/>
                <a:gd name="T37" fmla="*/ 0 h 227"/>
                <a:gd name="T38" fmla="*/ 88 w 210"/>
                <a:gd name="T39" fmla="*/ 11 h 227"/>
                <a:gd name="T40" fmla="*/ 99 w 210"/>
                <a:gd name="T41" fmla="*/ 26 h 227"/>
                <a:gd name="T42" fmla="*/ 100 w 210"/>
                <a:gd name="T43" fmla="*/ 44 h 227"/>
                <a:gd name="T44" fmla="*/ 116 w 210"/>
                <a:gd name="T45" fmla="*/ 50 h 227"/>
                <a:gd name="T46" fmla="*/ 119 w 210"/>
                <a:gd name="T47" fmla="*/ 70 h 227"/>
                <a:gd name="T48" fmla="*/ 140 w 210"/>
                <a:gd name="T49" fmla="*/ 74 h 227"/>
                <a:gd name="T50" fmla="*/ 145 w 210"/>
                <a:gd name="T51" fmla="*/ 86 h 227"/>
                <a:gd name="T52" fmla="*/ 157 w 210"/>
                <a:gd name="T53" fmla="*/ 91 h 227"/>
                <a:gd name="T54" fmla="*/ 180 w 210"/>
                <a:gd name="T55" fmla="*/ 92 h 227"/>
                <a:gd name="T56" fmla="*/ 182 w 210"/>
                <a:gd name="T57" fmla="*/ 119 h 227"/>
                <a:gd name="T58" fmla="*/ 202 w 210"/>
                <a:gd name="T59" fmla="*/ 122 h 227"/>
                <a:gd name="T60" fmla="*/ 207 w 210"/>
                <a:gd name="T61" fmla="*/ 181 h 227"/>
                <a:gd name="T62" fmla="*/ 210 w 210"/>
                <a:gd name="T63" fmla="*/ 186 h 227"/>
                <a:gd name="T64" fmla="*/ 199 w 210"/>
                <a:gd name="T65" fmla="*/ 206 h 227"/>
                <a:gd name="T66" fmla="*/ 199 w 210"/>
                <a:gd name="T67" fmla="*/ 20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0" h="227">
                  <a:moveTo>
                    <a:pt x="199" y="206"/>
                  </a:moveTo>
                  <a:lnTo>
                    <a:pt x="185" y="215"/>
                  </a:lnTo>
                  <a:lnTo>
                    <a:pt x="182" y="227"/>
                  </a:lnTo>
                  <a:lnTo>
                    <a:pt x="110" y="226"/>
                  </a:lnTo>
                  <a:lnTo>
                    <a:pt x="116" y="205"/>
                  </a:lnTo>
                  <a:lnTo>
                    <a:pt x="124" y="170"/>
                  </a:lnTo>
                  <a:lnTo>
                    <a:pt x="116" y="162"/>
                  </a:lnTo>
                  <a:lnTo>
                    <a:pt x="111" y="159"/>
                  </a:lnTo>
                  <a:lnTo>
                    <a:pt x="78" y="155"/>
                  </a:lnTo>
                  <a:lnTo>
                    <a:pt x="70" y="139"/>
                  </a:lnTo>
                  <a:lnTo>
                    <a:pt x="57" y="127"/>
                  </a:lnTo>
                  <a:lnTo>
                    <a:pt x="42" y="120"/>
                  </a:lnTo>
                  <a:lnTo>
                    <a:pt x="36" y="111"/>
                  </a:lnTo>
                  <a:lnTo>
                    <a:pt x="14" y="100"/>
                  </a:lnTo>
                  <a:lnTo>
                    <a:pt x="0" y="85"/>
                  </a:lnTo>
                  <a:lnTo>
                    <a:pt x="8" y="44"/>
                  </a:lnTo>
                  <a:lnTo>
                    <a:pt x="16" y="24"/>
                  </a:lnTo>
                  <a:lnTo>
                    <a:pt x="42" y="15"/>
                  </a:lnTo>
                  <a:lnTo>
                    <a:pt x="61" y="0"/>
                  </a:lnTo>
                  <a:lnTo>
                    <a:pt x="88" y="11"/>
                  </a:lnTo>
                  <a:lnTo>
                    <a:pt x="99" y="26"/>
                  </a:lnTo>
                  <a:lnTo>
                    <a:pt x="100" y="44"/>
                  </a:lnTo>
                  <a:lnTo>
                    <a:pt x="116" y="50"/>
                  </a:lnTo>
                  <a:lnTo>
                    <a:pt x="119" y="70"/>
                  </a:lnTo>
                  <a:lnTo>
                    <a:pt x="140" y="74"/>
                  </a:lnTo>
                  <a:lnTo>
                    <a:pt x="145" y="86"/>
                  </a:lnTo>
                  <a:lnTo>
                    <a:pt x="157" y="91"/>
                  </a:lnTo>
                  <a:lnTo>
                    <a:pt x="180" y="92"/>
                  </a:lnTo>
                  <a:lnTo>
                    <a:pt x="182" y="119"/>
                  </a:lnTo>
                  <a:lnTo>
                    <a:pt x="202" y="122"/>
                  </a:lnTo>
                  <a:lnTo>
                    <a:pt x="207" y="181"/>
                  </a:lnTo>
                  <a:lnTo>
                    <a:pt x="210" y="186"/>
                  </a:lnTo>
                  <a:lnTo>
                    <a:pt x="199" y="206"/>
                  </a:lnTo>
                  <a:lnTo>
                    <a:pt x="199" y="20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0212620B-AE21-B6B0-5A63-AD53B972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897" y="4711410"/>
              <a:ext cx="116737" cy="58821"/>
            </a:xfrm>
            <a:custGeom>
              <a:avLst/>
              <a:gdLst>
                <a:gd name="T0" fmla="*/ 47 w 55"/>
                <a:gd name="T1" fmla="*/ 26 h 29"/>
                <a:gd name="T2" fmla="*/ 19 w 55"/>
                <a:gd name="T3" fmla="*/ 29 h 29"/>
                <a:gd name="T4" fmla="*/ 0 w 55"/>
                <a:gd name="T5" fmla="*/ 16 h 29"/>
                <a:gd name="T6" fmla="*/ 12 w 55"/>
                <a:gd name="T7" fmla="*/ 0 h 29"/>
                <a:gd name="T8" fmla="*/ 32 w 55"/>
                <a:gd name="T9" fmla="*/ 0 h 29"/>
                <a:gd name="T10" fmla="*/ 55 w 55"/>
                <a:gd name="T11" fmla="*/ 11 h 29"/>
                <a:gd name="T12" fmla="*/ 47 w 55"/>
                <a:gd name="T13" fmla="*/ 26 h 29"/>
                <a:gd name="T14" fmla="*/ 47 w 55"/>
                <a:gd name="T15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47" y="26"/>
                  </a:moveTo>
                  <a:lnTo>
                    <a:pt x="19" y="29"/>
                  </a:lnTo>
                  <a:lnTo>
                    <a:pt x="0" y="16"/>
                  </a:lnTo>
                  <a:lnTo>
                    <a:pt x="12" y="0"/>
                  </a:lnTo>
                  <a:lnTo>
                    <a:pt x="32" y="0"/>
                  </a:lnTo>
                  <a:lnTo>
                    <a:pt x="55" y="11"/>
                  </a:lnTo>
                  <a:lnTo>
                    <a:pt x="47" y="26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" name="Freeform 98">
              <a:extLst>
                <a:ext uri="{FF2B5EF4-FFF2-40B4-BE49-F238E27FC236}">
                  <a16:creationId xmlns:a16="http://schemas.microsoft.com/office/drawing/2014/main" id="{F3CE9156-6AB1-0384-EA50-9C67D0908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025" y="4626223"/>
              <a:ext cx="191024" cy="129809"/>
            </a:xfrm>
            <a:custGeom>
              <a:avLst/>
              <a:gdLst>
                <a:gd name="T0" fmla="*/ 85 w 90"/>
                <a:gd name="T1" fmla="*/ 61 h 64"/>
                <a:gd name="T2" fmla="*/ 64 w 90"/>
                <a:gd name="T3" fmla="*/ 62 h 64"/>
                <a:gd name="T4" fmla="*/ 29 w 90"/>
                <a:gd name="T5" fmla="*/ 61 h 64"/>
                <a:gd name="T6" fmla="*/ 0 w 90"/>
                <a:gd name="T7" fmla="*/ 64 h 64"/>
                <a:gd name="T8" fmla="*/ 8 w 90"/>
                <a:gd name="T9" fmla="*/ 46 h 64"/>
                <a:gd name="T10" fmla="*/ 8 w 90"/>
                <a:gd name="T11" fmla="*/ 12 h 64"/>
                <a:gd name="T12" fmla="*/ 8 w 90"/>
                <a:gd name="T13" fmla="*/ 0 h 64"/>
                <a:gd name="T14" fmla="*/ 29 w 90"/>
                <a:gd name="T15" fmla="*/ 4 h 64"/>
                <a:gd name="T16" fmla="*/ 39 w 90"/>
                <a:gd name="T17" fmla="*/ 14 h 64"/>
                <a:gd name="T18" fmla="*/ 48 w 90"/>
                <a:gd name="T19" fmla="*/ 18 h 64"/>
                <a:gd name="T20" fmla="*/ 58 w 90"/>
                <a:gd name="T21" fmla="*/ 18 h 64"/>
                <a:gd name="T22" fmla="*/ 62 w 90"/>
                <a:gd name="T23" fmla="*/ 33 h 64"/>
                <a:gd name="T24" fmla="*/ 74 w 90"/>
                <a:gd name="T25" fmla="*/ 39 h 64"/>
                <a:gd name="T26" fmla="*/ 90 w 90"/>
                <a:gd name="T27" fmla="*/ 50 h 64"/>
                <a:gd name="T28" fmla="*/ 85 w 90"/>
                <a:gd name="T29" fmla="*/ 61 h 64"/>
                <a:gd name="T30" fmla="*/ 85 w 90"/>
                <a:gd name="T31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64">
                  <a:moveTo>
                    <a:pt x="85" y="61"/>
                  </a:moveTo>
                  <a:lnTo>
                    <a:pt x="64" y="62"/>
                  </a:lnTo>
                  <a:lnTo>
                    <a:pt x="29" y="61"/>
                  </a:lnTo>
                  <a:lnTo>
                    <a:pt x="0" y="64"/>
                  </a:lnTo>
                  <a:lnTo>
                    <a:pt x="8" y="46"/>
                  </a:lnTo>
                  <a:lnTo>
                    <a:pt x="8" y="12"/>
                  </a:lnTo>
                  <a:lnTo>
                    <a:pt x="8" y="0"/>
                  </a:lnTo>
                  <a:lnTo>
                    <a:pt x="29" y="4"/>
                  </a:lnTo>
                  <a:lnTo>
                    <a:pt x="39" y="14"/>
                  </a:lnTo>
                  <a:lnTo>
                    <a:pt x="48" y="18"/>
                  </a:lnTo>
                  <a:lnTo>
                    <a:pt x="58" y="18"/>
                  </a:lnTo>
                  <a:lnTo>
                    <a:pt x="62" y="33"/>
                  </a:lnTo>
                  <a:lnTo>
                    <a:pt x="74" y="39"/>
                  </a:lnTo>
                  <a:lnTo>
                    <a:pt x="90" y="50"/>
                  </a:lnTo>
                  <a:lnTo>
                    <a:pt x="85" y="61"/>
                  </a:lnTo>
                  <a:lnTo>
                    <a:pt x="85" y="6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Freeform 99">
              <a:extLst>
                <a:ext uri="{FF2B5EF4-FFF2-40B4-BE49-F238E27FC236}">
                  <a16:creationId xmlns:a16="http://schemas.microsoft.com/office/drawing/2014/main" id="{DEC5E85C-2B3E-A4CA-DB11-5B8CD60B7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132" y="4717495"/>
              <a:ext cx="76410" cy="46651"/>
            </a:xfrm>
            <a:custGeom>
              <a:avLst/>
              <a:gdLst>
                <a:gd name="T0" fmla="*/ 23 w 36"/>
                <a:gd name="T1" fmla="*/ 23 h 23"/>
                <a:gd name="T2" fmla="*/ 10 w 36"/>
                <a:gd name="T3" fmla="*/ 17 h 23"/>
                <a:gd name="T4" fmla="*/ 0 w 36"/>
                <a:gd name="T5" fmla="*/ 10 h 23"/>
                <a:gd name="T6" fmla="*/ 14 w 36"/>
                <a:gd name="T7" fmla="*/ 1 h 23"/>
                <a:gd name="T8" fmla="*/ 36 w 36"/>
                <a:gd name="T9" fmla="*/ 0 h 23"/>
                <a:gd name="T10" fmla="*/ 36 w 36"/>
                <a:gd name="T11" fmla="*/ 17 h 23"/>
                <a:gd name="T12" fmla="*/ 23 w 36"/>
                <a:gd name="T13" fmla="*/ 23 h 23"/>
                <a:gd name="T14" fmla="*/ 23 w 36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3">
                  <a:moveTo>
                    <a:pt x="23" y="23"/>
                  </a:moveTo>
                  <a:lnTo>
                    <a:pt x="10" y="17"/>
                  </a:lnTo>
                  <a:lnTo>
                    <a:pt x="0" y="10"/>
                  </a:lnTo>
                  <a:lnTo>
                    <a:pt x="14" y="1"/>
                  </a:lnTo>
                  <a:lnTo>
                    <a:pt x="36" y="0"/>
                  </a:lnTo>
                  <a:lnTo>
                    <a:pt x="36" y="17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reeform 100">
              <a:extLst>
                <a:ext uri="{FF2B5EF4-FFF2-40B4-BE49-F238E27FC236}">
                  <a16:creationId xmlns:a16="http://schemas.microsoft.com/office/drawing/2014/main" id="{ACF15020-7F29-C140-D25C-9D338B9E4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365" y="4800655"/>
              <a:ext cx="331109" cy="271788"/>
            </a:xfrm>
            <a:custGeom>
              <a:avLst/>
              <a:gdLst>
                <a:gd name="T0" fmla="*/ 129 w 156"/>
                <a:gd name="T1" fmla="*/ 115 h 134"/>
                <a:gd name="T2" fmla="*/ 97 w 156"/>
                <a:gd name="T3" fmla="*/ 109 h 134"/>
                <a:gd name="T4" fmla="*/ 68 w 156"/>
                <a:gd name="T5" fmla="*/ 119 h 134"/>
                <a:gd name="T6" fmla="*/ 56 w 156"/>
                <a:gd name="T7" fmla="*/ 134 h 134"/>
                <a:gd name="T8" fmla="*/ 47 w 156"/>
                <a:gd name="T9" fmla="*/ 124 h 134"/>
                <a:gd name="T10" fmla="*/ 27 w 156"/>
                <a:gd name="T11" fmla="*/ 124 h 134"/>
                <a:gd name="T12" fmla="*/ 26 w 156"/>
                <a:gd name="T13" fmla="*/ 107 h 134"/>
                <a:gd name="T14" fmla="*/ 29 w 156"/>
                <a:gd name="T15" fmla="*/ 89 h 134"/>
                <a:gd name="T16" fmla="*/ 43 w 156"/>
                <a:gd name="T17" fmla="*/ 82 h 134"/>
                <a:gd name="T18" fmla="*/ 33 w 156"/>
                <a:gd name="T19" fmla="*/ 72 h 134"/>
                <a:gd name="T20" fmla="*/ 17 w 156"/>
                <a:gd name="T21" fmla="*/ 51 h 134"/>
                <a:gd name="T22" fmla="*/ 0 w 156"/>
                <a:gd name="T23" fmla="*/ 46 h 134"/>
                <a:gd name="T24" fmla="*/ 15 w 156"/>
                <a:gd name="T25" fmla="*/ 38 h 134"/>
                <a:gd name="T26" fmla="*/ 45 w 156"/>
                <a:gd name="T27" fmla="*/ 5 h 134"/>
                <a:gd name="T28" fmla="*/ 64 w 156"/>
                <a:gd name="T29" fmla="*/ 0 h 134"/>
                <a:gd name="T30" fmla="*/ 75 w 156"/>
                <a:gd name="T31" fmla="*/ 14 h 134"/>
                <a:gd name="T32" fmla="*/ 91 w 156"/>
                <a:gd name="T33" fmla="*/ 21 h 134"/>
                <a:gd name="T34" fmla="*/ 109 w 156"/>
                <a:gd name="T35" fmla="*/ 46 h 134"/>
                <a:gd name="T36" fmla="*/ 125 w 156"/>
                <a:gd name="T37" fmla="*/ 59 h 134"/>
                <a:gd name="T38" fmla="*/ 129 w 156"/>
                <a:gd name="T39" fmla="*/ 79 h 134"/>
                <a:gd name="T40" fmla="*/ 144 w 156"/>
                <a:gd name="T41" fmla="*/ 88 h 134"/>
                <a:gd name="T42" fmla="*/ 156 w 156"/>
                <a:gd name="T43" fmla="*/ 115 h 134"/>
                <a:gd name="T44" fmla="*/ 129 w 156"/>
                <a:gd name="T45" fmla="*/ 115 h 134"/>
                <a:gd name="T46" fmla="*/ 129 w 156"/>
                <a:gd name="T47" fmla="*/ 11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34">
                  <a:moveTo>
                    <a:pt x="129" y="115"/>
                  </a:moveTo>
                  <a:lnTo>
                    <a:pt x="97" y="109"/>
                  </a:lnTo>
                  <a:lnTo>
                    <a:pt x="68" y="119"/>
                  </a:lnTo>
                  <a:lnTo>
                    <a:pt x="56" y="134"/>
                  </a:lnTo>
                  <a:lnTo>
                    <a:pt x="47" y="124"/>
                  </a:lnTo>
                  <a:lnTo>
                    <a:pt x="27" y="124"/>
                  </a:lnTo>
                  <a:lnTo>
                    <a:pt x="26" y="107"/>
                  </a:lnTo>
                  <a:lnTo>
                    <a:pt x="29" y="89"/>
                  </a:lnTo>
                  <a:lnTo>
                    <a:pt x="43" y="82"/>
                  </a:lnTo>
                  <a:lnTo>
                    <a:pt x="33" y="72"/>
                  </a:lnTo>
                  <a:lnTo>
                    <a:pt x="17" y="51"/>
                  </a:lnTo>
                  <a:lnTo>
                    <a:pt x="0" y="46"/>
                  </a:lnTo>
                  <a:lnTo>
                    <a:pt x="15" y="38"/>
                  </a:lnTo>
                  <a:lnTo>
                    <a:pt x="45" y="5"/>
                  </a:lnTo>
                  <a:lnTo>
                    <a:pt x="64" y="0"/>
                  </a:lnTo>
                  <a:lnTo>
                    <a:pt x="75" y="14"/>
                  </a:lnTo>
                  <a:lnTo>
                    <a:pt x="91" y="21"/>
                  </a:lnTo>
                  <a:lnTo>
                    <a:pt x="109" y="46"/>
                  </a:lnTo>
                  <a:lnTo>
                    <a:pt x="125" y="59"/>
                  </a:lnTo>
                  <a:lnTo>
                    <a:pt x="129" y="79"/>
                  </a:lnTo>
                  <a:lnTo>
                    <a:pt x="144" y="88"/>
                  </a:lnTo>
                  <a:lnTo>
                    <a:pt x="156" y="115"/>
                  </a:lnTo>
                  <a:lnTo>
                    <a:pt x="129" y="115"/>
                  </a:lnTo>
                  <a:lnTo>
                    <a:pt x="129" y="11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Freeform 101">
              <a:extLst>
                <a:ext uri="{FF2B5EF4-FFF2-40B4-BE49-F238E27FC236}">
                  <a16:creationId xmlns:a16="http://schemas.microsoft.com/office/drawing/2014/main" id="{AA74B5EC-FCED-3B45-5FDE-90908442F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2067" y="5839129"/>
              <a:ext cx="401151" cy="405654"/>
            </a:xfrm>
            <a:custGeom>
              <a:avLst/>
              <a:gdLst>
                <a:gd name="T0" fmla="*/ 116 w 143"/>
                <a:gd name="T1" fmla="*/ 148 h 151"/>
                <a:gd name="T2" fmla="*/ 89 w 143"/>
                <a:gd name="T3" fmla="*/ 141 h 151"/>
                <a:gd name="T4" fmla="*/ 66 w 143"/>
                <a:gd name="T5" fmla="*/ 116 h 151"/>
                <a:gd name="T6" fmla="*/ 49 w 143"/>
                <a:gd name="T7" fmla="*/ 94 h 151"/>
                <a:gd name="T8" fmla="*/ 21 w 143"/>
                <a:gd name="T9" fmla="*/ 90 h 151"/>
                <a:gd name="T10" fmla="*/ 0 w 143"/>
                <a:gd name="T11" fmla="*/ 0 h 151"/>
                <a:gd name="T12" fmla="*/ 19 w 143"/>
                <a:gd name="T13" fmla="*/ 7 h 151"/>
                <a:gd name="T14" fmla="*/ 48 w 143"/>
                <a:gd name="T15" fmla="*/ 6 h 151"/>
                <a:gd name="T16" fmla="*/ 48 w 143"/>
                <a:gd name="T17" fmla="*/ 30 h 151"/>
                <a:gd name="T18" fmla="*/ 66 w 143"/>
                <a:gd name="T19" fmla="*/ 36 h 151"/>
                <a:gd name="T20" fmla="*/ 70 w 143"/>
                <a:gd name="T21" fmla="*/ 48 h 151"/>
                <a:gd name="T22" fmla="*/ 86 w 143"/>
                <a:gd name="T23" fmla="*/ 62 h 151"/>
                <a:gd name="T24" fmla="*/ 95 w 143"/>
                <a:gd name="T25" fmla="*/ 71 h 151"/>
                <a:gd name="T26" fmla="*/ 92 w 143"/>
                <a:gd name="T27" fmla="*/ 92 h 151"/>
                <a:gd name="T28" fmla="*/ 105 w 143"/>
                <a:gd name="T29" fmla="*/ 113 h 151"/>
                <a:gd name="T30" fmla="*/ 130 w 143"/>
                <a:gd name="T31" fmla="*/ 121 h 151"/>
                <a:gd name="T32" fmla="*/ 143 w 143"/>
                <a:gd name="T33" fmla="*/ 144 h 151"/>
                <a:gd name="T34" fmla="*/ 116 w 143"/>
                <a:gd name="T35" fmla="*/ 14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51">
                  <a:moveTo>
                    <a:pt x="116" y="148"/>
                  </a:moveTo>
                  <a:cubicBezTo>
                    <a:pt x="111" y="145"/>
                    <a:pt x="89" y="141"/>
                    <a:pt x="89" y="141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21" y="151"/>
                    <a:pt x="116" y="148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Freeform 102">
              <a:extLst>
                <a:ext uri="{FF2B5EF4-FFF2-40B4-BE49-F238E27FC236}">
                  <a16:creationId xmlns:a16="http://schemas.microsoft.com/office/drawing/2014/main" id="{868A6C5D-0557-D58B-8DDB-5F368A822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1054" y="5906061"/>
              <a:ext cx="137963" cy="101414"/>
            </a:xfrm>
            <a:custGeom>
              <a:avLst/>
              <a:gdLst>
                <a:gd name="T0" fmla="*/ 53 w 65"/>
                <a:gd name="T1" fmla="*/ 37 h 50"/>
                <a:gd name="T2" fmla="*/ 27 w 65"/>
                <a:gd name="T3" fmla="*/ 50 h 50"/>
                <a:gd name="T4" fmla="*/ 0 w 65"/>
                <a:gd name="T5" fmla="*/ 45 h 50"/>
                <a:gd name="T6" fmla="*/ 5 w 65"/>
                <a:gd name="T7" fmla="*/ 27 h 50"/>
                <a:gd name="T8" fmla="*/ 38 w 65"/>
                <a:gd name="T9" fmla="*/ 19 h 50"/>
                <a:gd name="T10" fmla="*/ 42 w 65"/>
                <a:gd name="T11" fmla="*/ 3 h 50"/>
                <a:gd name="T12" fmla="*/ 64 w 65"/>
                <a:gd name="T13" fmla="*/ 0 h 50"/>
                <a:gd name="T14" fmla="*/ 65 w 65"/>
                <a:gd name="T15" fmla="*/ 19 h 50"/>
                <a:gd name="T16" fmla="*/ 53 w 65"/>
                <a:gd name="T17" fmla="*/ 37 h 50"/>
                <a:gd name="T18" fmla="*/ 53 w 65"/>
                <a:gd name="T19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50">
                  <a:moveTo>
                    <a:pt x="53" y="37"/>
                  </a:moveTo>
                  <a:lnTo>
                    <a:pt x="27" y="50"/>
                  </a:lnTo>
                  <a:lnTo>
                    <a:pt x="0" y="45"/>
                  </a:lnTo>
                  <a:lnTo>
                    <a:pt x="5" y="27"/>
                  </a:lnTo>
                  <a:lnTo>
                    <a:pt x="38" y="19"/>
                  </a:lnTo>
                  <a:lnTo>
                    <a:pt x="42" y="3"/>
                  </a:lnTo>
                  <a:lnTo>
                    <a:pt x="64" y="0"/>
                  </a:lnTo>
                  <a:lnTo>
                    <a:pt x="65" y="19"/>
                  </a:lnTo>
                  <a:lnTo>
                    <a:pt x="53" y="37"/>
                  </a:lnTo>
                  <a:lnTo>
                    <a:pt x="53" y="3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" name="Oval 103">
              <a:extLst>
                <a:ext uri="{FF2B5EF4-FFF2-40B4-BE49-F238E27FC236}">
                  <a16:creationId xmlns:a16="http://schemas.microsoft.com/office/drawing/2014/main" id="{F26942E7-895B-1960-CCF9-A93393DA7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8160" y="5944598"/>
              <a:ext cx="74288" cy="44622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" name="Freeform 104">
              <a:extLst>
                <a:ext uri="{FF2B5EF4-FFF2-40B4-BE49-F238E27FC236}">
                  <a16:creationId xmlns:a16="http://schemas.microsoft.com/office/drawing/2014/main" id="{42B66C4D-47F4-102C-96CB-FD957FC35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919" y="3626286"/>
              <a:ext cx="186780" cy="344806"/>
            </a:xfrm>
            <a:custGeom>
              <a:avLst/>
              <a:gdLst>
                <a:gd name="T0" fmla="*/ 83 w 88"/>
                <a:gd name="T1" fmla="*/ 77 h 170"/>
                <a:gd name="T2" fmla="*/ 67 w 88"/>
                <a:gd name="T3" fmla="*/ 81 h 170"/>
                <a:gd name="T4" fmla="*/ 65 w 88"/>
                <a:gd name="T5" fmla="*/ 103 h 170"/>
                <a:gd name="T6" fmla="*/ 79 w 88"/>
                <a:gd name="T7" fmla="*/ 108 h 170"/>
                <a:gd name="T8" fmla="*/ 88 w 88"/>
                <a:gd name="T9" fmla="*/ 119 h 170"/>
                <a:gd name="T10" fmla="*/ 85 w 88"/>
                <a:gd name="T11" fmla="*/ 156 h 170"/>
                <a:gd name="T12" fmla="*/ 73 w 88"/>
                <a:gd name="T13" fmla="*/ 160 h 170"/>
                <a:gd name="T14" fmla="*/ 49 w 88"/>
                <a:gd name="T15" fmla="*/ 170 h 170"/>
                <a:gd name="T16" fmla="*/ 36 w 88"/>
                <a:gd name="T17" fmla="*/ 170 h 170"/>
                <a:gd name="T18" fmla="*/ 29 w 88"/>
                <a:gd name="T19" fmla="*/ 144 h 170"/>
                <a:gd name="T20" fmla="*/ 9 w 88"/>
                <a:gd name="T21" fmla="*/ 136 h 170"/>
                <a:gd name="T22" fmla="*/ 0 w 88"/>
                <a:gd name="T23" fmla="*/ 110 h 170"/>
                <a:gd name="T24" fmla="*/ 5 w 88"/>
                <a:gd name="T25" fmla="*/ 86 h 170"/>
                <a:gd name="T26" fmla="*/ 28 w 88"/>
                <a:gd name="T27" fmla="*/ 78 h 170"/>
                <a:gd name="T28" fmla="*/ 16 w 88"/>
                <a:gd name="T29" fmla="*/ 59 h 170"/>
                <a:gd name="T30" fmla="*/ 20 w 88"/>
                <a:gd name="T31" fmla="*/ 41 h 170"/>
                <a:gd name="T32" fmla="*/ 29 w 88"/>
                <a:gd name="T33" fmla="*/ 41 h 170"/>
                <a:gd name="T34" fmla="*/ 25 w 88"/>
                <a:gd name="T35" fmla="*/ 12 h 170"/>
                <a:gd name="T36" fmla="*/ 41 w 88"/>
                <a:gd name="T37" fmla="*/ 1 h 170"/>
                <a:gd name="T38" fmla="*/ 53 w 88"/>
                <a:gd name="T39" fmla="*/ 0 h 170"/>
                <a:gd name="T40" fmla="*/ 63 w 88"/>
                <a:gd name="T41" fmla="*/ 8 h 170"/>
                <a:gd name="T42" fmla="*/ 83 w 88"/>
                <a:gd name="T43" fmla="*/ 16 h 170"/>
                <a:gd name="T44" fmla="*/ 77 w 88"/>
                <a:gd name="T45" fmla="*/ 34 h 170"/>
                <a:gd name="T46" fmla="*/ 86 w 88"/>
                <a:gd name="T47" fmla="*/ 48 h 170"/>
                <a:gd name="T48" fmla="*/ 83 w 88"/>
                <a:gd name="T49" fmla="*/ 77 h 170"/>
                <a:gd name="T50" fmla="*/ 83 w 88"/>
                <a:gd name="T51" fmla="*/ 7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" h="170">
                  <a:moveTo>
                    <a:pt x="83" y="77"/>
                  </a:moveTo>
                  <a:lnTo>
                    <a:pt x="67" y="81"/>
                  </a:lnTo>
                  <a:lnTo>
                    <a:pt x="65" y="103"/>
                  </a:lnTo>
                  <a:lnTo>
                    <a:pt x="79" y="108"/>
                  </a:lnTo>
                  <a:lnTo>
                    <a:pt x="88" y="119"/>
                  </a:lnTo>
                  <a:lnTo>
                    <a:pt x="85" y="156"/>
                  </a:lnTo>
                  <a:lnTo>
                    <a:pt x="73" y="160"/>
                  </a:lnTo>
                  <a:lnTo>
                    <a:pt x="49" y="170"/>
                  </a:lnTo>
                  <a:lnTo>
                    <a:pt x="36" y="170"/>
                  </a:lnTo>
                  <a:lnTo>
                    <a:pt x="29" y="144"/>
                  </a:lnTo>
                  <a:lnTo>
                    <a:pt x="9" y="136"/>
                  </a:lnTo>
                  <a:lnTo>
                    <a:pt x="0" y="110"/>
                  </a:lnTo>
                  <a:lnTo>
                    <a:pt x="5" y="86"/>
                  </a:lnTo>
                  <a:lnTo>
                    <a:pt x="28" y="78"/>
                  </a:lnTo>
                  <a:lnTo>
                    <a:pt x="16" y="59"/>
                  </a:lnTo>
                  <a:lnTo>
                    <a:pt x="20" y="41"/>
                  </a:lnTo>
                  <a:lnTo>
                    <a:pt x="29" y="41"/>
                  </a:lnTo>
                  <a:lnTo>
                    <a:pt x="25" y="12"/>
                  </a:lnTo>
                  <a:lnTo>
                    <a:pt x="41" y="1"/>
                  </a:lnTo>
                  <a:lnTo>
                    <a:pt x="53" y="0"/>
                  </a:lnTo>
                  <a:lnTo>
                    <a:pt x="63" y="8"/>
                  </a:lnTo>
                  <a:lnTo>
                    <a:pt x="83" y="16"/>
                  </a:lnTo>
                  <a:lnTo>
                    <a:pt x="77" y="34"/>
                  </a:lnTo>
                  <a:lnTo>
                    <a:pt x="86" y="48"/>
                  </a:lnTo>
                  <a:lnTo>
                    <a:pt x="83" y="77"/>
                  </a:lnTo>
                  <a:lnTo>
                    <a:pt x="83" y="7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706E1053-CB24-9EDF-772E-7813C34B2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7151" y="4044110"/>
              <a:ext cx="411764" cy="208912"/>
            </a:xfrm>
            <a:custGeom>
              <a:avLst/>
              <a:gdLst>
                <a:gd name="T0" fmla="*/ 182 w 194"/>
                <a:gd name="T1" fmla="*/ 100 h 103"/>
                <a:gd name="T2" fmla="*/ 161 w 194"/>
                <a:gd name="T3" fmla="*/ 100 h 103"/>
                <a:gd name="T4" fmla="*/ 135 w 194"/>
                <a:gd name="T5" fmla="*/ 103 h 103"/>
                <a:gd name="T6" fmla="*/ 115 w 194"/>
                <a:gd name="T7" fmla="*/ 91 h 103"/>
                <a:gd name="T8" fmla="*/ 86 w 194"/>
                <a:gd name="T9" fmla="*/ 85 h 103"/>
                <a:gd name="T10" fmla="*/ 50 w 194"/>
                <a:gd name="T11" fmla="*/ 71 h 103"/>
                <a:gd name="T12" fmla="*/ 22 w 194"/>
                <a:gd name="T13" fmla="*/ 62 h 103"/>
                <a:gd name="T14" fmla="*/ 4 w 194"/>
                <a:gd name="T15" fmla="*/ 41 h 103"/>
                <a:gd name="T16" fmla="*/ 0 w 194"/>
                <a:gd name="T17" fmla="*/ 0 h 103"/>
                <a:gd name="T18" fmla="*/ 26 w 194"/>
                <a:gd name="T19" fmla="*/ 1 h 103"/>
                <a:gd name="T20" fmla="*/ 46 w 194"/>
                <a:gd name="T21" fmla="*/ 21 h 103"/>
                <a:gd name="T22" fmla="*/ 70 w 194"/>
                <a:gd name="T23" fmla="*/ 33 h 103"/>
                <a:gd name="T24" fmla="*/ 78 w 194"/>
                <a:gd name="T25" fmla="*/ 16 h 103"/>
                <a:gd name="T26" fmla="*/ 80 w 194"/>
                <a:gd name="T27" fmla="*/ 42 h 103"/>
                <a:gd name="T28" fmla="*/ 98 w 194"/>
                <a:gd name="T29" fmla="*/ 53 h 103"/>
                <a:gd name="T30" fmla="*/ 121 w 194"/>
                <a:gd name="T31" fmla="*/ 65 h 103"/>
                <a:gd name="T32" fmla="*/ 173 w 194"/>
                <a:gd name="T33" fmla="*/ 69 h 103"/>
                <a:gd name="T34" fmla="*/ 194 w 194"/>
                <a:gd name="T35" fmla="*/ 77 h 103"/>
                <a:gd name="T36" fmla="*/ 182 w 194"/>
                <a:gd name="T37" fmla="*/ 100 h 103"/>
                <a:gd name="T38" fmla="*/ 182 w 194"/>
                <a:gd name="T39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103">
                  <a:moveTo>
                    <a:pt x="182" y="100"/>
                  </a:moveTo>
                  <a:lnTo>
                    <a:pt x="161" y="100"/>
                  </a:lnTo>
                  <a:lnTo>
                    <a:pt x="135" y="103"/>
                  </a:lnTo>
                  <a:lnTo>
                    <a:pt x="115" y="91"/>
                  </a:lnTo>
                  <a:lnTo>
                    <a:pt x="86" y="85"/>
                  </a:lnTo>
                  <a:lnTo>
                    <a:pt x="50" y="71"/>
                  </a:lnTo>
                  <a:lnTo>
                    <a:pt x="22" y="62"/>
                  </a:lnTo>
                  <a:lnTo>
                    <a:pt x="4" y="41"/>
                  </a:lnTo>
                  <a:lnTo>
                    <a:pt x="0" y="0"/>
                  </a:lnTo>
                  <a:lnTo>
                    <a:pt x="26" y="1"/>
                  </a:lnTo>
                  <a:lnTo>
                    <a:pt x="46" y="21"/>
                  </a:lnTo>
                  <a:lnTo>
                    <a:pt x="70" y="33"/>
                  </a:lnTo>
                  <a:lnTo>
                    <a:pt x="78" y="16"/>
                  </a:lnTo>
                  <a:lnTo>
                    <a:pt x="80" y="42"/>
                  </a:lnTo>
                  <a:lnTo>
                    <a:pt x="98" y="53"/>
                  </a:lnTo>
                  <a:lnTo>
                    <a:pt x="121" y="65"/>
                  </a:lnTo>
                  <a:lnTo>
                    <a:pt x="173" y="69"/>
                  </a:lnTo>
                  <a:lnTo>
                    <a:pt x="194" y="77"/>
                  </a:lnTo>
                  <a:lnTo>
                    <a:pt x="182" y="100"/>
                  </a:lnTo>
                  <a:lnTo>
                    <a:pt x="182" y="10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Freeform 106">
              <a:extLst>
                <a:ext uri="{FF2B5EF4-FFF2-40B4-BE49-F238E27FC236}">
                  <a16:creationId xmlns:a16="http://schemas.microsoft.com/office/drawing/2014/main" id="{BB3F4667-F596-FCA6-C6A9-F0D0C40D6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9208" y="4543064"/>
              <a:ext cx="384171" cy="642962"/>
            </a:xfrm>
            <a:custGeom>
              <a:avLst/>
              <a:gdLst>
                <a:gd name="T0" fmla="*/ 158 w 181"/>
                <a:gd name="T1" fmla="*/ 190 h 317"/>
                <a:gd name="T2" fmla="*/ 135 w 181"/>
                <a:gd name="T3" fmla="*/ 176 h 317"/>
                <a:gd name="T4" fmla="*/ 113 w 181"/>
                <a:gd name="T5" fmla="*/ 198 h 317"/>
                <a:gd name="T6" fmla="*/ 103 w 181"/>
                <a:gd name="T7" fmla="*/ 226 h 317"/>
                <a:gd name="T8" fmla="*/ 80 w 181"/>
                <a:gd name="T9" fmla="*/ 222 h 317"/>
                <a:gd name="T10" fmla="*/ 64 w 181"/>
                <a:gd name="T11" fmla="*/ 271 h 317"/>
                <a:gd name="T12" fmla="*/ 78 w 181"/>
                <a:gd name="T13" fmla="*/ 296 h 317"/>
                <a:gd name="T14" fmla="*/ 59 w 181"/>
                <a:gd name="T15" fmla="*/ 317 h 317"/>
                <a:gd name="T16" fmla="*/ 41 w 181"/>
                <a:gd name="T17" fmla="*/ 305 h 317"/>
                <a:gd name="T18" fmla="*/ 23 w 181"/>
                <a:gd name="T19" fmla="*/ 284 h 317"/>
                <a:gd name="T20" fmla="*/ 33 w 181"/>
                <a:gd name="T21" fmla="*/ 268 h 317"/>
                <a:gd name="T22" fmla="*/ 49 w 181"/>
                <a:gd name="T23" fmla="*/ 234 h 317"/>
                <a:gd name="T24" fmla="*/ 29 w 181"/>
                <a:gd name="T25" fmla="*/ 216 h 317"/>
                <a:gd name="T26" fmla="*/ 20 w 181"/>
                <a:gd name="T27" fmla="*/ 186 h 317"/>
                <a:gd name="T28" fmla="*/ 19 w 181"/>
                <a:gd name="T29" fmla="*/ 166 h 317"/>
                <a:gd name="T30" fmla="*/ 24 w 181"/>
                <a:gd name="T31" fmla="*/ 125 h 317"/>
                <a:gd name="T32" fmla="*/ 7 w 181"/>
                <a:gd name="T33" fmla="*/ 102 h 317"/>
                <a:gd name="T34" fmla="*/ 0 w 181"/>
                <a:gd name="T35" fmla="*/ 86 h 317"/>
                <a:gd name="T36" fmla="*/ 3 w 181"/>
                <a:gd name="T37" fmla="*/ 43 h 317"/>
                <a:gd name="T38" fmla="*/ 27 w 181"/>
                <a:gd name="T39" fmla="*/ 34 h 317"/>
                <a:gd name="T40" fmla="*/ 41 w 181"/>
                <a:gd name="T41" fmla="*/ 21 h 317"/>
                <a:gd name="T42" fmla="*/ 51 w 181"/>
                <a:gd name="T43" fmla="*/ 0 h 317"/>
                <a:gd name="T44" fmla="*/ 55 w 181"/>
                <a:gd name="T45" fmla="*/ 20 h 317"/>
                <a:gd name="T46" fmla="*/ 61 w 181"/>
                <a:gd name="T47" fmla="*/ 43 h 317"/>
                <a:gd name="T48" fmla="*/ 73 w 181"/>
                <a:gd name="T49" fmla="*/ 54 h 317"/>
                <a:gd name="T50" fmla="*/ 89 w 181"/>
                <a:gd name="T51" fmla="*/ 62 h 317"/>
                <a:gd name="T52" fmla="*/ 113 w 181"/>
                <a:gd name="T53" fmla="*/ 92 h 317"/>
                <a:gd name="T54" fmla="*/ 131 w 181"/>
                <a:gd name="T55" fmla="*/ 75 h 317"/>
                <a:gd name="T56" fmla="*/ 150 w 181"/>
                <a:gd name="T57" fmla="*/ 96 h 317"/>
                <a:gd name="T58" fmla="*/ 162 w 181"/>
                <a:gd name="T59" fmla="*/ 128 h 317"/>
                <a:gd name="T60" fmla="*/ 170 w 181"/>
                <a:gd name="T61" fmla="*/ 146 h 317"/>
                <a:gd name="T62" fmla="*/ 181 w 181"/>
                <a:gd name="T63" fmla="*/ 148 h 317"/>
                <a:gd name="T64" fmla="*/ 181 w 181"/>
                <a:gd name="T65" fmla="*/ 186 h 317"/>
                <a:gd name="T66" fmla="*/ 158 w 181"/>
                <a:gd name="T67" fmla="*/ 190 h 317"/>
                <a:gd name="T68" fmla="*/ 158 w 181"/>
                <a:gd name="T69" fmla="*/ 19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17">
                  <a:moveTo>
                    <a:pt x="158" y="190"/>
                  </a:moveTo>
                  <a:lnTo>
                    <a:pt x="135" y="176"/>
                  </a:lnTo>
                  <a:lnTo>
                    <a:pt x="113" y="198"/>
                  </a:lnTo>
                  <a:lnTo>
                    <a:pt x="103" y="226"/>
                  </a:lnTo>
                  <a:lnTo>
                    <a:pt x="80" y="222"/>
                  </a:lnTo>
                  <a:lnTo>
                    <a:pt x="64" y="271"/>
                  </a:lnTo>
                  <a:lnTo>
                    <a:pt x="78" y="296"/>
                  </a:lnTo>
                  <a:lnTo>
                    <a:pt x="59" y="317"/>
                  </a:lnTo>
                  <a:lnTo>
                    <a:pt x="41" y="305"/>
                  </a:lnTo>
                  <a:lnTo>
                    <a:pt x="23" y="284"/>
                  </a:lnTo>
                  <a:lnTo>
                    <a:pt x="33" y="268"/>
                  </a:lnTo>
                  <a:lnTo>
                    <a:pt x="49" y="234"/>
                  </a:lnTo>
                  <a:lnTo>
                    <a:pt x="29" y="216"/>
                  </a:lnTo>
                  <a:lnTo>
                    <a:pt x="20" y="186"/>
                  </a:lnTo>
                  <a:lnTo>
                    <a:pt x="19" y="166"/>
                  </a:lnTo>
                  <a:lnTo>
                    <a:pt x="24" y="125"/>
                  </a:lnTo>
                  <a:lnTo>
                    <a:pt x="7" y="102"/>
                  </a:lnTo>
                  <a:lnTo>
                    <a:pt x="0" y="86"/>
                  </a:lnTo>
                  <a:lnTo>
                    <a:pt x="3" y="43"/>
                  </a:lnTo>
                  <a:lnTo>
                    <a:pt x="27" y="34"/>
                  </a:lnTo>
                  <a:lnTo>
                    <a:pt x="41" y="21"/>
                  </a:lnTo>
                  <a:lnTo>
                    <a:pt x="51" y="0"/>
                  </a:lnTo>
                  <a:lnTo>
                    <a:pt x="55" y="20"/>
                  </a:lnTo>
                  <a:lnTo>
                    <a:pt x="61" y="43"/>
                  </a:lnTo>
                  <a:lnTo>
                    <a:pt x="73" y="54"/>
                  </a:lnTo>
                  <a:lnTo>
                    <a:pt x="89" y="62"/>
                  </a:lnTo>
                  <a:lnTo>
                    <a:pt x="113" y="92"/>
                  </a:lnTo>
                  <a:lnTo>
                    <a:pt x="131" y="75"/>
                  </a:lnTo>
                  <a:lnTo>
                    <a:pt x="150" y="96"/>
                  </a:lnTo>
                  <a:lnTo>
                    <a:pt x="162" y="128"/>
                  </a:lnTo>
                  <a:lnTo>
                    <a:pt x="170" y="146"/>
                  </a:lnTo>
                  <a:lnTo>
                    <a:pt x="181" y="148"/>
                  </a:lnTo>
                  <a:lnTo>
                    <a:pt x="181" y="186"/>
                  </a:lnTo>
                  <a:lnTo>
                    <a:pt x="158" y="190"/>
                  </a:lnTo>
                  <a:lnTo>
                    <a:pt x="158" y="19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264C6DB4-09A7-3D84-F740-7A2E3954F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34" y="1423585"/>
              <a:ext cx="76410" cy="73018"/>
            </a:xfrm>
            <a:custGeom>
              <a:avLst/>
              <a:gdLst>
                <a:gd name="T0" fmla="*/ 21 w 36"/>
                <a:gd name="T1" fmla="*/ 34 h 36"/>
                <a:gd name="T2" fmla="*/ 8 w 36"/>
                <a:gd name="T3" fmla="*/ 36 h 36"/>
                <a:gd name="T4" fmla="*/ 0 w 36"/>
                <a:gd name="T5" fmla="*/ 20 h 36"/>
                <a:gd name="T6" fmla="*/ 17 w 36"/>
                <a:gd name="T7" fmla="*/ 0 h 36"/>
                <a:gd name="T8" fmla="*/ 36 w 36"/>
                <a:gd name="T9" fmla="*/ 15 h 36"/>
                <a:gd name="T10" fmla="*/ 21 w 36"/>
                <a:gd name="T11" fmla="*/ 34 h 36"/>
                <a:gd name="T12" fmla="*/ 21 w 36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6">
                  <a:moveTo>
                    <a:pt x="21" y="34"/>
                  </a:moveTo>
                  <a:lnTo>
                    <a:pt x="8" y="36"/>
                  </a:lnTo>
                  <a:lnTo>
                    <a:pt x="0" y="20"/>
                  </a:lnTo>
                  <a:lnTo>
                    <a:pt x="17" y="0"/>
                  </a:lnTo>
                  <a:lnTo>
                    <a:pt x="36" y="15"/>
                  </a:lnTo>
                  <a:lnTo>
                    <a:pt x="21" y="34"/>
                  </a:lnTo>
                  <a:lnTo>
                    <a:pt x="21" y="3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AD6C191E-9F1A-5504-018D-32BF43C0D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5083" y="1350568"/>
              <a:ext cx="112492" cy="50707"/>
            </a:xfrm>
            <a:custGeom>
              <a:avLst/>
              <a:gdLst>
                <a:gd name="T0" fmla="*/ 17 w 53"/>
                <a:gd name="T1" fmla="*/ 21 h 25"/>
                <a:gd name="T2" fmla="*/ 0 w 53"/>
                <a:gd name="T3" fmla="*/ 20 h 25"/>
                <a:gd name="T4" fmla="*/ 22 w 53"/>
                <a:gd name="T5" fmla="*/ 0 h 25"/>
                <a:gd name="T6" fmla="*/ 45 w 53"/>
                <a:gd name="T7" fmla="*/ 8 h 25"/>
                <a:gd name="T8" fmla="*/ 53 w 53"/>
                <a:gd name="T9" fmla="*/ 25 h 25"/>
                <a:gd name="T10" fmla="*/ 17 w 53"/>
                <a:gd name="T11" fmla="*/ 21 h 25"/>
                <a:gd name="T12" fmla="*/ 17 w 53"/>
                <a:gd name="T13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5">
                  <a:moveTo>
                    <a:pt x="17" y="21"/>
                  </a:moveTo>
                  <a:lnTo>
                    <a:pt x="0" y="20"/>
                  </a:lnTo>
                  <a:lnTo>
                    <a:pt x="22" y="0"/>
                  </a:lnTo>
                  <a:lnTo>
                    <a:pt x="45" y="8"/>
                  </a:lnTo>
                  <a:lnTo>
                    <a:pt x="53" y="25"/>
                  </a:lnTo>
                  <a:lnTo>
                    <a:pt x="17" y="21"/>
                  </a:lnTo>
                  <a:lnTo>
                    <a:pt x="17" y="2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2F282BF1-3EBF-B2DD-66DC-00BBFD0EF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119" y="813076"/>
              <a:ext cx="655850" cy="541548"/>
            </a:xfrm>
            <a:custGeom>
              <a:avLst/>
              <a:gdLst>
                <a:gd name="T0" fmla="*/ 295 w 309"/>
                <a:gd name="T1" fmla="*/ 26 h 267"/>
                <a:gd name="T2" fmla="*/ 263 w 309"/>
                <a:gd name="T3" fmla="*/ 35 h 267"/>
                <a:gd name="T4" fmla="*/ 219 w 309"/>
                <a:gd name="T5" fmla="*/ 53 h 267"/>
                <a:gd name="T6" fmla="*/ 197 w 309"/>
                <a:gd name="T7" fmla="*/ 61 h 267"/>
                <a:gd name="T8" fmla="*/ 161 w 309"/>
                <a:gd name="T9" fmla="*/ 86 h 267"/>
                <a:gd name="T10" fmla="*/ 131 w 309"/>
                <a:gd name="T11" fmla="*/ 104 h 267"/>
                <a:gd name="T12" fmla="*/ 103 w 309"/>
                <a:gd name="T13" fmla="*/ 127 h 267"/>
                <a:gd name="T14" fmla="*/ 94 w 309"/>
                <a:gd name="T15" fmla="*/ 136 h 267"/>
                <a:gd name="T16" fmla="*/ 77 w 309"/>
                <a:gd name="T17" fmla="*/ 153 h 267"/>
                <a:gd name="T18" fmla="*/ 77 w 309"/>
                <a:gd name="T19" fmla="*/ 158 h 267"/>
                <a:gd name="T20" fmla="*/ 70 w 309"/>
                <a:gd name="T21" fmla="*/ 185 h 267"/>
                <a:gd name="T22" fmla="*/ 70 w 309"/>
                <a:gd name="T23" fmla="*/ 216 h 267"/>
                <a:gd name="T24" fmla="*/ 86 w 309"/>
                <a:gd name="T25" fmla="*/ 232 h 267"/>
                <a:gd name="T26" fmla="*/ 110 w 309"/>
                <a:gd name="T27" fmla="*/ 247 h 267"/>
                <a:gd name="T28" fmla="*/ 106 w 309"/>
                <a:gd name="T29" fmla="*/ 263 h 267"/>
                <a:gd name="T30" fmla="*/ 69 w 309"/>
                <a:gd name="T31" fmla="*/ 267 h 267"/>
                <a:gd name="T32" fmla="*/ 38 w 309"/>
                <a:gd name="T33" fmla="*/ 263 h 267"/>
                <a:gd name="T34" fmla="*/ 20 w 309"/>
                <a:gd name="T35" fmla="*/ 224 h 267"/>
                <a:gd name="T36" fmla="*/ 0 w 309"/>
                <a:gd name="T37" fmla="*/ 215 h 267"/>
                <a:gd name="T38" fmla="*/ 4 w 309"/>
                <a:gd name="T39" fmla="*/ 182 h 267"/>
                <a:gd name="T40" fmla="*/ 9 w 309"/>
                <a:gd name="T41" fmla="*/ 157 h 267"/>
                <a:gd name="T42" fmla="*/ 22 w 309"/>
                <a:gd name="T43" fmla="*/ 148 h 267"/>
                <a:gd name="T44" fmla="*/ 28 w 309"/>
                <a:gd name="T45" fmla="*/ 136 h 267"/>
                <a:gd name="T46" fmla="*/ 26 w 309"/>
                <a:gd name="T47" fmla="*/ 128 h 267"/>
                <a:gd name="T48" fmla="*/ 26 w 309"/>
                <a:gd name="T49" fmla="*/ 123 h 267"/>
                <a:gd name="T50" fmla="*/ 44 w 309"/>
                <a:gd name="T51" fmla="*/ 124 h 267"/>
                <a:gd name="T52" fmla="*/ 46 w 309"/>
                <a:gd name="T53" fmla="*/ 108 h 267"/>
                <a:gd name="T54" fmla="*/ 52 w 309"/>
                <a:gd name="T55" fmla="*/ 78 h 267"/>
                <a:gd name="T56" fmla="*/ 92 w 309"/>
                <a:gd name="T57" fmla="*/ 70 h 267"/>
                <a:gd name="T58" fmla="*/ 104 w 309"/>
                <a:gd name="T59" fmla="*/ 53 h 267"/>
                <a:gd name="T60" fmla="*/ 131 w 309"/>
                <a:gd name="T61" fmla="*/ 53 h 267"/>
                <a:gd name="T62" fmla="*/ 152 w 309"/>
                <a:gd name="T63" fmla="*/ 32 h 267"/>
                <a:gd name="T64" fmla="*/ 197 w 309"/>
                <a:gd name="T65" fmla="*/ 30 h 267"/>
                <a:gd name="T66" fmla="*/ 235 w 309"/>
                <a:gd name="T67" fmla="*/ 20 h 267"/>
                <a:gd name="T68" fmla="*/ 259 w 309"/>
                <a:gd name="T69" fmla="*/ 0 h 267"/>
                <a:gd name="T70" fmla="*/ 299 w 309"/>
                <a:gd name="T71" fmla="*/ 2 h 267"/>
                <a:gd name="T72" fmla="*/ 309 w 309"/>
                <a:gd name="T73" fmla="*/ 18 h 267"/>
                <a:gd name="T74" fmla="*/ 295 w 309"/>
                <a:gd name="T75" fmla="*/ 26 h 267"/>
                <a:gd name="T76" fmla="*/ 295 w 309"/>
                <a:gd name="T77" fmla="*/ 2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" h="267">
                  <a:moveTo>
                    <a:pt x="295" y="26"/>
                  </a:moveTo>
                  <a:lnTo>
                    <a:pt x="263" y="35"/>
                  </a:lnTo>
                  <a:lnTo>
                    <a:pt x="219" y="53"/>
                  </a:lnTo>
                  <a:lnTo>
                    <a:pt x="197" y="61"/>
                  </a:lnTo>
                  <a:lnTo>
                    <a:pt x="161" y="86"/>
                  </a:lnTo>
                  <a:lnTo>
                    <a:pt x="131" y="104"/>
                  </a:lnTo>
                  <a:lnTo>
                    <a:pt x="103" y="127"/>
                  </a:lnTo>
                  <a:lnTo>
                    <a:pt x="94" y="136"/>
                  </a:lnTo>
                  <a:lnTo>
                    <a:pt x="77" y="153"/>
                  </a:lnTo>
                  <a:lnTo>
                    <a:pt x="77" y="158"/>
                  </a:lnTo>
                  <a:lnTo>
                    <a:pt x="70" y="185"/>
                  </a:lnTo>
                  <a:lnTo>
                    <a:pt x="70" y="216"/>
                  </a:lnTo>
                  <a:lnTo>
                    <a:pt x="86" y="232"/>
                  </a:lnTo>
                  <a:lnTo>
                    <a:pt x="110" y="247"/>
                  </a:lnTo>
                  <a:lnTo>
                    <a:pt x="106" y="263"/>
                  </a:lnTo>
                  <a:lnTo>
                    <a:pt x="69" y="267"/>
                  </a:lnTo>
                  <a:lnTo>
                    <a:pt x="38" y="263"/>
                  </a:lnTo>
                  <a:lnTo>
                    <a:pt x="20" y="224"/>
                  </a:lnTo>
                  <a:lnTo>
                    <a:pt x="0" y="215"/>
                  </a:lnTo>
                  <a:lnTo>
                    <a:pt x="4" y="182"/>
                  </a:lnTo>
                  <a:lnTo>
                    <a:pt x="9" y="157"/>
                  </a:lnTo>
                  <a:lnTo>
                    <a:pt x="22" y="148"/>
                  </a:lnTo>
                  <a:lnTo>
                    <a:pt x="28" y="136"/>
                  </a:lnTo>
                  <a:lnTo>
                    <a:pt x="26" y="128"/>
                  </a:lnTo>
                  <a:lnTo>
                    <a:pt x="26" y="123"/>
                  </a:lnTo>
                  <a:lnTo>
                    <a:pt x="44" y="124"/>
                  </a:lnTo>
                  <a:lnTo>
                    <a:pt x="46" y="108"/>
                  </a:lnTo>
                  <a:lnTo>
                    <a:pt x="52" y="78"/>
                  </a:lnTo>
                  <a:lnTo>
                    <a:pt x="92" y="70"/>
                  </a:lnTo>
                  <a:lnTo>
                    <a:pt x="104" y="53"/>
                  </a:lnTo>
                  <a:lnTo>
                    <a:pt x="131" y="53"/>
                  </a:lnTo>
                  <a:lnTo>
                    <a:pt x="152" y="32"/>
                  </a:lnTo>
                  <a:lnTo>
                    <a:pt x="197" y="30"/>
                  </a:lnTo>
                  <a:lnTo>
                    <a:pt x="235" y="20"/>
                  </a:lnTo>
                  <a:lnTo>
                    <a:pt x="259" y="0"/>
                  </a:lnTo>
                  <a:lnTo>
                    <a:pt x="299" y="2"/>
                  </a:lnTo>
                  <a:lnTo>
                    <a:pt x="309" y="18"/>
                  </a:lnTo>
                  <a:lnTo>
                    <a:pt x="295" y="26"/>
                  </a:lnTo>
                  <a:lnTo>
                    <a:pt x="295" y="2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Oval 110">
              <a:extLst>
                <a:ext uri="{FF2B5EF4-FFF2-40B4-BE49-F238E27FC236}">
                  <a16:creationId xmlns:a16="http://schemas.microsoft.com/office/drawing/2014/main" id="{B10472DF-EB16-EE95-B63E-839DE3C97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0235" y="1007791"/>
              <a:ext cx="29715" cy="54764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E774BCF0-A082-FBB0-3B59-5C6490D51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6738" y="387140"/>
              <a:ext cx="231353" cy="166318"/>
            </a:xfrm>
            <a:custGeom>
              <a:avLst/>
              <a:gdLst>
                <a:gd name="T0" fmla="*/ 78 w 109"/>
                <a:gd name="T1" fmla="*/ 66 h 82"/>
                <a:gd name="T2" fmla="*/ 42 w 109"/>
                <a:gd name="T3" fmla="*/ 82 h 82"/>
                <a:gd name="T4" fmla="*/ 15 w 109"/>
                <a:gd name="T5" fmla="*/ 63 h 82"/>
                <a:gd name="T6" fmla="*/ 0 w 109"/>
                <a:gd name="T7" fmla="*/ 43 h 82"/>
                <a:gd name="T8" fmla="*/ 19 w 109"/>
                <a:gd name="T9" fmla="*/ 29 h 82"/>
                <a:gd name="T10" fmla="*/ 36 w 109"/>
                <a:gd name="T11" fmla="*/ 27 h 82"/>
                <a:gd name="T12" fmla="*/ 54 w 109"/>
                <a:gd name="T13" fmla="*/ 12 h 82"/>
                <a:gd name="T14" fmla="*/ 73 w 109"/>
                <a:gd name="T15" fmla="*/ 0 h 82"/>
                <a:gd name="T16" fmla="*/ 103 w 109"/>
                <a:gd name="T17" fmla="*/ 17 h 82"/>
                <a:gd name="T18" fmla="*/ 109 w 109"/>
                <a:gd name="T19" fmla="*/ 51 h 82"/>
                <a:gd name="T20" fmla="*/ 78 w 109"/>
                <a:gd name="T21" fmla="*/ 66 h 82"/>
                <a:gd name="T22" fmla="*/ 78 w 109"/>
                <a:gd name="T23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82">
                  <a:moveTo>
                    <a:pt x="78" y="66"/>
                  </a:moveTo>
                  <a:lnTo>
                    <a:pt x="42" y="82"/>
                  </a:lnTo>
                  <a:lnTo>
                    <a:pt x="15" y="63"/>
                  </a:lnTo>
                  <a:lnTo>
                    <a:pt x="0" y="43"/>
                  </a:lnTo>
                  <a:lnTo>
                    <a:pt x="19" y="29"/>
                  </a:lnTo>
                  <a:lnTo>
                    <a:pt x="36" y="27"/>
                  </a:lnTo>
                  <a:lnTo>
                    <a:pt x="54" y="12"/>
                  </a:lnTo>
                  <a:lnTo>
                    <a:pt x="73" y="0"/>
                  </a:lnTo>
                  <a:lnTo>
                    <a:pt x="103" y="17"/>
                  </a:lnTo>
                  <a:lnTo>
                    <a:pt x="109" y="51"/>
                  </a:lnTo>
                  <a:lnTo>
                    <a:pt x="78" y="66"/>
                  </a:lnTo>
                  <a:lnTo>
                    <a:pt x="78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7F6C954D-6384-7D5B-749E-AC224B4C7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3803" y="506808"/>
              <a:ext cx="222862" cy="139951"/>
            </a:xfrm>
            <a:custGeom>
              <a:avLst/>
              <a:gdLst>
                <a:gd name="T0" fmla="*/ 69 w 105"/>
                <a:gd name="T1" fmla="*/ 69 h 69"/>
                <a:gd name="T2" fmla="*/ 35 w 105"/>
                <a:gd name="T3" fmla="*/ 54 h 69"/>
                <a:gd name="T4" fmla="*/ 0 w 105"/>
                <a:gd name="T5" fmla="*/ 42 h 69"/>
                <a:gd name="T6" fmla="*/ 7 w 105"/>
                <a:gd name="T7" fmla="*/ 27 h 69"/>
                <a:gd name="T8" fmla="*/ 29 w 105"/>
                <a:gd name="T9" fmla="*/ 24 h 69"/>
                <a:gd name="T10" fmla="*/ 41 w 105"/>
                <a:gd name="T11" fmla="*/ 4 h 69"/>
                <a:gd name="T12" fmla="*/ 58 w 105"/>
                <a:gd name="T13" fmla="*/ 0 h 69"/>
                <a:gd name="T14" fmla="*/ 77 w 105"/>
                <a:gd name="T15" fmla="*/ 7 h 69"/>
                <a:gd name="T16" fmla="*/ 91 w 105"/>
                <a:gd name="T17" fmla="*/ 28 h 69"/>
                <a:gd name="T18" fmla="*/ 91 w 105"/>
                <a:gd name="T19" fmla="*/ 45 h 69"/>
                <a:gd name="T20" fmla="*/ 103 w 105"/>
                <a:gd name="T21" fmla="*/ 42 h 69"/>
                <a:gd name="T22" fmla="*/ 105 w 105"/>
                <a:gd name="T23" fmla="*/ 58 h 69"/>
                <a:gd name="T24" fmla="*/ 69 w 105"/>
                <a:gd name="T25" fmla="*/ 69 h 69"/>
                <a:gd name="T26" fmla="*/ 69 w 105"/>
                <a:gd name="T2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" h="69">
                  <a:moveTo>
                    <a:pt x="69" y="69"/>
                  </a:moveTo>
                  <a:lnTo>
                    <a:pt x="35" y="54"/>
                  </a:lnTo>
                  <a:lnTo>
                    <a:pt x="0" y="42"/>
                  </a:lnTo>
                  <a:lnTo>
                    <a:pt x="7" y="27"/>
                  </a:lnTo>
                  <a:lnTo>
                    <a:pt x="29" y="24"/>
                  </a:lnTo>
                  <a:lnTo>
                    <a:pt x="41" y="4"/>
                  </a:lnTo>
                  <a:lnTo>
                    <a:pt x="58" y="0"/>
                  </a:lnTo>
                  <a:lnTo>
                    <a:pt x="77" y="7"/>
                  </a:lnTo>
                  <a:lnTo>
                    <a:pt x="91" y="28"/>
                  </a:lnTo>
                  <a:lnTo>
                    <a:pt x="91" y="45"/>
                  </a:lnTo>
                  <a:lnTo>
                    <a:pt x="103" y="42"/>
                  </a:lnTo>
                  <a:lnTo>
                    <a:pt x="105" y="58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" name="Freeform 113">
              <a:extLst>
                <a:ext uri="{FF2B5EF4-FFF2-40B4-BE49-F238E27FC236}">
                  <a16:creationId xmlns:a16="http://schemas.microsoft.com/office/drawing/2014/main" id="{675F66B1-DE56-8CC5-C47A-06D10CD46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2134" y="569684"/>
              <a:ext cx="184658" cy="133866"/>
            </a:xfrm>
            <a:custGeom>
              <a:avLst/>
              <a:gdLst>
                <a:gd name="T0" fmla="*/ 76 w 87"/>
                <a:gd name="T1" fmla="*/ 60 h 66"/>
                <a:gd name="T2" fmla="*/ 46 w 87"/>
                <a:gd name="T3" fmla="*/ 66 h 66"/>
                <a:gd name="T4" fmla="*/ 10 w 87"/>
                <a:gd name="T5" fmla="*/ 62 h 66"/>
                <a:gd name="T6" fmla="*/ 0 w 87"/>
                <a:gd name="T7" fmla="*/ 50 h 66"/>
                <a:gd name="T8" fmla="*/ 10 w 87"/>
                <a:gd name="T9" fmla="*/ 27 h 66"/>
                <a:gd name="T10" fmla="*/ 21 w 87"/>
                <a:gd name="T11" fmla="*/ 11 h 66"/>
                <a:gd name="T12" fmla="*/ 38 w 87"/>
                <a:gd name="T13" fmla="*/ 0 h 66"/>
                <a:gd name="T14" fmla="*/ 44 w 87"/>
                <a:gd name="T15" fmla="*/ 11 h 66"/>
                <a:gd name="T16" fmla="*/ 55 w 87"/>
                <a:gd name="T17" fmla="*/ 15 h 66"/>
                <a:gd name="T18" fmla="*/ 67 w 87"/>
                <a:gd name="T19" fmla="*/ 15 h 66"/>
                <a:gd name="T20" fmla="*/ 83 w 87"/>
                <a:gd name="T21" fmla="*/ 22 h 66"/>
                <a:gd name="T22" fmla="*/ 87 w 87"/>
                <a:gd name="T23" fmla="*/ 42 h 66"/>
                <a:gd name="T24" fmla="*/ 76 w 87"/>
                <a:gd name="T25" fmla="*/ 60 h 66"/>
                <a:gd name="T26" fmla="*/ 76 w 87"/>
                <a:gd name="T27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66">
                  <a:moveTo>
                    <a:pt x="76" y="60"/>
                  </a:moveTo>
                  <a:lnTo>
                    <a:pt x="46" y="66"/>
                  </a:lnTo>
                  <a:lnTo>
                    <a:pt x="10" y="62"/>
                  </a:lnTo>
                  <a:lnTo>
                    <a:pt x="0" y="50"/>
                  </a:lnTo>
                  <a:lnTo>
                    <a:pt x="10" y="27"/>
                  </a:lnTo>
                  <a:lnTo>
                    <a:pt x="21" y="11"/>
                  </a:lnTo>
                  <a:lnTo>
                    <a:pt x="38" y="0"/>
                  </a:lnTo>
                  <a:lnTo>
                    <a:pt x="44" y="11"/>
                  </a:lnTo>
                  <a:lnTo>
                    <a:pt x="55" y="15"/>
                  </a:lnTo>
                  <a:lnTo>
                    <a:pt x="67" y="15"/>
                  </a:lnTo>
                  <a:lnTo>
                    <a:pt x="83" y="22"/>
                  </a:lnTo>
                  <a:lnTo>
                    <a:pt x="87" y="42"/>
                  </a:lnTo>
                  <a:lnTo>
                    <a:pt x="76" y="60"/>
                  </a:lnTo>
                  <a:lnTo>
                    <a:pt x="76" y="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Freeform 114">
              <a:extLst>
                <a:ext uri="{FF2B5EF4-FFF2-40B4-BE49-F238E27FC236}">
                  <a16:creationId xmlns:a16="http://schemas.microsoft.com/office/drawing/2014/main" id="{E8762150-012F-A336-6C70-37AB43BA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0982" y="865812"/>
              <a:ext cx="320497" cy="133866"/>
            </a:xfrm>
            <a:custGeom>
              <a:avLst/>
              <a:gdLst>
                <a:gd name="T0" fmla="*/ 139 w 151"/>
                <a:gd name="T1" fmla="*/ 60 h 66"/>
                <a:gd name="T2" fmla="*/ 109 w 151"/>
                <a:gd name="T3" fmla="*/ 62 h 66"/>
                <a:gd name="T4" fmla="*/ 85 w 151"/>
                <a:gd name="T5" fmla="*/ 52 h 66"/>
                <a:gd name="T6" fmla="*/ 68 w 151"/>
                <a:gd name="T7" fmla="*/ 66 h 66"/>
                <a:gd name="T8" fmla="*/ 31 w 151"/>
                <a:gd name="T9" fmla="*/ 62 h 66"/>
                <a:gd name="T10" fmla="*/ 0 w 151"/>
                <a:gd name="T11" fmla="*/ 40 h 66"/>
                <a:gd name="T12" fmla="*/ 0 w 151"/>
                <a:gd name="T13" fmla="*/ 12 h 66"/>
                <a:gd name="T14" fmla="*/ 20 w 151"/>
                <a:gd name="T15" fmla="*/ 0 h 66"/>
                <a:gd name="T16" fmla="*/ 44 w 151"/>
                <a:gd name="T17" fmla="*/ 12 h 66"/>
                <a:gd name="T18" fmla="*/ 52 w 151"/>
                <a:gd name="T19" fmla="*/ 23 h 66"/>
                <a:gd name="T20" fmla="*/ 78 w 151"/>
                <a:gd name="T21" fmla="*/ 24 h 66"/>
                <a:gd name="T22" fmla="*/ 82 w 151"/>
                <a:gd name="T23" fmla="*/ 6 h 66"/>
                <a:gd name="T24" fmla="*/ 93 w 151"/>
                <a:gd name="T25" fmla="*/ 2 h 66"/>
                <a:gd name="T26" fmla="*/ 114 w 151"/>
                <a:gd name="T27" fmla="*/ 12 h 66"/>
                <a:gd name="T28" fmla="*/ 126 w 151"/>
                <a:gd name="T29" fmla="*/ 36 h 66"/>
                <a:gd name="T30" fmla="*/ 151 w 151"/>
                <a:gd name="T31" fmla="*/ 44 h 66"/>
                <a:gd name="T32" fmla="*/ 139 w 151"/>
                <a:gd name="T33" fmla="*/ 60 h 66"/>
                <a:gd name="T34" fmla="*/ 139 w 151"/>
                <a:gd name="T35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1" h="66">
                  <a:moveTo>
                    <a:pt x="139" y="60"/>
                  </a:moveTo>
                  <a:lnTo>
                    <a:pt x="109" y="62"/>
                  </a:lnTo>
                  <a:lnTo>
                    <a:pt x="85" y="52"/>
                  </a:lnTo>
                  <a:lnTo>
                    <a:pt x="68" y="66"/>
                  </a:lnTo>
                  <a:lnTo>
                    <a:pt x="31" y="62"/>
                  </a:lnTo>
                  <a:lnTo>
                    <a:pt x="0" y="40"/>
                  </a:lnTo>
                  <a:lnTo>
                    <a:pt x="0" y="12"/>
                  </a:lnTo>
                  <a:lnTo>
                    <a:pt x="20" y="0"/>
                  </a:lnTo>
                  <a:lnTo>
                    <a:pt x="44" y="12"/>
                  </a:lnTo>
                  <a:lnTo>
                    <a:pt x="52" y="23"/>
                  </a:lnTo>
                  <a:lnTo>
                    <a:pt x="78" y="24"/>
                  </a:lnTo>
                  <a:lnTo>
                    <a:pt x="82" y="6"/>
                  </a:lnTo>
                  <a:lnTo>
                    <a:pt x="93" y="2"/>
                  </a:lnTo>
                  <a:lnTo>
                    <a:pt x="114" y="12"/>
                  </a:lnTo>
                  <a:lnTo>
                    <a:pt x="126" y="36"/>
                  </a:lnTo>
                  <a:lnTo>
                    <a:pt x="151" y="44"/>
                  </a:lnTo>
                  <a:lnTo>
                    <a:pt x="139" y="60"/>
                  </a:lnTo>
                  <a:lnTo>
                    <a:pt x="139" y="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" name="Freeform 115">
              <a:extLst>
                <a:ext uri="{FF2B5EF4-FFF2-40B4-BE49-F238E27FC236}">
                  <a16:creationId xmlns:a16="http://schemas.microsoft.com/office/drawing/2014/main" id="{D760B911-BC6E-3052-42FB-A70F76AFC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7888" y="912462"/>
              <a:ext cx="193147" cy="70990"/>
            </a:xfrm>
            <a:custGeom>
              <a:avLst/>
              <a:gdLst>
                <a:gd name="T0" fmla="*/ 42 w 91"/>
                <a:gd name="T1" fmla="*/ 35 h 35"/>
                <a:gd name="T2" fmla="*/ 14 w 91"/>
                <a:gd name="T3" fmla="*/ 27 h 35"/>
                <a:gd name="T4" fmla="*/ 0 w 91"/>
                <a:gd name="T5" fmla="*/ 12 h 35"/>
                <a:gd name="T6" fmla="*/ 2 w 91"/>
                <a:gd name="T7" fmla="*/ 0 h 35"/>
                <a:gd name="T8" fmla="*/ 14 w 91"/>
                <a:gd name="T9" fmla="*/ 9 h 35"/>
                <a:gd name="T10" fmla="*/ 48 w 91"/>
                <a:gd name="T11" fmla="*/ 9 h 35"/>
                <a:gd name="T12" fmla="*/ 85 w 91"/>
                <a:gd name="T13" fmla="*/ 9 h 35"/>
                <a:gd name="T14" fmla="*/ 91 w 91"/>
                <a:gd name="T15" fmla="*/ 31 h 35"/>
                <a:gd name="T16" fmla="*/ 42 w 91"/>
                <a:gd name="T17" fmla="*/ 35 h 35"/>
                <a:gd name="T18" fmla="*/ 42 w 91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35">
                  <a:moveTo>
                    <a:pt x="42" y="35"/>
                  </a:moveTo>
                  <a:lnTo>
                    <a:pt x="14" y="27"/>
                  </a:lnTo>
                  <a:lnTo>
                    <a:pt x="0" y="12"/>
                  </a:lnTo>
                  <a:lnTo>
                    <a:pt x="2" y="0"/>
                  </a:lnTo>
                  <a:lnTo>
                    <a:pt x="14" y="9"/>
                  </a:lnTo>
                  <a:lnTo>
                    <a:pt x="48" y="9"/>
                  </a:lnTo>
                  <a:lnTo>
                    <a:pt x="85" y="9"/>
                  </a:lnTo>
                  <a:lnTo>
                    <a:pt x="91" y="31"/>
                  </a:lnTo>
                  <a:lnTo>
                    <a:pt x="42" y="3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Freeform 116">
              <a:extLst>
                <a:ext uri="{FF2B5EF4-FFF2-40B4-BE49-F238E27FC236}">
                  <a16:creationId xmlns:a16="http://schemas.microsoft.com/office/drawing/2014/main" id="{023C700B-AECD-BDB1-DF0D-93BC13A24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1550" y="1241041"/>
              <a:ext cx="133717" cy="85187"/>
            </a:xfrm>
            <a:custGeom>
              <a:avLst/>
              <a:gdLst>
                <a:gd name="T0" fmla="*/ 58 w 63"/>
                <a:gd name="T1" fmla="*/ 38 h 42"/>
                <a:gd name="T2" fmla="*/ 33 w 63"/>
                <a:gd name="T3" fmla="*/ 40 h 42"/>
                <a:gd name="T4" fmla="*/ 0 w 63"/>
                <a:gd name="T5" fmla="*/ 42 h 42"/>
                <a:gd name="T6" fmla="*/ 5 w 63"/>
                <a:gd name="T7" fmla="*/ 20 h 42"/>
                <a:gd name="T8" fmla="*/ 25 w 63"/>
                <a:gd name="T9" fmla="*/ 4 h 42"/>
                <a:gd name="T10" fmla="*/ 42 w 63"/>
                <a:gd name="T11" fmla="*/ 0 h 42"/>
                <a:gd name="T12" fmla="*/ 63 w 63"/>
                <a:gd name="T13" fmla="*/ 13 h 42"/>
                <a:gd name="T14" fmla="*/ 58 w 63"/>
                <a:gd name="T15" fmla="*/ 38 h 42"/>
                <a:gd name="T16" fmla="*/ 58 w 63"/>
                <a:gd name="T1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2">
                  <a:moveTo>
                    <a:pt x="58" y="38"/>
                  </a:moveTo>
                  <a:lnTo>
                    <a:pt x="33" y="40"/>
                  </a:lnTo>
                  <a:lnTo>
                    <a:pt x="0" y="42"/>
                  </a:lnTo>
                  <a:lnTo>
                    <a:pt x="5" y="20"/>
                  </a:lnTo>
                  <a:lnTo>
                    <a:pt x="25" y="4"/>
                  </a:lnTo>
                  <a:lnTo>
                    <a:pt x="42" y="0"/>
                  </a:lnTo>
                  <a:lnTo>
                    <a:pt x="63" y="13"/>
                  </a:lnTo>
                  <a:lnTo>
                    <a:pt x="58" y="38"/>
                  </a:lnTo>
                  <a:lnTo>
                    <a:pt x="58" y="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Freeform 117">
              <a:extLst>
                <a:ext uri="{FF2B5EF4-FFF2-40B4-BE49-F238E27FC236}">
                  <a16:creationId xmlns:a16="http://schemas.microsoft.com/office/drawing/2014/main" id="{0E9CC1DF-871C-90A1-4EB1-075B3C60B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965" y="4770230"/>
              <a:ext cx="171922" cy="200799"/>
            </a:xfrm>
            <a:custGeom>
              <a:avLst/>
              <a:gdLst>
                <a:gd name="T0" fmla="*/ 67 w 81"/>
                <a:gd name="T1" fmla="*/ 53 h 99"/>
                <a:gd name="T2" fmla="*/ 81 w 81"/>
                <a:gd name="T3" fmla="*/ 56 h 99"/>
                <a:gd name="T4" fmla="*/ 77 w 81"/>
                <a:gd name="T5" fmla="*/ 77 h 99"/>
                <a:gd name="T6" fmla="*/ 61 w 81"/>
                <a:gd name="T7" fmla="*/ 77 h 99"/>
                <a:gd name="T8" fmla="*/ 57 w 81"/>
                <a:gd name="T9" fmla="*/ 99 h 99"/>
                <a:gd name="T10" fmla="*/ 24 w 81"/>
                <a:gd name="T11" fmla="*/ 97 h 99"/>
                <a:gd name="T12" fmla="*/ 0 w 81"/>
                <a:gd name="T13" fmla="*/ 78 h 99"/>
                <a:gd name="T14" fmla="*/ 10 w 81"/>
                <a:gd name="T15" fmla="*/ 50 h 99"/>
                <a:gd name="T16" fmla="*/ 30 w 81"/>
                <a:gd name="T17" fmla="*/ 44 h 99"/>
                <a:gd name="T18" fmla="*/ 34 w 81"/>
                <a:gd name="T19" fmla="*/ 16 h 99"/>
                <a:gd name="T20" fmla="*/ 70 w 81"/>
                <a:gd name="T21" fmla="*/ 0 h 99"/>
                <a:gd name="T22" fmla="*/ 67 w 81"/>
                <a:gd name="T23" fmla="*/ 30 h 99"/>
                <a:gd name="T24" fmla="*/ 67 w 81"/>
                <a:gd name="T25" fmla="*/ 53 h 99"/>
                <a:gd name="T26" fmla="*/ 67 w 81"/>
                <a:gd name="T27" fmla="*/ 5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99">
                  <a:moveTo>
                    <a:pt x="67" y="53"/>
                  </a:moveTo>
                  <a:lnTo>
                    <a:pt x="81" y="56"/>
                  </a:lnTo>
                  <a:lnTo>
                    <a:pt x="77" y="77"/>
                  </a:lnTo>
                  <a:lnTo>
                    <a:pt x="61" y="77"/>
                  </a:lnTo>
                  <a:lnTo>
                    <a:pt x="57" y="99"/>
                  </a:lnTo>
                  <a:lnTo>
                    <a:pt x="24" y="97"/>
                  </a:lnTo>
                  <a:lnTo>
                    <a:pt x="0" y="78"/>
                  </a:lnTo>
                  <a:lnTo>
                    <a:pt x="10" y="50"/>
                  </a:lnTo>
                  <a:lnTo>
                    <a:pt x="30" y="44"/>
                  </a:lnTo>
                  <a:lnTo>
                    <a:pt x="34" y="16"/>
                  </a:lnTo>
                  <a:lnTo>
                    <a:pt x="70" y="0"/>
                  </a:lnTo>
                  <a:lnTo>
                    <a:pt x="67" y="30"/>
                  </a:lnTo>
                  <a:lnTo>
                    <a:pt x="67" y="53"/>
                  </a:lnTo>
                  <a:lnTo>
                    <a:pt x="67" y="5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9" name="Freeform 118">
              <a:extLst>
                <a:ext uri="{FF2B5EF4-FFF2-40B4-BE49-F238E27FC236}">
                  <a16:creationId xmlns:a16="http://schemas.microsoft.com/office/drawing/2014/main" id="{6C75FB53-63AA-3E5F-4DDA-3B86A9ED9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097" y="5818846"/>
              <a:ext cx="628257" cy="886354"/>
            </a:xfrm>
            <a:custGeom>
              <a:avLst/>
              <a:gdLst>
                <a:gd name="T0" fmla="*/ 293 w 296"/>
                <a:gd name="T1" fmla="*/ 305 h 437"/>
                <a:gd name="T2" fmla="*/ 283 w 296"/>
                <a:gd name="T3" fmla="*/ 314 h 437"/>
                <a:gd name="T4" fmla="*/ 283 w 296"/>
                <a:gd name="T5" fmla="*/ 346 h 437"/>
                <a:gd name="T6" fmla="*/ 279 w 296"/>
                <a:gd name="T7" fmla="*/ 385 h 437"/>
                <a:gd name="T8" fmla="*/ 286 w 296"/>
                <a:gd name="T9" fmla="*/ 400 h 437"/>
                <a:gd name="T10" fmla="*/ 279 w 296"/>
                <a:gd name="T11" fmla="*/ 403 h 437"/>
                <a:gd name="T12" fmla="*/ 272 w 296"/>
                <a:gd name="T13" fmla="*/ 422 h 437"/>
                <a:gd name="T14" fmla="*/ 256 w 296"/>
                <a:gd name="T15" fmla="*/ 437 h 437"/>
                <a:gd name="T16" fmla="*/ 236 w 296"/>
                <a:gd name="T17" fmla="*/ 421 h 437"/>
                <a:gd name="T18" fmla="*/ 203 w 296"/>
                <a:gd name="T19" fmla="*/ 396 h 437"/>
                <a:gd name="T20" fmla="*/ 169 w 296"/>
                <a:gd name="T21" fmla="*/ 383 h 437"/>
                <a:gd name="T22" fmla="*/ 146 w 296"/>
                <a:gd name="T23" fmla="*/ 355 h 437"/>
                <a:gd name="T24" fmla="*/ 123 w 296"/>
                <a:gd name="T25" fmla="*/ 339 h 437"/>
                <a:gd name="T26" fmla="*/ 115 w 296"/>
                <a:gd name="T27" fmla="*/ 319 h 437"/>
                <a:gd name="T28" fmla="*/ 119 w 296"/>
                <a:gd name="T29" fmla="*/ 309 h 437"/>
                <a:gd name="T30" fmla="*/ 108 w 296"/>
                <a:gd name="T31" fmla="*/ 300 h 437"/>
                <a:gd name="T32" fmla="*/ 98 w 296"/>
                <a:gd name="T33" fmla="*/ 277 h 437"/>
                <a:gd name="T34" fmla="*/ 91 w 296"/>
                <a:gd name="T35" fmla="*/ 255 h 437"/>
                <a:gd name="T36" fmla="*/ 82 w 296"/>
                <a:gd name="T37" fmla="*/ 241 h 437"/>
                <a:gd name="T38" fmla="*/ 75 w 296"/>
                <a:gd name="T39" fmla="*/ 236 h 437"/>
                <a:gd name="T40" fmla="*/ 72 w 296"/>
                <a:gd name="T41" fmla="*/ 211 h 437"/>
                <a:gd name="T42" fmla="*/ 59 w 296"/>
                <a:gd name="T43" fmla="*/ 204 h 437"/>
                <a:gd name="T44" fmla="*/ 50 w 296"/>
                <a:gd name="T45" fmla="*/ 183 h 437"/>
                <a:gd name="T46" fmla="*/ 47 w 296"/>
                <a:gd name="T47" fmla="*/ 158 h 437"/>
                <a:gd name="T48" fmla="*/ 35 w 296"/>
                <a:gd name="T49" fmla="*/ 152 h 437"/>
                <a:gd name="T50" fmla="*/ 25 w 296"/>
                <a:gd name="T51" fmla="*/ 113 h 437"/>
                <a:gd name="T52" fmla="*/ 1 w 296"/>
                <a:gd name="T53" fmla="*/ 113 h 437"/>
                <a:gd name="T54" fmla="*/ 0 w 296"/>
                <a:gd name="T55" fmla="*/ 59 h 437"/>
                <a:gd name="T56" fmla="*/ 9 w 296"/>
                <a:gd name="T57" fmla="*/ 49 h 437"/>
                <a:gd name="T58" fmla="*/ 22 w 296"/>
                <a:gd name="T59" fmla="*/ 49 h 437"/>
                <a:gd name="T60" fmla="*/ 27 w 296"/>
                <a:gd name="T61" fmla="*/ 68 h 437"/>
                <a:gd name="T62" fmla="*/ 43 w 296"/>
                <a:gd name="T63" fmla="*/ 87 h 437"/>
                <a:gd name="T64" fmla="*/ 68 w 296"/>
                <a:gd name="T65" fmla="*/ 68 h 437"/>
                <a:gd name="T66" fmla="*/ 100 w 296"/>
                <a:gd name="T67" fmla="*/ 46 h 437"/>
                <a:gd name="T68" fmla="*/ 166 w 296"/>
                <a:gd name="T69" fmla="*/ 17 h 437"/>
                <a:gd name="T70" fmla="*/ 178 w 296"/>
                <a:gd name="T71" fmla="*/ 0 h 437"/>
                <a:gd name="T72" fmla="*/ 219 w 296"/>
                <a:gd name="T73" fmla="*/ 4 h 437"/>
                <a:gd name="T74" fmla="*/ 239 w 296"/>
                <a:gd name="T75" fmla="*/ 18 h 437"/>
                <a:gd name="T76" fmla="*/ 255 w 296"/>
                <a:gd name="T77" fmla="*/ 50 h 437"/>
                <a:gd name="T78" fmla="*/ 249 w 296"/>
                <a:gd name="T79" fmla="*/ 71 h 437"/>
                <a:gd name="T80" fmla="*/ 231 w 296"/>
                <a:gd name="T81" fmla="*/ 80 h 437"/>
                <a:gd name="T82" fmla="*/ 210 w 296"/>
                <a:gd name="T83" fmla="*/ 75 h 437"/>
                <a:gd name="T84" fmla="*/ 194 w 296"/>
                <a:gd name="T85" fmla="*/ 87 h 437"/>
                <a:gd name="T86" fmla="*/ 187 w 296"/>
                <a:gd name="T87" fmla="*/ 108 h 437"/>
                <a:gd name="T88" fmla="*/ 191 w 296"/>
                <a:gd name="T89" fmla="*/ 124 h 437"/>
                <a:gd name="T90" fmla="*/ 182 w 296"/>
                <a:gd name="T91" fmla="*/ 133 h 437"/>
                <a:gd name="T92" fmla="*/ 168 w 296"/>
                <a:gd name="T93" fmla="*/ 138 h 437"/>
                <a:gd name="T94" fmla="*/ 162 w 296"/>
                <a:gd name="T95" fmla="*/ 160 h 437"/>
                <a:gd name="T96" fmla="*/ 169 w 296"/>
                <a:gd name="T97" fmla="*/ 175 h 437"/>
                <a:gd name="T98" fmla="*/ 185 w 296"/>
                <a:gd name="T99" fmla="*/ 189 h 437"/>
                <a:gd name="T100" fmla="*/ 190 w 296"/>
                <a:gd name="T101" fmla="*/ 204 h 437"/>
                <a:gd name="T102" fmla="*/ 207 w 296"/>
                <a:gd name="T103" fmla="*/ 208 h 437"/>
                <a:gd name="T104" fmla="*/ 210 w 296"/>
                <a:gd name="T105" fmla="*/ 222 h 437"/>
                <a:gd name="T106" fmla="*/ 231 w 296"/>
                <a:gd name="T107" fmla="*/ 224 h 437"/>
                <a:gd name="T108" fmla="*/ 249 w 296"/>
                <a:gd name="T109" fmla="*/ 212 h 437"/>
                <a:gd name="T110" fmla="*/ 257 w 296"/>
                <a:gd name="T111" fmla="*/ 243 h 437"/>
                <a:gd name="T112" fmla="*/ 279 w 296"/>
                <a:gd name="T113" fmla="*/ 253 h 437"/>
                <a:gd name="T114" fmla="*/ 296 w 296"/>
                <a:gd name="T115" fmla="*/ 281 h 437"/>
                <a:gd name="T116" fmla="*/ 293 w 296"/>
                <a:gd name="T117" fmla="*/ 305 h 437"/>
                <a:gd name="T118" fmla="*/ 293 w 296"/>
                <a:gd name="T119" fmla="*/ 3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6" h="437">
                  <a:moveTo>
                    <a:pt x="293" y="305"/>
                  </a:moveTo>
                  <a:lnTo>
                    <a:pt x="283" y="314"/>
                  </a:lnTo>
                  <a:lnTo>
                    <a:pt x="283" y="346"/>
                  </a:lnTo>
                  <a:lnTo>
                    <a:pt x="279" y="385"/>
                  </a:lnTo>
                  <a:lnTo>
                    <a:pt x="286" y="400"/>
                  </a:lnTo>
                  <a:lnTo>
                    <a:pt x="279" y="403"/>
                  </a:lnTo>
                  <a:lnTo>
                    <a:pt x="272" y="422"/>
                  </a:lnTo>
                  <a:lnTo>
                    <a:pt x="256" y="437"/>
                  </a:lnTo>
                  <a:lnTo>
                    <a:pt x="236" y="421"/>
                  </a:lnTo>
                  <a:lnTo>
                    <a:pt x="203" y="396"/>
                  </a:lnTo>
                  <a:lnTo>
                    <a:pt x="169" y="383"/>
                  </a:lnTo>
                  <a:lnTo>
                    <a:pt x="146" y="355"/>
                  </a:lnTo>
                  <a:lnTo>
                    <a:pt x="123" y="339"/>
                  </a:lnTo>
                  <a:lnTo>
                    <a:pt x="115" y="319"/>
                  </a:lnTo>
                  <a:lnTo>
                    <a:pt x="119" y="309"/>
                  </a:lnTo>
                  <a:lnTo>
                    <a:pt x="108" y="300"/>
                  </a:lnTo>
                  <a:lnTo>
                    <a:pt x="98" y="277"/>
                  </a:lnTo>
                  <a:lnTo>
                    <a:pt x="91" y="255"/>
                  </a:lnTo>
                  <a:lnTo>
                    <a:pt x="82" y="241"/>
                  </a:lnTo>
                  <a:lnTo>
                    <a:pt x="75" y="236"/>
                  </a:lnTo>
                  <a:lnTo>
                    <a:pt x="72" y="211"/>
                  </a:lnTo>
                  <a:lnTo>
                    <a:pt x="59" y="204"/>
                  </a:lnTo>
                  <a:lnTo>
                    <a:pt x="50" y="183"/>
                  </a:lnTo>
                  <a:lnTo>
                    <a:pt x="47" y="158"/>
                  </a:lnTo>
                  <a:lnTo>
                    <a:pt x="35" y="152"/>
                  </a:lnTo>
                  <a:lnTo>
                    <a:pt x="25" y="113"/>
                  </a:lnTo>
                  <a:lnTo>
                    <a:pt x="1" y="113"/>
                  </a:lnTo>
                  <a:lnTo>
                    <a:pt x="0" y="59"/>
                  </a:lnTo>
                  <a:lnTo>
                    <a:pt x="9" y="49"/>
                  </a:lnTo>
                  <a:lnTo>
                    <a:pt x="22" y="49"/>
                  </a:lnTo>
                  <a:lnTo>
                    <a:pt x="27" y="68"/>
                  </a:lnTo>
                  <a:lnTo>
                    <a:pt x="43" y="87"/>
                  </a:lnTo>
                  <a:lnTo>
                    <a:pt x="68" y="68"/>
                  </a:lnTo>
                  <a:lnTo>
                    <a:pt x="100" y="46"/>
                  </a:lnTo>
                  <a:lnTo>
                    <a:pt x="166" y="17"/>
                  </a:lnTo>
                  <a:lnTo>
                    <a:pt x="178" y="0"/>
                  </a:lnTo>
                  <a:lnTo>
                    <a:pt x="219" y="4"/>
                  </a:lnTo>
                  <a:lnTo>
                    <a:pt x="239" y="18"/>
                  </a:lnTo>
                  <a:lnTo>
                    <a:pt x="255" y="50"/>
                  </a:lnTo>
                  <a:lnTo>
                    <a:pt x="249" y="71"/>
                  </a:lnTo>
                  <a:lnTo>
                    <a:pt x="231" y="80"/>
                  </a:lnTo>
                  <a:lnTo>
                    <a:pt x="210" y="75"/>
                  </a:lnTo>
                  <a:lnTo>
                    <a:pt x="194" y="87"/>
                  </a:lnTo>
                  <a:lnTo>
                    <a:pt x="187" y="108"/>
                  </a:lnTo>
                  <a:lnTo>
                    <a:pt x="191" y="124"/>
                  </a:lnTo>
                  <a:lnTo>
                    <a:pt x="182" y="133"/>
                  </a:lnTo>
                  <a:lnTo>
                    <a:pt x="168" y="138"/>
                  </a:lnTo>
                  <a:lnTo>
                    <a:pt x="162" y="160"/>
                  </a:lnTo>
                  <a:lnTo>
                    <a:pt x="169" y="175"/>
                  </a:lnTo>
                  <a:lnTo>
                    <a:pt x="185" y="189"/>
                  </a:lnTo>
                  <a:lnTo>
                    <a:pt x="190" y="204"/>
                  </a:lnTo>
                  <a:lnTo>
                    <a:pt x="207" y="208"/>
                  </a:lnTo>
                  <a:lnTo>
                    <a:pt x="210" y="222"/>
                  </a:lnTo>
                  <a:lnTo>
                    <a:pt x="231" y="224"/>
                  </a:lnTo>
                  <a:lnTo>
                    <a:pt x="249" y="212"/>
                  </a:lnTo>
                  <a:lnTo>
                    <a:pt x="257" y="243"/>
                  </a:lnTo>
                  <a:lnTo>
                    <a:pt x="279" y="253"/>
                  </a:lnTo>
                  <a:lnTo>
                    <a:pt x="296" y="281"/>
                  </a:lnTo>
                  <a:lnTo>
                    <a:pt x="293" y="305"/>
                  </a:lnTo>
                  <a:lnTo>
                    <a:pt x="293" y="30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0" name="Freeform 119">
              <a:extLst>
                <a:ext uri="{FF2B5EF4-FFF2-40B4-BE49-F238E27FC236}">
                  <a16:creationId xmlns:a16="http://schemas.microsoft.com/office/drawing/2014/main" id="{0A21B360-8134-4825-6733-362F9017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678" y="4293588"/>
              <a:ext cx="802302" cy="866072"/>
            </a:xfrm>
            <a:custGeom>
              <a:avLst/>
              <a:gdLst>
                <a:gd name="T0" fmla="*/ 362 w 378"/>
                <a:gd name="T1" fmla="*/ 267 h 427"/>
                <a:gd name="T2" fmla="*/ 362 w 378"/>
                <a:gd name="T3" fmla="*/ 280 h 427"/>
                <a:gd name="T4" fmla="*/ 302 w 378"/>
                <a:gd name="T5" fmla="*/ 288 h 427"/>
                <a:gd name="T6" fmla="*/ 283 w 378"/>
                <a:gd name="T7" fmla="*/ 301 h 427"/>
                <a:gd name="T8" fmla="*/ 245 w 378"/>
                <a:gd name="T9" fmla="*/ 299 h 427"/>
                <a:gd name="T10" fmla="*/ 233 w 378"/>
                <a:gd name="T11" fmla="*/ 314 h 427"/>
                <a:gd name="T12" fmla="*/ 221 w 378"/>
                <a:gd name="T13" fmla="*/ 328 h 427"/>
                <a:gd name="T14" fmla="*/ 191 w 378"/>
                <a:gd name="T15" fmla="*/ 337 h 427"/>
                <a:gd name="T16" fmla="*/ 184 w 378"/>
                <a:gd name="T17" fmla="*/ 349 h 427"/>
                <a:gd name="T18" fmla="*/ 176 w 378"/>
                <a:gd name="T19" fmla="*/ 367 h 427"/>
                <a:gd name="T20" fmla="*/ 160 w 378"/>
                <a:gd name="T21" fmla="*/ 390 h 427"/>
                <a:gd name="T22" fmla="*/ 152 w 378"/>
                <a:gd name="T23" fmla="*/ 421 h 427"/>
                <a:gd name="T24" fmla="*/ 124 w 378"/>
                <a:gd name="T25" fmla="*/ 425 h 427"/>
                <a:gd name="T26" fmla="*/ 105 w 378"/>
                <a:gd name="T27" fmla="*/ 427 h 427"/>
                <a:gd name="T28" fmla="*/ 98 w 378"/>
                <a:gd name="T29" fmla="*/ 395 h 427"/>
                <a:gd name="T30" fmla="*/ 80 w 378"/>
                <a:gd name="T31" fmla="*/ 378 h 427"/>
                <a:gd name="T32" fmla="*/ 53 w 378"/>
                <a:gd name="T33" fmla="*/ 371 h 427"/>
                <a:gd name="T34" fmla="*/ 31 w 378"/>
                <a:gd name="T35" fmla="*/ 365 h 427"/>
                <a:gd name="T36" fmla="*/ 19 w 378"/>
                <a:gd name="T37" fmla="*/ 338 h 427"/>
                <a:gd name="T38" fmla="*/ 4 w 378"/>
                <a:gd name="T39" fmla="*/ 329 h 427"/>
                <a:gd name="T40" fmla="*/ 0 w 378"/>
                <a:gd name="T41" fmla="*/ 309 h 427"/>
                <a:gd name="T42" fmla="*/ 24 w 378"/>
                <a:gd name="T43" fmla="*/ 277 h 427"/>
                <a:gd name="T44" fmla="*/ 41 w 378"/>
                <a:gd name="T45" fmla="*/ 287 h 427"/>
                <a:gd name="T46" fmla="*/ 124 w 378"/>
                <a:gd name="T47" fmla="*/ 293 h 427"/>
                <a:gd name="T48" fmla="*/ 154 w 378"/>
                <a:gd name="T49" fmla="*/ 289 h 427"/>
                <a:gd name="T50" fmla="*/ 152 w 378"/>
                <a:gd name="T51" fmla="*/ 260 h 427"/>
                <a:gd name="T52" fmla="*/ 134 w 378"/>
                <a:gd name="T53" fmla="*/ 255 h 427"/>
                <a:gd name="T54" fmla="*/ 136 w 378"/>
                <a:gd name="T55" fmla="*/ 77 h 427"/>
                <a:gd name="T56" fmla="*/ 124 w 378"/>
                <a:gd name="T57" fmla="*/ 61 h 427"/>
                <a:gd name="T58" fmla="*/ 124 w 378"/>
                <a:gd name="T59" fmla="*/ 26 h 427"/>
                <a:gd name="T60" fmla="*/ 140 w 378"/>
                <a:gd name="T61" fmla="*/ 22 h 427"/>
                <a:gd name="T62" fmla="*/ 140 w 378"/>
                <a:gd name="T63" fmla="*/ 0 h 427"/>
                <a:gd name="T64" fmla="*/ 165 w 378"/>
                <a:gd name="T65" fmla="*/ 16 h 427"/>
                <a:gd name="T66" fmla="*/ 325 w 378"/>
                <a:gd name="T67" fmla="*/ 144 h 427"/>
                <a:gd name="T68" fmla="*/ 348 w 378"/>
                <a:gd name="T69" fmla="*/ 155 h 427"/>
                <a:gd name="T70" fmla="*/ 354 w 378"/>
                <a:gd name="T71" fmla="*/ 192 h 427"/>
                <a:gd name="T72" fmla="*/ 374 w 378"/>
                <a:gd name="T73" fmla="*/ 188 h 427"/>
                <a:gd name="T74" fmla="*/ 378 w 378"/>
                <a:gd name="T75" fmla="*/ 264 h 427"/>
                <a:gd name="T76" fmla="*/ 362 w 378"/>
                <a:gd name="T77" fmla="*/ 267 h 427"/>
                <a:gd name="T78" fmla="*/ 362 w 378"/>
                <a:gd name="T79" fmla="*/ 26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8" h="427">
                  <a:moveTo>
                    <a:pt x="362" y="267"/>
                  </a:moveTo>
                  <a:lnTo>
                    <a:pt x="362" y="280"/>
                  </a:lnTo>
                  <a:lnTo>
                    <a:pt x="302" y="288"/>
                  </a:lnTo>
                  <a:lnTo>
                    <a:pt x="283" y="301"/>
                  </a:lnTo>
                  <a:lnTo>
                    <a:pt x="245" y="299"/>
                  </a:lnTo>
                  <a:lnTo>
                    <a:pt x="233" y="314"/>
                  </a:lnTo>
                  <a:lnTo>
                    <a:pt x="221" y="328"/>
                  </a:lnTo>
                  <a:lnTo>
                    <a:pt x="191" y="337"/>
                  </a:lnTo>
                  <a:lnTo>
                    <a:pt x="184" y="349"/>
                  </a:lnTo>
                  <a:lnTo>
                    <a:pt x="176" y="367"/>
                  </a:lnTo>
                  <a:lnTo>
                    <a:pt x="160" y="390"/>
                  </a:lnTo>
                  <a:lnTo>
                    <a:pt x="152" y="421"/>
                  </a:lnTo>
                  <a:lnTo>
                    <a:pt x="124" y="425"/>
                  </a:lnTo>
                  <a:lnTo>
                    <a:pt x="105" y="427"/>
                  </a:lnTo>
                  <a:lnTo>
                    <a:pt x="98" y="395"/>
                  </a:lnTo>
                  <a:lnTo>
                    <a:pt x="80" y="378"/>
                  </a:lnTo>
                  <a:lnTo>
                    <a:pt x="53" y="371"/>
                  </a:lnTo>
                  <a:lnTo>
                    <a:pt x="31" y="365"/>
                  </a:lnTo>
                  <a:lnTo>
                    <a:pt x="19" y="338"/>
                  </a:lnTo>
                  <a:lnTo>
                    <a:pt x="4" y="329"/>
                  </a:lnTo>
                  <a:lnTo>
                    <a:pt x="0" y="309"/>
                  </a:lnTo>
                  <a:lnTo>
                    <a:pt x="24" y="277"/>
                  </a:lnTo>
                  <a:lnTo>
                    <a:pt x="41" y="287"/>
                  </a:lnTo>
                  <a:lnTo>
                    <a:pt x="124" y="293"/>
                  </a:lnTo>
                  <a:lnTo>
                    <a:pt x="154" y="289"/>
                  </a:lnTo>
                  <a:lnTo>
                    <a:pt x="152" y="260"/>
                  </a:lnTo>
                  <a:lnTo>
                    <a:pt x="134" y="255"/>
                  </a:lnTo>
                  <a:lnTo>
                    <a:pt x="136" y="77"/>
                  </a:lnTo>
                  <a:lnTo>
                    <a:pt x="124" y="61"/>
                  </a:lnTo>
                  <a:lnTo>
                    <a:pt x="124" y="26"/>
                  </a:lnTo>
                  <a:lnTo>
                    <a:pt x="140" y="22"/>
                  </a:lnTo>
                  <a:lnTo>
                    <a:pt x="140" y="0"/>
                  </a:lnTo>
                  <a:lnTo>
                    <a:pt x="165" y="16"/>
                  </a:lnTo>
                  <a:lnTo>
                    <a:pt x="325" y="144"/>
                  </a:lnTo>
                  <a:lnTo>
                    <a:pt x="348" y="155"/>
                  </a:lnTo>
                  <a:lnTo>
                    <a:pt x="354" y="192"/>
                  </a:lnTo>
                  <a:lnTo>
                    <a:pt x="374" y="188"/>
                  </a:lnTo>
                  <a:lnTo>
                    <a:pt x="378" y="264"/>
                  </a:lnTo>
                  <a:lnTo>
                    <a:pt x="362" y="267"/>
                  </a:lnTo>
                  <a:lnTo>
                    <a:pt x="362" y="26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Freeform 120">
              <a:extLst>
                <a:ext uri="{FF2B5EF4-FFF2-40B4-BE49-F238E27FC236}">
                  <a16:creationId xmlns:a16="http://schemas.microsoft.com/office/drawing/2014/main" id="{197CEB14-1819-B8E2-39A6-EA953DAAD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4124" y="5171827"/>
              <a:ext cx="163432" cy="166318"/>
            </a:xfrm>
            <a:custGeom>
              <a:avLst/>
              <a:gdLst>
                <a:gd name="T0" fmla="*/ 54 w 77"/>
                <a:gd name="T1" fmla="*/ 82 h 82"/>
                <a:gd name="T2" fmla="*/ 49 w 77"/>
                <a:gd name="T3" fmla="*/ 70 h 82"/>
                <a:gd name="T4" fmla="*/ 27 w 77"/>
                <a:gd name="T5" fmla="*/ 65 h 82"/>
                <a:gd name="T6" fmla="*/ 23 w 77"/>
                <a:gd name="T7" fmla="*/ 45 h 82"/>
                <a:gd name="T8" fmla="*/ 7 w 77"/>
                <a:gd name="T9" fmla="*/ 39 h 82"/>
                <a:gd name="T10" fmla="*/ 0 w 77"/>
                <a:gd name="T11" fmla="*/ 16 h 82"/>
                <a:gd name="T12" fmla="*/ 24 w 77"/>
                <a:gd name="T13" fmla="*/ 11 h 82"/>
                <a:gd name="T14" fmla="*/ 45 w 77"/>
                <a:gd name="T15" fmla="*/ 0 h 82"/>
                <a:gd name="T16" fmla="*/ 70 w 77"/>
                <a:gd name="T17" fmla="*/ 15 h 82"/>
                <a:gd name="T18" fmla="*/ 77 w 77"/>
                <a:gd name="T19" fmla="*/ 41 h 82"/>
                <a:gd name="T20" fmla="*/ 54 w 77"/>
                <a:gd name="T21" fmla="*/ 82 h 82"/>
                <a:gd name="T22" fmla="*/ 54 w 7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82">
                  <a:moveTo>
                    <a:pt x="54" y="82"/>
                  </a:moveTo>
                  <a:lnTo>
                    <a:pt x="49" y="70"/>
                  </a:lnTo>
                  <a:lnTo>
                    <a:pt x="27" y="65"/>
                  </a:lnTo>
                  <a:lnTo>
                    <a:pt x="23" y="45"/>
                  </a:lnTo>
                  <a:lnTo>
                    <a:pt x="7" y="39"/>
                  </a:lnTo>
                  <a:lnTo>
                    <a:pt x="0" y="16"/>
                  </a:lnTo>
                  <a:lnTo>
                    <a:pt x="24" y="11"/>
                  </a:lnTo>
                  <a:lnTo>
                    <a:pt x="45" y="0"/>
                  </a:lnTo>
                  <a:lnTo>
                    <a:pt x="70" y="15"/>
                  </a:lnTo>
                  <a:lnTo>
                    <a:pt x="77" y="41"/>
                  </a:lnTo>
                  <a:lnTo>
                    <a:pt x="54" y="82"/>
                  </a:lnTo>
                  <a:lnTo>
                    <a:pt x="54" y="8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121">
              <a:extLst>
                <a:ext uri="{FF2B5EF4-FFF2-40B4-BE49-F238E27FC236}">
                  <a16:creationId xmlns:a16="http://schemas.microsoft.com/office/drawing/2014/main" id="{EB11D302-DEBB-3636-26E6-2CAA1AFCA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8833" y="4958860"/>
              <a:ext cx="539112" cy="509096"/>
            </a:xfrm>
            <a:custGeom>
              <a:avLst/>
              <a:gdLst>
                <a:gd name="T0" fmla="*/ 250 w 254"/>
                <a:gd name="T1" fmla="*/ 70 h 251"/>
                <a:gd name="T2" fmla="*/ 238 w 254"/>
                <a:gd name="T3" fmla="*/ 79 h 251"/>
                <a:gd name="T4" fmla="*/ 230 w 254"/>
                <a:gd name="T5" fmla="*/ 91 h 251"/>
                <a:gd name="T6" fmla="*/ 219 w 254"/>
                <a:gd name="T7" fmla="*/ 136 h 251"/>
                <a:gd name="T8" fmla="*/ 203 w 254"/>
                <a:gd name="T9" fmla="*/ 162 h 251"/>
                <a:gd name="T10" fmla="*/ 178 w 254"/>
                <a:gd name="T11" fmla="*/ 181 h 251"/>
                <a:gd name="T12" fmla="*/ 160 w 254"/>
                <a:gd name="T13" fmla="*/ 198 h 251"/>
                <a:gd name="T14" fmla="*/ 145 w 254"/>
                <a:gd name="T15" fmla="*/ 216 h 251"/>
                <a:gd name="T16" fmla="*/ 103 w 254"/>
                <a:gd name="T17" fmla="*/ 251 h 251"/>
                <a:gd name="T18" fmla="*/ 81 w 254"/>
                <a:gd name="T19" fmla="*/ 251 h 251"/>
                <a:gd name="T20" fmla="*/ 63 w 254"/>
                <a:gd name="T21" fmla="*/ 237 h 251"/>
                <a:gd name="T22" fmla="*/ 65 w 254"/>
                <a:gd name="T23" fmla="*/ 215 h 251"/>
                <a:gd name="T24" fmla="*/ 54 w 254"/>
                <a:gd name="T25" fmla="*/ 200 h 251"/>
                <a:gd name="T26" fmla="*/ 45 w 254"/>
                <a:gd name="T27" fmla="*/ 190 h 251"/>
                <a:gd name="T28" fmla="*/ 24 w 254"/>
                <a:gd name="T29" fmla="*/ 192 h 251"/>
                <a:gd name="T30" fmla="*/ 5 w 254"/>
                <a:gd name="T31" fmla="*/ 188 h 251"/>
                <a:gd name="T32" fmla="*/ 0 w 254"/>
                <a:gd name="T33" fmla="*/ 137 h 251"/>
                <a:gd name="T34" fmla="*/ 13 w 254"/>
                <a:gd name="T35" fmla="*/ 118 h 251"/>
                <a:gd name="T36" fmla="*/ 26 w 254"/>
                <a:gd name="T37" fmla="*/ 67 h 251"/>
                <a:gd name="T38" fmla="*/ 22 w 254"/>
                <a:gd name="T39" fmla="*/ 37 h 251"/>
                <a:gd name="T40" fmla="*/ 29 w 254"/>
                <a:gd name="T41" fmla="*/ 37 h 251"/>
                <a:gd name="T42" fmla="*/ 36 w 254"/>
                <a:gd name="T43" fmla="*/ 25 h 251"/>
                <a:gd name="T44" fmla="*/ 45 w 254"/>
                <a:gd name="T45" fmla="*/ 8 h 251"/>
                <a:gd name="T46" fmla="*/ 66 w 254"/>
                <a:gd name="T47" fmla="*/ 1 h 251"/>
                <a:gd name="T48" fmla="*/ 85 w 254"/>
                <a:gd name="T49" fmla="*/ 5 h 251"/>
                <a:gd name="T50" fmla="*/ 95 w 254"/>
                <a:gd name="T51" fmla="*/ 21 h 251"/>
                <a:gd name="T52" fmla="*/ 98 w 254"/>
                <a:gd name="T53" fmla="*/ 10 h 251"/>
                <a:gd name="T54" fmla="*/ 127 w 254"/>
                <a:gd name="T55" fmla="*/ 8 h 251"/>
                <a:gd name="T56" fmla="*/ 144 w 254"/>
                <a:gd name="T57" fmla="*/ 6 h 251"/>
                <a:gd name="T58" fmla="*/ 157 w 254"/>
                <a:gd name="T59" fmla="*/ 18 h 251"/>
                <a:gd name="T60" fmla="*/ 177 w 254"/>
                <a:gd name="T61" fmla="*/ 21 h 251"/>
                <a:gd name="T62" fmla="*/ 180 w 254"/>
                <a:gd name="T63" fmla="*/ 8 h 251"/>
                <a:gd name="T64" fmla="*/ 210 w 254"/>
                <a:gd name="T65" fmla="*/ 9 h 251"/>
                <a:gd name="T66" fmla="*/ 222 w 254"/>
                <a:gd name="T67" fmla="*/ 22 h 251"/>
                <a:gd name="T68" fmla="*/ 233 w 254"/>
                <a:gd name="T69" fmla="*/ 9 h 251"/>
                <a:gd name="T70" fmla="*/ 250 w 254"/>
                <a:gd name="T71" fmla="*/ 0 h 251"/>
                <a:gd name="T72" fmla="*/ 254 w 254"/>
                <a:gd name="T73" fmla="*/ 39 h 251"/>
                <a:gd name="T74" fmla="*/ 250 w 254"/>
                <a:gd name="T75" fmla="*/ 70 h 251"/>
                <a:gd name="T76" fmla="*/ 250 w 254"/>
                <a:gd name="T77" fmla="*/ 7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4" h="251">
                  <a:moveTo>
                    <a:pt x="250" y="70"/>
                  </a:moveTo>
                  <a:lnTo>
                    <a:pt x="238" y="79"/>
                  </a:lnTo>
                  <a:lnTo>
                    <a:pt x="230" y="91"/>
                  </a:lnTo>
                  <a:lnTo>
                    <a:pt x="219" y="136"/>
                  </a:lnTo>
                  <a:lnTo>
                    <a:pt x="203" y="162"/>
                  </a:lnTo>
                  <a:lnTo>
                    <a:pt x="178" y="181"/>
                  </a:lnTo>
                  <a:lnTo>
                    <a:pt x="160" y="198"/>
                  </a:lnTo>
                  <a:lnTo>
                    <a:pt x="145" y="216"/>
                  </a:lnTo>
                  <a:lnTo>
                    <a:pt x="103" y="251"/>
                  </a:lnTo>
                  <a:lnTo>
                    <a:pt x="81" y="251"/>
                  </a:lnTo>
                  <a:lnTo>
                    <a:pt x="63" y="237"/>
                  </a:lnTo>
                  <a:lnTo>
                    <a:pt x="65" y="215"/>
                  </a:lnTo>
                  <a:lnTo>
                    <a:pt x="54" y="200"/>
                  </a:lnTo>
                  <a:lnTo>
                    <a:pt x="45" y="190"/>
                  </a:lnTo>
                  <a:lnTo>
                    <a:pt x="24" y="192"/>
                  </a:lnTo>
                  <a:lnTo>
                    <a:pt x="5" y="188"/>
                  </a:lnTo>
                  <a:lnTo>
                    <a:pt x="0" y="137"/>
                  </a:lnTo>
                  <a:lnTo>
                    <a:pt x="13" y="118"/>
                  </a:lnTo>
                  <a:lnTo>
                    <a:pt x="26" y="67"/>
                  </a:lnTo>
                  <a:lnTo>
                    <a:pt x="22" y="37"/>
                  </a:lnTo>
                  <a:lnTo>
                    <a:pt x="29" y="37"/>
                  </a:lnTo>
                  <a:lnTo>
                    <a:pt x="36" y="25"/>
                  </a:lnTo>
                  <a:lnTo>
                    <a:pt x="45" y="8"/>
                  </a:lnTo>
                  <a:lnTo>
                    <a:pt x="66" y="1"/>
                  </a:lnTo>
                  <a:lnTo>
                    <a:pt x="85" y="5"/>
                  </a:lnTo>
                  <a:lnTo>
                    <a:pt x="95" y="21"/>
                  </a:lnTo>
                  <a:lnTo>
                    <a:pt x="98" y="10"/>
                  </a:lnTo>
                  <a:lnTo>
                    <a:pt x="127" y="8"/>
                  </a:lnTo>
                  <a:lnTo>
                    <a:pt x="144" y="6"/>
                  </a:lnTo>
                  <a:lnTo>
                    <a:pt x="157" y="18"/>
                  </a:lnTo>
                  <a:lnTo>
                    <a:pt x="177" y="21"/>
                  </a:lnTo>
                  <a:lnTo>
                    <a:pt x="180" y="8"/>
                  </a:lnTo>
                  <a:lnTo>
                    <a:pt x="210" y="9"/>
                  </a:lnTo>
                  <a:lnTo>
                    <a:pt x="222" y="22"/>
                  </a:lnTo>
                  <a:lnTo>
                    <a:pt x="233" y="9"/>
                  </a:lnTo>
                  <a:lnTo>
                    <a:pt x="250" y="0"/>
                  </a:lnTo>
                  <a:lnTo>
                    <a:pt x="254" y="39"/>
                  </a:lnTo>
                  <a:lnTo>
                    <a:pt x="250" y="70"/>
                  </a:lnTo>
                  <a:lnTo>
                    <a:pt x="250" y="7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Freeform 122">
              <a:extLst>
                <a:ext uri="{FF2B5EF4-FFF2-40B4-BE49-F238E27FC236}">
                  <a16:creationId xmlns:a16="http://schemas.microsoft.com/office/drawing/2014/main" id="{CD3CBB8A-8984-4BB4-8916-017EB51D2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87" y="5102866"/>
              <a:ext cx="602787" cy="456361"/>
            </a:xfrm>
            <a:custGeom>
              <a:avLst/>
              <a:gdLst>
                <a:gd name="T0" fmla="*/ 281 w 284"/>
                <a:gd name="T1" fmla="*/ 160 h 225"/>
                <a:gd name="T2" fmla="*/ 268 w 284"/>
                <a:gd name="T3" fmla="*/ 158 h 225"/>
                <a:gd name="T4" fmla="*/ 240 w 284"/>
                <a:gd name="T5" fmla="*/ 165 h 225"/>
                <a:gd name="T6" fmla="*/ 220 w 284"/>
                <a:gd name="T7" fmla="*/ 162 h 225"/>
                <a:gd name="T8" fmla="*/ 219 w 284"/>
                <a:gd name="T9" fmla="*/ 172 h 225"/>
                <a:gd name="T10" fmla="*/ 170 w 284"/>
                <a:gd name="T11" fmla="*/ 176 h 225"/>
                <a:gd name="T12" fmla="*/ 168 w 284"/>
                <a:gd name="T13" fmla="*/ 186 h 225"/>
                <a:gd name="T14" fmla="*/ 127 w 284"/>
                <a:gd name="T15" fmla="*/ 190 h 225"/>
                <a:gd name="T16" fmla="*/ 119 w 284"/>
                <a:gd name="T17" fmla="*/ 174 h 225"/>
                <a:gd name="T18" fmla="*/ 104 w 284"/>
                <a:gd name="T19" fmla="*/ 168 h 225"/>
                <a:gd name="T20" fmla="*/ 94 w 284"/>
                <a:gd name="T21" fmla="*/ 181 h 225"/>
                <a:gd name="T22" fmla="*/ 83 w 284"/>
                <a:gd name="T23" fmla="*/ 188 h 225"/>
                <a:gd name="T24" fmla="*/ 74 w 284"/>
                <a:gd name="T25" fmla="*/ 194 h 225"/>
                <a:gd name="T26" fmla="*/ 57 w 284"/>
                <a:gd name="T27" fmla="*/ 197 h 225"/>
                <a:gd name="T28" fmla="*/ 45 w 284"/>
                <a:gd name="T29" fmla="*/ 210 h 225"/>
                <a:gd name="T30" fmla="*/ 35 w 284"/>
                <a:gd name="T31" fmla="*/ 225 h 225"/>
                <a:gd name="T32" fmla="*/ 27 w 284"/>
                <a:gd name="T33" fmla="*/ 210 h 225"/>
                <a:gd name="T34" fmla="*/ 17 w 284"/>
                <a:gd name="T35" fmla="*/ 177 h 225"/>
                <a:gd name="T36" fmla="*/ 0 w 284"/>
                <a:gd name="T37" fmla="*/ 151 h 225"/>
                <a:gd name="T38" fmla="*/ 9 w 284"/>
                <a:gd name="T39" fmla="*/ 120 h 225"/>
                <a:gd name="T40" fmla="*/ 21 w 284"/>
                <a:gd name="T41" fmla="*/ 104 h 225"/>
                <a:gd name="T42" fmla="*/ 34 w 284"/>
                <a:gd name="T43" fmla="*/ 98 h 225"/>
                <a:gd name="T44" fmla="*/ 55 w 284"/>
                <a:gd name="T45" fmla="*/ 100 h 225"/>
                <a:gd name="T46" fmla="*/ 63 w 284"/>
                <a:gd name="T47" fmla="*/ 84 h 225"/>
                <a:gd name="T48" fmla="*/ 88 w 284"/>
                <a:gd name="T49" fmla="*/ 83 h 225"/>
                <a:gd name="T50" fmla="*/ 100 w 284"/>
                <a:gd name="T51" fmla="*/ 66 h 225"/>
                <a:gd name="T52" fmla="*/ 123 w 284"/>
                <a:gd name="T53" fmla="*/ 62 h 225"/>
                <a:gd name="T54" fmla="*/ 131 w 284"/>
                <a:gd name="T55" fmla="*/ 45 h 225"/>
                <a:gd name="T56" fmla="*/ 145 w 284"/>
                <a:gd name="T57" fmla="*/ 37 h 225"/>
                <a:gd name="T58" fmla="*/ 156 w 284"/>
                <a:gd name="T59" fmla="*/ 18 h 225"/>
                <a:gd name="T60" fmla="*/ 170 w 284"/>
                <a:gd name="T61" fmla="*/ 4 h 225"/>
                <a:gd name="T62" fmla="*/ 181 w 284"/>
                <a:gd name="T63" fmla="*/ 0 h 225"/>
                <a:gd name="T64" fmla="*/ 193 w 284"/>
                <a:gd name="T65" fmla="*/ 17 h 225"/>
                <a:gd name="T66" fmla="*/ 203 w 284"/>
                <a:gd name="T67" fmla="*/ 41 h 225"/>
                <a:gd name="T68" fmla="*/ 202 w 284"/>
                <a:gd name="T69" fmla="*/ 61 h 225"/>
                <a:gd name="T70" fmla="*/ 211 w 284"/>
                <a:gd name="T71" fmla="*/ 66 h 225"/>
                <a:gd name="T72" fmla="*/ 214 w 284"/>
                <a:gd name="T73" fmla="*/ 79 h 225"/>
                <a:gd name="T74" fmla="*/ 230 w 284"/>
                <a:gd name="T75" fmla="*/ 75 h 225"/>
                <a:gd name="T76" fmla="*/ 235 w 284"/>
                <a:gd name="T77" fmla="*/ 98 h 225"/>
                <a:gd name="T78" fmla="*/ 256 w 284"/>
                <a:gd name="T79" fmla="*/ 102 h 225"/>
                <a:gd name="T80" fmla="*/ 260 w 284"/>
                <a:gd name="T81" fmla="*/ 128 h 225"/>
                <a:gd name="T82" fmla="*/ 273 w 284"/>
                <a:gd name="T83" fmla="*/ 133 h 225"/>
                <a:gd name="T84" fmla="*/ 280 w 284"/>
                <a:gd name="T85" fmla="*/ 141 h 225"/>
                <a:gd name="T86" fmla="*/ 284 w 284"/>
                <a:gd name="T87" fmla="*/ 149 h 225"/>
                <a:gd name="T88" fmla="*/ 281 w 284"/>
                <a:gd name="T89" fmla="*/ 160 h 225"/>
                <a:gd name="T90" fmla="*/ 281 w 284"/>
                <a:gd name="T91" fmla="*/ 16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25">
                  <a:moveTo>
                    <a:pt x="281" y="160"/>
                  </a:moveTo>
                  <a:lnTo>
                    <a:pt x="268" y="158"/>
                  </a:lnTo>
                  <a:lnTo>
                    <a:pt x="240" y="165"/>
                  </a:lnTo>
                  <a:lnTo>
                    <a:pt x="220" y="162"/>
                  </a:lnTo>
                  <a:lnTo>
                    <a:pt x="219" y="172"/>
                  </a:lnTo>
                  <a:lnTo>
                    <a:pt x="170" y="176"/>
                  </a:lnTo>
                  <a:lnTo>
                    <a:pt x="168" y="186"/>
                  </a:lnTo>
                  <a:lnTo>
                    <a:pt x="127" y="190"/>
                  </a:lnTo>
                  <a:lnTo>
                    <a:pt x="119" y="174"/>
                  </a:lnTo>
                  <a:lnTo>
                    <a:pt x="104" y="168"/>
                  </a:lnTo>
                  <a:lnTo>
                    <a:pt x="94" y="181"/>
                  </a:lnTo>
                  <a:lnTo>
                    <a:pt x="83" y="188"/>
                  </a:lnTo>
                  <a:lnTo>
                    <a:pt x="74" y="194"/>
                  </a:lnTo>
                  <a:lnTo>
                    <a:pt x="57" y="197"/>
                  </a:lnTo>
                  <a:lnTo>
                    <a:pt x="45" y="210"/>
                  </a:lnTo>
                  <a:lnTo>
                    <a:pt x="35" y="225"/>
                  </a:lnTo>
                  <a:lnTo>
                    <a:pt x="27" y="210"/>
                  </a:lnTo>
                  <a:lnTo>
                    <a:pt x="17" y="177"/>
                  </a:lnTo>
                  <a:lnTo>
                    <a:pt x="0" y="151"/>
                  </a:lnTo>
                  <a:lnTo>
                    <a:pt x="9" y="120"/>
                  </a:lnTo>
                  <a:lnTo>
                    <a:pt x="21" y="104"/>
                  </a:lnTo>
                  <a:lnTo>
                    <a:pt x="34" y="98"/>
                  </a:lnTo>
                  <a:lnTo>
                    <a:pt x="55" y="100"/>
                  </a:lnTo>
                  <a:lnTo>
                    <a:pt x="63" y="84"/>
                  </a:lnTo>
                  <a:lnTo>
                    <a:pt x="88" y="83"/>
                  </a:lnTo>
                  <a:lnTo>
                    <a:pt x="100" y="66"/>
                  </a:lnTo>
                  <a:lnTo>
                    <a:pt x="123" y="62"/>
                  </a:lnTo>
                  <a:lnTo>
                    <a:pt x="131" y="45"/>
                  </a:lnTo>
                  <a:lnTo>
                    <a:pt x="145" y="37"/>
                  </a:lnTo>
                  <a:lnTo>
                    <a:pt x="156" y="18"/>
                  </a:lnTo>
                  <a:lnTo>
                    <a:pt x="170" y="4"/>
                  </a:lnTo>
                  <a:lnTo>
                    <a:pt x="181" y="0"/>
                  </a:lnTo>
                  <a:lnTo>
                    <a:pt x="193" y="17"/>
                  </a:lnTo>
                  <a:lnTo>
                    <a:pt x="203" y="41"/>
                  </a:lnTo>
                  <a:lnTo>
                    <a:pt x="202" y="61"/>
                  </a:lnTo>
                  <a:lnTo>
                    <a:pt x="211" y="66"/>
                  </a:lnTo>
                  <a:lnTo>
                    <a:pt x="214" y="79"/>
                  </a:lnTo>
                  <a:lnTo>
                    <a:pt x="230" y="75"/>
                  </a:lnTo>
                  <a:lnTo>
                    <a:pt x="235" y="98"/>
                  </a:lnTo>
                  <a:lnTo>
                    <a:pt x="256" y="102"/>
                  </a:lnTo>
                  <a:lnTo>
                    <a:pt x="260" y="128"/>
                  </a:lnTo>
                  <a:lnTo>
                    <a:pt x="273" y="133"/>
                  </a:lnTo>
                  <a:lnTo>
                    <a:pt x="280" y="141"/>
                  </a:lnTo>
                  <a:lnTo>
                    <a:pt x="284" y="149"/>
                  </a:lnTo>
                  <a:lnTo>
                    <a:pt x="281" y="160"/>
                  </a:lnTo>
                  <a:lnTo>
                    <a:pt x="281" y="1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4" name="Freeform 123">
              <a:extLst>
                <a:ext uri="{FF2B5EF4-FFF2-40B4-BE49-F238E27FC236}">
                  <a16:creationId xmlns:a16="http://schemas.microsoft.com/office/drawing/2014/main" id="{46BC4398-DA8D-705C-53E7-470C83978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304" y="3962979"/>
              <a:ext cx="524256" cy="582114"/>
            </a:xfrm>
            <a:custGeom>
              <a:avLst/>
              <a:gdLst>
                <a:gd name="T0" fmla="*/ 179 w 247"/>
                <a:gd name="T1" fmla="*/ 66 h 287"/>
                <a:gd name="T2" fmla="*/ 163 w 247"/>
                <a:gd name="T3" fmla="*/ 47 h 287"/>
                <a:gd name="T4" fmla="*/ 163 w 247"/>
                <a:gd name="T5" fmla="*/ 70 h 287"/>
                <a:gd name="T6" fmla="*/ 192 w 247"/>
                <a:gd name="T7" fmla="*/ 123 h 287"/>
                <a:gd name="T8" fmla="*/ 247 w 247"/>
                <a:gd name="T9" fmla="*/ 209 h 287"/>
                <a:gd name="T10" fmla="*/ 239 w 247"/>
                <a:gd name="T11" fmla="*/ 216 h 287"/>
                <a:gd name="T12" fmla="*/ 239 w 247"/>
                <a:gd name="T13" fmla="*/ 247 h 287"/>
                <a:gd name="T14" fmla="*/ 198 w 247"/>
                <a:gd name="T15" fmla="*/ 279 h 287"/>
                <a:gd name="T16" fmla="*/ 184 w 247"/>
                <a:gd name="T17" fmla="*/ 267 h 287"/>
                <a:gd name="T18" fmla="*/ 33 w 247"/>
                <a:gd name="T19" fmla="*/ 267 h 287"/>
                <a:gd name="T20" fmla="*/ 16 w 247"/>
                <a:gd name="T21" fmla="*/ 279 h 287"/>
                <a:gd name="T22" fmla="*/ 1 w 247"/>
                <a:gd name="T23" fmla="*/ 287 h 287"/>
                <a:gd name="T24" fmla="*/ 0 w 247"/>
                <a:gd name="T25" fmla="*/ 7 h 287"/>
                <a:gd name="T26" fmla="*/ 64 w 247"/>
                <a:gd name="T27" fmla="*/ 2 h 287"/>
                <a:gd name="T28" fmla="*/ 79 w 247"/>
                <a:gd name="T29" fmla="*/ 20 h 287"/>
                <a:gd name="T30" fmla="*/ 97 w 247"/>
                <a:gd name="T31" fmla="*/ 28 h 287"/>
                <a:gd name="T32" fmla="*/ 105 w 247"/>
                <a:gd name="T33" fmla="*/ 0 h 287"/>
                <a:gd name="T34" fmla="*/ 163 w 247"/>
                <a:gd name="T35" fmla="*/ 7 h 287"/>
                <a:gd name="T36" fmla="*/ 194 w 247"/>
                <a:gd name="T37" fmla="*/ 8 h 287"/>
                <a:gd name="T38" fmla="*/ 217 w 247"/>
                <a:gd name="T39" fmla="*/ 43 h 287"/>
                <a:gd name="T40" fmla="*/ 217 w 247"/>
                <a:gd name="T41" fmla="*/ 70 h 287"/>
                <a:gd name="T42" fmla="*/ 205 w 247"/>
                <a:gd name="T43" fmla="*/ 94 h 287"/>
                <a:gd name="T44" fmla="*/ 179 w 247"/>
                <a:gd name="T45" fmla="*/ 66 h 287"/>
                <a:gd name="T46" fmla="*/ 179 w 247"/>
                <a:gd name="T47" fmla="*/ 6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87">
                  <a:moveTo>
                    <a:pt x="179" y="66"/>
                  </a:moveTo>
                  <a:lnTo>
                    <a:pt x="163" y="47"/>
                  </a:lnTo>
                  <a:lnTo>
                    <a:pt x="163" y="70"/>
                  </a:lnTo>
                  <a:lnTo>
                    <a:pt x="192" y="123"/>
                  </a:lnTo>
                  <a:lnTo>
                    <a:pt x="247" y="209"/>
                  </a:lnTo>
                  <a:lnTo>
                    <a:pt x="239" y="216"/>
                  </a:lnTo>
                  <a:lnTo>
                    <a:pt x="239" y="247"/>
                  </a:lnTo>
                  <a:lnTo>
                    <a:pt x="198" y="279"/>
                  </a:lnTo>
                  <a:lnTo>
                    <a:pt x="184" y="267"/>
                  </a:lnTo>
                  <a:lnTo>
                    <a:pt x="33" y="267"/>
                  </a:lnTo>
                  <a:lnTo>
                    <a:pt x="16" y="279"/>
                  </a:lnTo>
                  <a:lnTo>
                    <a:pt x="1" y="287"/>
                  </a:lnTo>
                  <a:lnTo>
                    <a:pt x="0" y="7"/>
                  </a:lnTo>
                  <a:lnTo>
                    <a:pt x="64" y="2"/>
                  </a:lnTo>
                  <a:lnTo>
                    <a:pt x="79" y="20"/>
                  </a:lnTo>
                  <a:lnTo>
                    <a:pt x="97" y="28"/>
                  </a:lnTo>
                  <a:lnTo>
                    <a:pt x="105" y="0"/>
                  </a:lnTo>
                  <a:lnTo>
                    <a:pt x="163" y="7"/>
                  </a:lnTo>
                  <a:lnTo>
                    <a:pt x="194" y="8"/>
                  </a:lnTo>
                  <a:lnTo>
                    <a:pt x="217" y="43"/>
                  </a:lnTo>
                  <a:lnTo>
                    <a:pt x="217" y="70"/>
                  </a:lnTo>
                  <a:lnTo>
                    <a:pt x="205" y="94"/>
                  </a:lnTo>
                  <a:lnTo>
                    <a:pt x="179" y="66"/>
                  </a:lnTo>
                  <a:lnTo>
                    <a:pt x="179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124">
              <a:extLst>
                <a:ext uri="{FF2B5EF4-FFF2-40B4-BE49-F238E27FC236}">
                  <a16:creationId xmlns:a16="http://schemas.microsoft.com/office/drawing/2014/main" id="{7E52AC8C-F76A-0D0E-199F-182BF7A1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0562" y="3711473"/>
              <a:ext cx="604911" cy="691641"/>
            </a:xfrm>
            <a:custGeom>
              <a:avLst/>
              <a:gdLst>
                <a:gd name="T0" fmla="*/ 285 w 285"/>
                <a:gd name="T1" fmla="*/ 136 h 341"/>
                <a:gd name="T2" fmla="*/ 267 w 285"/>
                <a:gd name="T3" fmla="*/ 152 h 341"/>
                <a:gd name="T4" fmla="*/ 259 w 285"/>
                <a:gd name="T5" fmla="*/ 175 h 341"/>
                <a:gd name="T6" fmla="*/ 234 w 285"/>
                <a:gd name="T7" fmla="*/ 197 h 341"/>
                <a:gd name="T8" fmla="*/ 232 w 285"/>
                <a:gd name="T9" fmla="*/ 214 h 341"/>
                <a:gd name="T10" fmla="*/ 226 w 285"/>
                <a:gd name="T11" fmla="*/ 230 h 341"/>
                <a:gd name="T12" fmla="*/ 185 w 285"/>
                <a:gd name="T13" fmla="*/ 217 h 341"/>
                <a:gd name="T14" fmla="*/ 171 w 285"/>
                <a:gd name="T15" fmla="*/ 230 h 341"/>
                <a:gd name="T16" fmla="*/ 163 w 285"/>
                <a:gd name="T17" fmla="*/ 255 h 341"/>
                <a:gd name="T18" fmla="*/ 184 w 285"/>
                <a:gd name="T19" fmla="*/ 275 h 341"/>
                <a:gd name="T20" fmla="*/ 208 w 285"/>
                <a:gd name="T21" fmla="*/ 307 h 341"/>
                <a:gd name="T22" fmla="*/ 205 w 285"/>
                <a:gd name="T23" fmla="*/ 327 h 341"/>
                <a:gd name="T24" fmla="*/ 159 w 285"/>
                <a:gd name="T25" fmla="*/ 327 h 341"/>
                <a:gd name="T26" fmla="*/ 146 w 285"/>
                <a:gd name="T27" fmla="*/ 341 h 341"/>
                <a:gd name="T28" fmla="*/ 125 w 285"/>
                <a:gd name="T29" fmla="*/ 327 h 341"/>
                <a:gd name="T30" fmla="*/ 100 w 285"/>
                <a:gd name="T31" fmla="*/ 309 h 341"/>
                <a:gd name="T32" fmla="*/ 96 w 285"/>
                <a:gd name="T33" fmla="*/ 290 h 341"/>
                <a:gd name="T34" fmla="*/ 69 w 285"/>
                <a:gd name="T35" fmla="*/ 299 h 341"/>
                <a:gd name="T36" fmla="*/ 28 w 285"/>
                <a:gd name="T37" fmla="*/ 299 h 341"/>
                <a:gd name="T38" fmla="*/ 19 w 285"/>
                <a:gd name="T39" fmla="*/ 279 h 341"/>
                <a:gd name="T40" fmla="*/ 0 w 285"/>
                <a:gd name="T41" fmla="*/ 272 h 341"/>
                <a:gd name="T42" fmla="*/ 19 w 285"/>
                <a:gd name="T43" fmla="*/ 267 h 341"/>
                <a:gd name="T44" fmla="*/ 33 w 285"/>
                <a:gd name="T45" fmla="*/ 249 h 341"/>
                <a:gd name="T46" fmla="*/ 24 w 285"/>
                <a:gd name="T47" fmla="*/ 235 h 341"/>
                <a:gd name="T48" fmla="*/ 7 w 285"/>
                <a:gd name="T49" fmla="*/ 233 h 341"/>
                <a:gd name="T50" fmla="*/ 0 w 285"/>
                <a:gd name="T51" fmla="*/ 206 h 341"/>
                <a:gd name="T52" fmla="*/ 11 w 285"/>
                <a:gd name="T53" fmla="*/ 187 h 341"/>
                <a:gd name="T54" fmla="*/ 77 w 285"/>
                <a:gd name="T55" fmla="*/ 181 h 341"/>
                <a:gd name="T56" fmla="*/ 88 w 285"/>
                <a:gd name="T57" fmla="*/ 156 h 341"/>
                <a:gd name="T58" fmla="*/ 105 w 285"/>
                <a:gd name="T59" fmla="*/ 143 h 341"/>
                <a:gd name="T60" fmla="*/ 131 w 285"/>
                <a:gd name="T61" fmla="*/ 126 h 341"/>
                <a:gd name="T62" fmla="*/ 151 w 285"/>
                <a:gd name="T63" fmla="*/ 124 h 341"/>
                <a:gd name="T64" fmla="*/ 158 w 285"/>
                <a:gd name="T65" fmla="*/ 97 h 341"/>
                <a:gd name="T66" fmla="*/ 174 w 285"/>
                <a:gd name="T67" fmla="*/ 86 h 341"/>
                <a:gd name="T68" fmla="*/ 184 w 285"/>
                <a:gd name="T69" fmla="*/ 62 h 341"/>
                <a:gd name="T70" fmla="*/ 192 w 285"/>
                <a:gd name="T71" fmla="*/ 33 h 341"/>
                <a:gd name="T72" fmla="*/ 197 w 285"/>
                <a:gd name="T73" fmla="*/ 8 h 341"/>
                <a:gd name="T74" fmla="*/ 220 w 285"/>
                <a:gd name="T75" fmla="*/ 0 h 341"/>
                <a:gd name="T76" fmla="*/ 234 w 285"/>
                <a:gd name="T77" fmla="*/ 4 h 341"/>
                <a:gd name="T78" fmla="*/ 254 w 285"/>
                <a:gd name="T79" fmla="*/ 13 h 341"/>
                <a:gd name="T80" fmla="*/ 250 w 285"/>
                <a:gd name="T81" fmla="*/ 36 h 341"/>
                <a:gd name="T82" fmla="*/ 262 w 285"/>
                <a:gd name="T83" fmla="*/ 52 h 341"/>
                <a:gd name="T84" fmla="*/ 259 w 285"/>
                <a:gd name="T85" fmla="*/ 85 h 341"/>
                <a:gd name="T86" fmla="*/ 282 w 285"/>
                <a:gd name="T87" fmla="*/ 101 h 341"/>
                <a:gd name="T88" fmla="*/ 285 w 285"/>
                <a:gd name="T89" fmla="*/ 136 h 341"/>
                <a:gd name="T90" fmla="*/ 285 w 285"/>
                <a:gd name="T91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5" h="341">
                  <a:moveTo>
                    <a:pt x="285" y="136"/>
                  </a:moveTo>
                  <a:lnTo>
                    <a:pt x="267" y="152"/>
                  </a:lnTo>
                  <a:lnTo>
                    <a:pt x="259" y="175"/>
                  </a:lnTo>
                  <a:lnTo>
                    <a:pt x="234" y="197"/>
                  </a:lnTo>
                  <a:lnTo>
                    <a:pt x="232" y="214"/>
                  </a:lnTo>
                  <a:lnTo>
                    <a:pt x="226" y="230"/>
                  </a:lnTo>
                  <a:lnTo>
                    <a:pt x="185" y="217"/>
                  </a:lnTo>
                  <a:lnTo>
                    <a:pt x="171" y="230"/>
                  </a:lnTo>
                  <a:lnTo>
                    <a:pt x="163" y="255"/>
                  </a:lnTo>
                  <a:lnTo>
                    <a:pt x="184" y="275"/>
                  </a:lnTo>
                  <a:lnTo>
                    <a:pt x="208" y="307"/>
                  </a:lnTo>
                  <a:lnTo>
                    <a:pt x="205" y="327"/>
                  </a:lnTo>
                  <a:lnTo>
                    <a:pt x="159" y="327"/>
                  </a:lnTo>
                  <a:lnTo>
                    <a:pt x="146" y="341"/>
                  </a:lnTo>
                  <a:lnTo>
                    <a:pt x="125" y="327"/>
                  </a:lnTo>
                  <a:lnTo>
                    <a:pt x="100" y="309"/>
                  </a:lnTo>
                  <a:lnTo>
                    <a:pt x="96" y="290"/>
                  </a:lnTo>
                  <a:lnTo>
                    <a:pt x="69" y="299"/>
                  </a:lnTo>
                  <a:lnTo>
                    <a:pt x="28" y="299"/>
                  </a:lnTo>
                  <a:lnTo>
                    <a:pt x="19" y="279"/>
                  </a:lnTo>
                  <a:lnTo>
                    <a:pt x="0" y="272"/>
                  </a:lnTo>
                  <a:lnTo>
                    <a:pt x="19" y="267"/>
                  </a:lnTo>
                  <a:lnTo>
                    <a:pt x="33" y="249"/>
                  </a:lnTo>
                  <a:lnTo>
                    <a:pt x="24" y="235"/>
                  </a:lnTo>
                  <a:lnTo>
                    <a:pt x="7" y="233"/>
                  </a:lnTo>
                  <a:lnTo>
                    <a:pt x="0" y="206"/>
                  </a:lnTo>
                  <a:lnTo>
                    <a:pt x="11" y="187"/>
                  </a:lnTo>
                  <a:lnTo>
                    <a:pt x="77" y="181"/>
                  </a:lnTo>
                  <a:lnTo>
                    <a:pt x="88" y="156"/>
                  </a:lnTo>
                  <a:lnTo>
                    <a:pt x="105" y="143"/>
                  </a:lnTo>
                  <a:lnTo>
                    <a:pt x="131" y="126"/>
                  </a:lnTo>
                  <a:lnTo>
                    <a:pt x="151" y="124"/>
                  </a:lnTo>
                  <a:lnTo>
                    <a:pt x="158" y="97"/>
                  </a:lnTo>
                  <a:lnTo>
                    <a:pt x="174" y="86"/>
                  </a:lnTo>
                  <a:lnTo>
                    <a:pt x="184" y="62"/>
                  </a:lnTo>
                  <a:lnTo>
                    <a:pt x="192" y="33"/>
                  </a:lnTo>
                  <a:lnTo>
                    <a:pt x="197" y="8"/>
                  </a:lnTo>
                  <a:lnTo>
                    <a:pt x="220" y="0"/>
                  </a:lnTo>
                  <a:lnTo>
                    <a:pt x="234" y="4"/>
                  </a:lnTo>
                  <a:lnTo>
                    <a:pt x="254" y="13"/>
                  </a:lnTo>
                  <a:lnTo>
                    <a:pt x="250" y="36"/>
                  </a:lnTo>
                  <a:lnTo>
                    <a:pt x="262" y="52"/>
                  </a:lnTo>
                  <a:lnTo>
                    <a:pt x="259" y="85"/>
                  </a:lnTo>
                  <a:lnTo>
                    <a:pt x="282" y="101"/>
                  </a:lnTo>
                  <a:lnTo>
                    <a:pt x="285" y="136"/>
                  </a:lnTo>
                  <a:lnTo>
                    <a:pt x="285" y="1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125">
              <a:extLst>
                <a:ext uri="{FF2B5EF4-FFF2-40B4-BE49-F238E27FC236}">
                  <a16:creationId xmlns:a16="http://schemas.microsoft.com/office/drawing/2014/main" id="{C4C0FF3C-CC45-C4D2-7499-A4345034E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8131" y="3526901"/>
              <a:ext cx="186780" cy="281930"/>
            </a:xfrm>
            <a:custGeom>
              <a:avLst/>
              <a:gdLst>
                <a:gd name="T0" fmla="*/ 51 w 88"/>
                <a:gd name="T1" fmla="*/ 139 h 139"/>
                <a:gd name="T2" fmla="*/ 27 w 88"/>
                <a:gd name="T3" fmla="*/ 130 h 139"/>
                <a:gd name="T4" fmla="*/ 31 w 88"/>
                <a:gd name="T5" fmla="*/ 83 h 139"/>
                <a:gd name="T6" fmla="*/ 11 w 88"/>
                <a:gd name="T7" fmla="*/ 75 h 139"/>
                <a:gd name="T8" fmla="*/ 12 w 88"/>
                <a:gd name="T9" fmla="*/ 57 h 139"/>
                <a:gd name="T10" fmla="*/ 0 w 88"/>
                <a:gd name="T11" fmla="*/ 37 h 139"/>
                <a:gd name="T12" fmla="*/ 32 w 88"/>
                <a:gd name="T13" fmla="*/ 25 h 139"/>
                <a:gd name="T14" fmla="*/ 41 w 88"/>
                <a:gd name="T15" fmla="*/ 0 h 139"/>
                <a:gd name="T16" fmla="*/ 88 w 88"/>
                <a:gd name="T17" fmla="*/ 61 h 139"/>
                <a:gd name="T18" fmla="*/ 88 w 88"/>
                <a:gd name="T19" fmla="*/ 118 h 139"/>
                <a:gd name="T20" fmla="*/ 51 w 88"/>
                <a:gd name="T21" fmla="*/ 139 h 139"/>
                <a:gd name="T22" fmla="*/ 51 w 88"/>
                <a:gd name="T2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139">
                  <a:moveTo>
                    <a:pt x="51" y="139"/>
                  </a:moveTo>
                  <a:lnTo>
                    <a:pt x="27" y="130"/>
                  </a:lnTo>
                  <a:lnTo>
                    <a:pt x="31" y="83"/>
                  </a:lnTo>
                  <a:lnTo>
                    <a:pt x="11" y="75"/>
                  </a:lnTo>
                  <a:lnTo>
                    <a:pt x="12" y="57"/>
                  </a:lnTo>
                  <a:lnTo>
                    <a:pt x="0" y="37"/>
                  </a:lnTo>
                  <a:lnTo>
                    <a:pt x="32" y="25"/>
                  </a:lnTo>
                  <a:lnTo>
                    <a:pt x="41" y="0"/>
                  </a:lnTo>
                  <a:lnTo>
                    <a:pt x="88" y="61"/>
                  </a:lnTo>
                  <a:lnTo>
                    <a:pt x="88" y="118"/>
                  </a:lnTo>
                  <a:lnTo>
                    <a:pt x="51" y="139"/>
                  </a:lnTo>
                  <a:lnTo>
                    <a:pt x="51" y="13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126">
              <a:extLst>
                <a:ext uri="{FF2B5EF4-FFF2-40B4-BE49-F238E27FC236}">
                  <a16:creationId xmlns:a16="http://schemas.microsoft.com/office/drawing/2014/main" id="{B0AC1333-1AD9-EF34-A107-3FA188661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0263" y="2555360"/>
              <a:ext cx="182534" cy="352918"/>
            </a:xfrm>
            <a:custGeom>
              <a:avLst/>
              <a:gdLst>
                <a:gd name="T0" fmla="*/ 86 w 86"/>
                <a:gd name="T1" fmla="*/ 165 h 174"/>
                <a:gd name="T2" fmla="*/ 72 w 86"/>
                <a:gd name="T3" fmla="*/ 174 h 174"/>
                <a:gd name="T4" fmla="*/ 48 w 86"/>
                <a:gd name="T5" fmla="*/ 162 h 174"/>
                <a:gd name="T6" fmla="*/ 37 w 86"/>
                <a:gd name="T7" fmla="*/ 163 h 174"/>
                <a:gd name="T8" fmla="*/ 33 w 86"/>
                <a:gd name="T9" fmla="*/ 153 h 174"/>
                <a:gd name="T10" fmla="*/ 42 w 86"/>
                <a:gd name="T11" fmla="*/ 130 h 174"/>
                <a:gd name="T12" fmla="*/ 28 w 86"/>
                <a:gd name="T13" fmla="*/ 116 h 174"/>
                <a:gd name="T14" fmla="*/ 20 w 86"/>
                <a:gd name="T15" fmla="*/ 84 h 174"/>
                <a:gd name="T16" fmla="*/ 12 w 86"/>
                <a:gd name="T17" fmla="*/ 56 h 174"/>
                <a:gd name="T18" fmla="*/ 5 w 86"/>
                <a:gd name="T19" fmla="*/ 34 h 174"/>
                <a:gd name="T20" fmla="*/ 5 w 86"/>
                <a:gd name="T21" fmla="*/ 17 h 174"/>
                <a:gd name="T22" fmla="*/ 0 w 86"/>
                <a:gd name="T23" fmla="*/ 0 h 174"/>
                <a:gd name="T24" fmla="*/ 25 w 86"/>
                <a:gd name="T25" fmla="*/ 6 h 174"/>
                <a:gd name="T26" fmla="*/ 32 w 86"/>
                <a:gd name="T27" fmla="*/ 38 h 174"/>
                <a:gd name="T28" fmla="*/ 49 w 86"/>
                <a:gd name="T29" fmla="*/ 62 h 174"/>
                <a:gd name="T30" fmla="*/ 72 w 86"/>
                <a:gd name="T31" fmla="*/ 92 h 174"/>
                <a:gd name="T32" fmla="*/ 54 w 86"/>
                <a:gd name="T33" fmla="*/ 89 h 174"/>
                <a:gd name="T34" fmla="*/ 74 w 86"/>
                <a:gd name="T35" fmla="*/ 134 h 174"/>
                <a:gd name="T36" fmla="*/ 86 w 86"/>
                <a:gd name="T37" fmla="*/ 165 h 174"/>
                <a:gd name="T38" fmla="*/ 86 w 86"/>
                <a:gd name="T39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174">
                  <a:moveTo>
                    <a:pt x="86" y="165"/>
                  </a:moveTo>
                  <a:lnTo>
                    <a:pt x="72" y="174"/>
                  </a:lnTo>
                  <a:lnTo>
                    <a:pt x="48" y="162"/>
                  </a:lnTo>
                  <a:lnTo>
                    <a:pt x="37" y="163"/>
                  </a:lnTo>
                  <a:lnTo>
                    <a:pt x="33" y="153"/>
                  </a:lnTo>
                  <a:lnTo>
                    <a:pt x="42" y="130"/>
                  </a:lnTo>
                  <a:lnTo>
                    <a:pt x="28" y="116"/>
                  </a:lnTo>
                  <a:lnTo>
                    <a:pt x="20" y="84"/>
                  </a:lnTo>
                  <a:lnTo>
                    <a:pt x="12" y="56"/>
                  </a:lnTo>
                  <a:lnTo>
                    <a:pt x="5" y="34"/>
                  </a:lnTo>
                  <a:lnTo>
                    <a:pt x="5" y="17"/>
                  </a:lnTo>
                  <a:lnTo>
                    <a:pt x="0" y="0"/>
                  </a:lnTo>
                  <a:lnTo>
                    <a:pt x="25" y="6"/>
                  </a:lnTo>
                  <a:lnTo>
                    <a:pt x="32" y="38"/>
                  </a:lnTo>
                  <a:lnTo>
                    <a:pt x="49" y="62"/>
                  </a:lnTo>
                  <a:lnTo>
                    <a:pt x="72" y="92"/>
                  </a:lnTo>
                  <a:lnTo>
                    <a:pt x="54" y="89"/>
                  </a:lnTo>
                  <a:lnTo>
                    <a:pt x="74" y="134"/>
                  </a:lnTo>
                  <a:lnTo>
                    <a:pt x="86" y="165"/>
                  </a:lnTo>
                  <a:lnTo>
                    <a:pt x="86" y="16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127">
              <a:extLst>
                <a:ext uri="{FF2B5EF4-FFF2-40B4-BE49-F238E27FC236}">
                  <a16:creationId xmlns:a16="http://schemas.microsoft.com/office/drawing/2014/main" id="{4755CC1F-56FB-1866-0187-D33880D9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0445" y="3875764"/>
              <a:ext cx="1394477" cy="1383281"/>
            </a:xfrm>
            <a:custGeom>
              <a:avLst/>
              <a:gdLst>
                <a:gd name="T0" fmla="*/ 625 w 657"/>
                <a:gd name="T1" fmla="*/ 182 h 682"/>
                <a:gd name="T2" fmla="*/ 596 w 657"/>
                <a:gd name="T3" fmla="*/ 238 h 682"/>
                <a:gd name="T4" fmla="*/ 576 w 657"/>
                <a:gd name="T5" fmla="*/ 306 h 682"/>
                <a:gd name="T6" fmla="*/ 552 w 657"/>
                <a:gd name="T7" fmla="*/ 256 h 682"/>
                <a:gd name="T8" fmla="*/ 521 w 657"/>
                <a:gd name="T9" fmla="*/ 213 h 682"/>
                <a:gd name="T10" fmla="*/ 468 w 657"/>
                <a:gd name="T11" fmla="*/ 187 h 682"/>
                <a:gd name="T12" fmla="*/ 468 w 657"/>
                <a:gd name="T13" fmla="*/ 242 h 682"/>
                <a:gd name="T14" fmla="*/ 453 w 657"/>
                <a:gd name="T15" fmla="*/ 306 h 682"/>
                <a:gd name="T16" fmla="*/ 437 w 657"/>
                <a:gd name="T17" fmla="*/ 346 h 682"/>
                <a:gd name="T18" fmla="*/ 411 w 657"/>
                <a:gd name="T19" fmla="*/ 379 h 682"/>
                <a:gd name="T20" fmla="*/ 367 w 657"/>
                <a:gd name="T21" fmla="*/ 411 h 682"/>
                <a:gd name="T22" fmla="*/ 332 w 657"/>
                <a:gd name="T23" fmla="*/ 450 h 682"/>
                <a:gd name="T24" fmla="*/ 275 w 657"/>
                <a:gd name="T25" fmla="*/ 489 h 682"/>
                <a:gd name="T26" fmla="*/ 272 w 657"/>
                <a:gd name="T27" fmla="*/ 576 h 682"/>
                <a:gd name="T28" fmla="*/ 267 w 657"/>
                <a:gd name="T29" fmla="*/ 642 h 682"/>
                <a:gd name="T30" fmla="*/ 224 w 657"/>
                <a:gd name="T31" fmla="*/ 682 h 682"/>
                <a:gd name="T32" fmla="*/ 206 w 657"/>
                <a:gd name="T33" fmla="*/ 642 h 682"/>
                <a:gd name="T34" fmla="*/ 152 w 657"/>
                <a:gd name="T35" fmla="*/ 507 h 682"/>
                <a:gd name="T36" fmla="*/ 112 w 657"/>
                <a:gd name="T37" fmla="*/ 408 h 682"/>
                <a:gd name="T38" fmla="*/ 106 w 657"/>
                <a:gd name="T39" fmla="*/ 318 h 682"/>
                <a:gd name="T40" fmla="*/ 94 w 657"/>
                <a:gd name="T41" fmla="*/ 317 h 682"/>
                <a:gd name="T42" fmla="*/ 43 w 657"/>
                <a:gd name="T43" fmla="*/ 330 h 682"/>
                <a:gd name="T44" fmla="*/ 31 w 657"/>
                <a:gd name="T45" fmla="*/ 279 h 682"/>
                <a:gd name="T46" fmla="*/ 0 w 657"/>
                <a:gd name="T47" fmla="*/ 260 h 682"/>
                <a:gd name="T48" fmla="*/ 59 w 657"/>
                <a:gd name="T49" fmla="*/ 246 h 682"/>
                <a:gd name="T50" fmla="*/ 38 w 657"/>
                <a:gd name="T51" fmla="*/ 194 h 682"/>
                <a:gd name="T52" fmla="*/ 25 w 657"/>
                <a:gd name="T53" fmla="*/ 149 h 682"/>
                <a:gd name="T54" fmla="*/ 80 w 657"/>
                <a:gd name="T55" fmla="*/ 149 h 682"/>
                <a:gd name="T56" fmla="*/ 88 w 657"/>
                <a:gd name="T57" fmla="*/ 116 h 682"/>
                <a:gd name="T58" fmla="*/ 121 w 657"/>
                <a:gd name="T59" fmla="*/ 71 h 682"/>
                <a:gd name="T60" fmla="*/ 136 w 657"/>
                <a:gd name="T61" fmla="*/ 20 h 682"/>
                <a:gd name="T62" fmla="*/ 194 w 657"/>
                <a:gd name="T63" fmla="*/ 1 h 682"/>
                <a:gd name="T64" fmla="*/ 213 w 657"/>
                <a:gd name="T65" fmla="*/ 57 h 682"/>
                <a:gd name="T66" fmla="*/ 267 w 657"/>
                <a:gd name="T67" fmla="*/ 83 h 682"/>
                <a:gd name="T68" fmla="*/ 289 w 657"/>
                <a:gd name="T69" fmla="*/ 145 h 682"/>
                <a:gd name="T70" fmla="*/ 353 w 657"/>
                <a:gd name="T71" fmla="*/ 168 h 682"/>
                <a:gd name="T72" fmla="*/ 402 w 657"/>
                <a:gd name="T73" fmla="*/ 186 h 682"/>
                <a:gd name="T74" fmla="*/ 449 w 657"/>
                <a:gd name="T75" fmla="*/ 183 h 682"/>
                <a:gd name="T76" fmla="*/ 474 w 657"/>
                <a:gd name="T77" fmla="*/ 137 h 682"/>
                <a:gd name="T78" fmla="*/ 538 w 657"/>
                <a:gd name="T79" fmla="*/ 149 h 682"/>
                <a:gd name="T80" fmla="*/ 577 w 657"/>
                <a:gd name="T81" fmla="*/ 116 h 682"/>
                <a:gd name="T82" fmla="*/ 641 w 657"/>
                <a:gd name="T83" fmla="*/ 129 h 682"/>
                <a:gd name="T84" fmla="*/ 654 w 657"/>
                <a:gd name="T85" fmla="*/ 168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7" h="682">
                  <a:moveTo>
                    <a:pt x="654" y="168"/>
                  </a:moveTo>
                  <a:lnTo>
                    <a:pt x="625" y="182"/>
                  </a:lnTo>
                  <a:lnTo>
                    <a:pt x="606" y="206"/>
                  </a:lnTo>
                  <a:lnTo>
                    <a:pt x="596" y="238"/>
                  </a:lnTo>
                  <a:lnTo>
                    <a:pt x="576" y="260"/>
                  </a:lnTo>
                  <a:lnTo>
                    <a:pt x="576" y="306"/>
                  </a:lnTo>
                  <a:lnTo>
                    <a:pt x="562" y="294"/>
                  </a:lnTo>
                  <a:lnTo>
                    <a:pt x="552" y="256"/>
                  </a:lnTo>
                  <a:lnTo>
                    <a:pt x="548" y="228"/>
                  </a:lnTo>
                  <a:lnTo>
                    <a:pt x="521" y="213"/>
                  </a:lnTo>
                  <a:lnTo>
                    <a:pt x="495" y="209"/>
                  </a:lnTo>
                  <a:lnTo>
                    <a:pt x="468" y="187"/>
                  </a:lnTo>
                  <a:lnTo>
                    <a:pt x="452" y="238"/>
                  </a:lnTo>
                  <a:lnTo>
                    <a:pt x="468" y="242"/>
                  </a:lnTo>
                  <a:lnTo>
                    <a:pt x="469" y="304"/>
                  </a:lnTo>
                  <a:lnTo>
                    <a:pt x="453" y="306"/>
                  </a:lnTo>
                  <a:lnTo>
                    <a:pt x="437" y="317"/>
                  </a:lnTo>
                  <a:lnTo>
                    <a:pt x="437" y="346"/>
                  </a:lnTo>
                  <a:lnTo>
                    <a:pt x="429" y="353"/>
                  </a:lnTo>
                  <a:lnTo>
                    <a:pt x="411" y="379"/>
                  </a:lnTo>
                  <a:lnTo>
                    <a:pt x="383" y="391"/>
                  </a:lnTo>
                  <a:lnTo>
                    <a:pt x="367" y="411"/>
                  </a:lnTo>
                  <a:lnTo>
                    <a:pt x="343" y="421"/>
                  </a:lnTo>
                  <a:lnTo>
                    <a:pt x="332" y="450"/>
                  </a:lnTo>
                  <a:lnTo>
                    <a:pt x="306" y="469"/>
                  </a:lnTo>
                  <a:lnTo>
                    <a:pt x="275" y="489"/>
                  </a:lnTo>
                  <a:lnTo>
                    <a:pt x="283" y="571"/>
                  </a:lnTo>
                  <a:lnTo>
                    <a:pt x="272" y="576"/>
                  </a:lnTo>
                  <a:lnTo>
                    <a:pt x="283" y="613"/>
                  </a:lnTo>
                  <a:lnTo>
                    <a:pt x="267" y="642"/>
                  </a:lnTo>
                  <a:lnTo>
                    <a:pt x="251" y="667"/>
                  </a:lnTo>
                  <a:lnTo>
                    <a:pt x="224" y="682"/>
                  </a:lnTo>
                  <a:lnTo>
                    <a:pt x="210" y="671"/>
                  </a:lnTo>
                  <a:lnTo>
                    <a:pt x="206" y="642"/>
                  </a:lnTo>
                  <a:lnTo>
                    <a:pt x="178" y="577"/>
                  </a:lnTo>
                  <a:lnTo>
                    <a:pt x="152" y="507"/>
                  </a:lnTo>
                  <a:lnTo>
                    <a:pt x="124" y="465"/>
                  </a:lnTo>
                  <a:lnTo>
                    <a:pt x="112" y="408"/>
                  </a:lnTo>
                  <a:lnTo>
                    <a:pt x="112" y="358"/>
                  </a:lnTo>
                  <a:lnTo>
                    <a:pt x="106" y="318"/>
                  </a:lnTo>
                  <a:lnTo>
                    <a:pt x="94" y="294"/>
                  </a:lnTo>
                  <a:lnTo>
                    <a:pt x="94" y="317"/>
                  </a:lnTo>
                  <a:lnTo>
                    <a:pt x="78" y="333"/>
                  </a:lnTo>
                  <a:lnTo>
                    <a:pt x="43" y="330"/>
                  </a:lnTo>
                  <a:lnTo>
                    <a:pt x="17" y="296"/>
                  </a:lnTo>
                  <a:lnTo>
                    <a:pt x="31" y="279"/>
                  </a:lnTo>
                  <a:lnTo>
                    <a:pt x="12" y="280"/>
                  </a:lnTo>
                  <a:lnTo>
                    <a:pt x="0" y="260"/>
                  </a:lnTo>
                  <a:lnTo>
                    <a:pt x="13" y="246"/>
                  </a:lnTo>
                  <a:lnTo>
                    <a:pt x="59" y="246"/>
                  </a:lnTo>
                  <a:lnTo>
                    <a:pt x="62" y="226"/>
                  </a:lnTo>
                  <a:lnTo>
                    <a:pt x="38" y="194"/>
                  </a:lnTo>
                  <a:lnTo>
                    <a:pt x="17" y="174"/>
                  </a:lnTo>
                  <a:lnTo>
                    <a:pt x="25" y="149"/>
                  </a:lnTo>
                  <a:lnTo>
                    <a:pt x="39" y="136"/>
                  </a:lnTo>
                  <a:lnTo>
                    <a:pt x="80" y="149"/>
                  </a:lnTo>
                  <a:lnTo>
                    <a:pt x="86" y="133"/>
                  </a:lnTo>
                  <a:lnTo>
                    <a:pt x="88" y="116"/>
                  </a:lnTo>
                  <a:lnTo>
                    <a:pt x="113" y="94"/>
                  </a:lnTo>
                  <a:lnTo>
                    <a:pt x="121" y="71"/>
                  </a:lnTo>
                  <a:lnTo>
                    <a:pt x="139" y="55"/>
                  </a:lnTo>
                  <a:lnTo>
                    <a:pt x="136" y="20"/>
                  </a:lnTo>
                  <a:lnTo>
                    <a:pt x="168" y="0"/>
                  </a:lnTo>
                  <a:lnTo>
                    <a:pt x="194" y="1"/>
                  </a:lnTo>
                  <a:lnTo>
                    <a:pt x="213" y="16"/>
                  </a:lnTo>
                  <a:lnTo>
                    <a:pt x="213" y="57"/>
                  </a:lnTo>
                  <a:lnTo>
                    <a:pt x="247" y="63"/>
                  </a:lnTo>
                  <a:lnTo>
                    <a:pt x="267" y="83"/>
                  </a:lnTo>
                  <a:lnTo>
                    <a:pt x="271" y="124"/>
                  </a:lnTo>
                  <a:lnTo>
                    <a:pt x="289" y="145"/>
                  </a:lnTo>
                  <a:lnTo>
                    <a:pt x="317" y="154"/>
                  </a:lnTo>
                  <a:lnTo>
                    <a:pt x="353" y="168"/>
                  </a:lnTo>
                  <a:lnTo>
                    <a:pt x="382" y="174"/>
                  </a:lnTo>
                  <a:lnTo>
                    <a:pt x="402" y="186"/>
                  </a:lnTo>
                  <a:lnTo>
                    <a:pt x="428" y="183"/>
                  </a:lnTo>
                  <a:lnTo>
                    <a:pt x="449" y="183"/>
                  </a:lnTo>
                  <a:lnTo>
                    <a:pt x="461" y="160"/>
                  </a:lnTo>
                  <a:lnTo>
                    <a:pt x="474" y="137"/>
                  </a:lnTo>
                  <a:lnTo>
                    <a:pt x="499" y="149"/>
                  </a:lnTo>
                  <a:lnTo>
                    <a:pt x="538" y="149"/>
                  </a:lnTo>
                  <a:lnTo>
                    <a:pt x="550" y="132"/>
                  </a:lnTo>
                  <a:lnTo>
                    <a:pt x="577" y="116"/>
                  </a:lnTo>
                  <a:lnTo>
                    <a:pt x="614" y="116"/>
                  </a:lnTo>
                  <a:lnTo>
                    <a:pt x="641" y="129"/>
                  </a:lnTo>
                  <a:lnTo>
                    <a:pt x="657" y="154"/>
                  </a:lnTo>
                  <a:lnTo>
                    <a:pt x="654" y="168"/>
                  </a:lnTo>
                  <a:lnTo>
                    <a:pt x="654" y="16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9" name="Freeform 128">
              <a:extLst>
                <a:ext uri="{FF2B5EF4-FFF2-40B4-BE49-F238E27FC236}">
                  <a16:creationId xmlns:a16="http://schemas.microsoft.com/office/drawing/2014/main" id="{EC9B2EFA-7BF0-5102-1B1E-214A99DDE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9811" y="4255049"/>
              <a:ext cx="263188" cy="281930"/>
            </a:xfrm>
            <a:custGeom>
              <a:avLst/>
              <a:gdLst>
                <a:gd name="T0" fmla="*/ 113 w 124"/>
                <a:gd name="T1" fmla="*/ 139 h 139"/>
                <a:gd name="T2" fmla="*/ 100 w 124"/>
                <a:gd name="T3" fmla="*/ 134 h 139"/>
                <a:gd name="T4" fmla="*/ 83 w 124"/>
                <a:gd name="T5" fmla="*/ 109 h 139"/>
                <a:gd name="T6" fmla="*/ 86 w 124"/>
                <a:gd name="T7" fmla="*/ 88 h 139"/>
                <a:gd name="T8" fmla="*/ 73 w 124"/>
                <a:gd name="T9" fmla="*/ 66 h 139"/>
                <a:gd name="T10" fmla="*/ 66 w 124"/>
                <a:gd name="T11" fmla="*/ 85 h 139"/>
                <a:gd name="T12" fmla="*/ 46 w 124"/>
                <a:gd name="T13" fmla="*/ 96 h 139"/>
                <a:gd name="T14" fmla="*/ 43 w 124"/>
                <a:gd name="T15" fmla="*/ 122 h 139"/>
                <a:gd name="T16" fmla="*/ 17 w 124"/>
                <a:gd name="T17" fmla="*/ 117 h 139"/>
                <a:gd name="T18" fmla="*/ 16 w 124"/>
                <a:gd name="T19" fmla="*/ 55 h 139"/>
                <a:gd name="T20" fmla="*/ 0 w 124"/>
                <a:gd name="T21" fmla="*/ 51 h 139"/>
                <a:gd name="T22" fmla="*/ 16 w 124"/>
                <a:gd name="T23" fmla="*/ 0 h 139"/>
                <a:gd name="T24" fmla="*/ 43 w 124"/>
                <a:gd name="T25" fmla="*/ 22 h 139"/>
                <a:gd name="T26" fmla="*/ 69 w 124"/>
                <a:gd name="T27" fmla="*/ 26 h 139"/>
                <a:gd name="T28" fmla="*/ 96 w 124"/>
                <a:gd name="T29" fmla="*/ 41 h 139"/>
                <a:gd name="T30" fmla="*/ 100 w 124"/>
                <a:gd name="T31" fmla="*/ 69 h 139"/>
                <a:gd name="T32" fmla="*/ 110 w 124"/>
                <a:gd name="T33" fmla="*/ 107 h 139"/>
                <a:gd name="T34" fmla="*/ 124 w 124"/>
                <a:gd name="T35" fmla="*/ 119 h 139"/>
                <a:gd name="T36" fmla="*/ 113 w 124"/>
                <a:gd name="T37" fmla="*/ 139 h 139"/>
                <a:gd name="T38" fmla="*/ 113 w 124"/>
                <a:gd name="T3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39">
                  <a:moveTo>
                    <a:pt x="113" y="139"/>
                  </a:moveTo>
                  <a:lnTo>
                    <a:pt x="100" y="134"/>
                  </a:lnTo>
                  <a:lnTo>
                    <a:pt x="83" y="109"/>
                  </a:lnTo>
                  <a:lnTo>
                    <a:pt x="86" y="88"/>
                  </a:lnTo>
                  <a:lnTo>
                    <a:pt x="73" y="66"/>
                  </a:lnTo>
                  <a:lnTo>
                    <a:pt x="66" y="85"/>
                  </a:lnTo>
                  <a:lnTo>
                    <a:pt x="46" y="96"/>
                  </a:lnTo>
                  <a:lnTo>
                    <a:pt x="43" y="122"/>
                  </a:lnTo>
                  <a:lnTo>
                    <a:pt x="17" y="117"/>
                  </a:lnTo>
                  <a:lnTo>
                    <a:pt x="16" y="55"/>
                  </a:lnTo>
                  <a:lnTo>
                    <a:pt x="0" y="51"/>
                  </a:lnTo>
                  <a:lnTo>
                    <a:pt x="16" y="0"/>
                  </a:lnTo>
                  <a:lnTo>
                    <a:pt x="43" y="22"/>
                  </a:lnTo>
                  <a:lnTo>
                    <a:pt x="69" y="26"/>
                  </a:lnTo>
                  <a:lnTo>
                    <a:pt x="96" y="41"/>
                  </a:lnTo>
                  <a:lnTo>
                    <a:pt x="100" y="69"/>
                  </a:lnTo>
                  <a:lnTo>
                    <a:pt x="110" y="107"/>
                  </a:lnTo>
                  <a:lnTo>
                    <a:pt x="124" y="119"/>
                  </a:lnTo>
                  <a:lnTo>
                    <a:pt x="113" y="139"/>
                  </a:lnTo>
                  <a:lnTo>
                    <a:pt x="113" y="13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0" name="Freeform 129">
              <a:extLst>
                <a:ext uri="{FF2B5EF4-FFF2-40B4-BE49-F238E27FC236}">
                  <a16:creationId xmlns:a16="http://schemas.microsoft.com/office/drawing/2014/main" id="{D3BA1207-8308-6923-CB57-3A15EA9B5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1758" y="3719587"/>
              <a:ext cx="505152" cy="456361"/>
            </a:xfrm>
            <a:custGeom>
              <a:avLst/>
              <a:gdLst>
                <a:gd name="T0" fmla="*/ 238 w 238"/>
                <a:gd name="T1" fmla="*/ 74 h 225"/>
                <a:gd name="T2" fmla="*/ 228 w 238"/>
                <a:gd name="T3" fmla="*/ 114 h 225"/>
                <a:gd name="T4" fmla="*/ 203 w 238"/>
                <a:gd name="T5" fmla="*/ 115 h 225"/>
                <a:gd name="T6" fmla="*/ 199 w 238"/>
                <a:gd name="T7" fmla="*/ 132 h 225"/>
                <a:gd name="T8" fmla="*/ 211 w 238"/>
                <a:gd name="T9" fmla="*/ 144 h 225"/>
                <a:gd name="T10" fmla="*/ 180 w 238"/>
                <a:gd name="T11" fmla="*/ 171 h 225"/>
                <a:gd name="T12" fmla="*/ 160 w 238"/>
                <a:gd name="T13" fmla="*/ 190 h 225"/>
                <a:gd name="T14" fmla="*/ 142 w 238"/>
                <a:gd name="T15" fmla="*/ 200 h 225"/>
                <a:gd name="T16" fmla="*/ 126 w 238"/>
                <a:gd name="T17" fmla="*/ 200 h 225"/>
                <a:gd name="T18" fmla="*/ 119 w 238"/>
                <a:gd name="T19" fmla="*/ 212 h 225"/>
                <a:gd name="T20" fmla="*/ 102 w 238"/>
                <a:gd name="T21" fmla="*/ 210 h 225"/>
                <a:gd name="T22" fmla="*/ 100 w 238"/>
                <a:gd name="T23" fmla="*/ 225 h 225"/>
                <a:gd name="T24" fmla="*/ 76 w 238"/>
                <a:gd name="T25" fmla="*/ 225 h 225"/>
                <a:gd name="T26" fmla="*/ 77 w 238"/>
                <a:gd name="T27" fmla="*/ 213 h 225"/>
                <a:gd name="T28" fmla="*/ 61 w 238"/>
                <a:gd name="T29" fmla="*/ 213 h 225"/>
                <a:gd name="T30" fmla="*/ 0 w 238"/>
                <a:gd name="T31" fmla="*/ 213 h 225"/>
                <a:gd name="T32" fmla="*/ 16 w 238"/>
                <a:gd name="T33" fmla="*/ 193 h 225"/>
                <a:gd name="T34" fmla="*/ 28 w 238"/>
                <a:gd name="T35" fmla="*/ 186 h 225"/>
                <a:gd name="T36" fmla="*/ 41 w 238"/>
                <a:gd name="T37" fmla="*/ 173 h 225"/>
                <a:gd name="T38" fmla="*/ 51 w 238"/>
                <a:gd name="T39" fmla="*/ 102 h 225"/>
                <a:gd name="T40" fmla="*/ 59 w 238"/>
                <a:gd name="T41" fmla="*/ 81 h 225"/>
                <a:gd name="T42" fmla="*/ 69 w 238"/>
                <a:gd name="T43" fmla="*/ 82 h 225"/>
                <a:gd name="T44" fmla="*/ 70 w 238"/>
                <a:gd name="T45" fmla="*/ 66 h 225"/>
                <a:gd name="T46" fmla="*/ 109 w 238"/>
                <a:gd name="T47" fmla="*/ 64 h 225"/>
                <a:gd name="T48" fmla="*/ 109 w 238"/>
                <a:gd name="T49" fmla="*/ 46 h 225"/>
                <a:gd name="T50" fmla="*/ 123 w 238"/>
                <a:gd name="T51" fmla="*/ 31 h 225"/>
                <a:gd name="T52" fmla="*/ 131 w 238"/>
                <a:gd name="T53" fmla="*/ 16 h 225"/>
                <a:gd name="T54" fmla="*/ 137 w 238"/>
                <a:gd name="T55" fmla="*/ 0 h 225"/>
                <a:gd name="T56" fmla="*/ 155 w 238"/>
                <a:gd name="T57" fmla="*/ 12 h 225"/>
                <a:gd name="T58" fmla="*/ 175 w 238"/>
                <a:gd name="T59" fmla="*/ 13 h 225"/>
                <a:gd name="T60" fmla="*/ 192 w 238"/>
                <a:gd name="T61" fmla="*/ 31 h 225"/>
                <a:gd name="T62" fmla="*/ 218 w 238"/>
                <a:gd name="T63" fmla="*/ 25 h 225"/>
                <a:gd name="T64" fmla="*/ 236 w 238"/>
                <a:gd name="T65" fmla="*/ 44 h 225"/>
                <a:gd name="T66" fmla="*/ 224 w 238"/>
                <a:gd name="T67" fmla="*/ 65 h 225"/>
                <a:gd name="T68" fmla="*/ 238 w 238"/>
                <a:gd name="T69" fmla="*/ 74 h 225"/>
                <a:gd name="T70" fmla="*/ 238 w 238"/>
                <a:gd name="T71" fmla="*/ 7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8" h="225">
                  <a:moveTo>
                    <a:pt x="238" y="74"/>
                  </a:moveTo>
                  <a:lnTo>
                    <a:pt x="228" y="114"/>
                  </a:lnTo>
                  <a:lnTo>
                    <a:pt x="203" y="115"/>
                  </a:lnTo>
                  <a:lnTo>
                    <a:pt x="199" y="132"/>
                  </a:lnTo>
                  <a:lnTo>
                    <a:pt x="211" y="144"/>
                  </a:lnTo>
                  <a:lnTo>
                    <a:pt x="180" y="171"/>
                  </a:lnTo>
                  <a:lnTo>
                    <a:pt x="160" y="190"/>
                  </a:lnTo>
                  <a:lnTo>
                    <a:pt x="142" y="200"/>
                  </a:lnTo>
                  <a:lnTo>
                    <a:pt x="126" y="200"/>
                  </a:lnTo>
                  <a:lnTo>
                    <a:pt x="119" y="212"/>
                  </a:lnTo>
                  <a:lnTo>
                    <a:pt x="102" y="210"/>
                  </a:lnTo>
                  <a:lnTo>
                    <a:pt x="100" y="225"/>
                  </a:lnTo>
                  <a:lnTo>
                    <a:pt x="76" y="225"/>
                  </a:lnTo>
                  <a:lnTo>
                    <a:pt x="77" y="213"/>
                  </a:lnTo>
                  <a:lnTo>
                    <a:pt x="61" y="213"/>
                  </a:lnTo>
                  <a:lnTo>
                    <a:pt x="0" y="213"/>
                  </a:lnTo>
                  <a:lnTo>
                    <a:pt x="16" y="193"/>
                  </a:lnTo>
                  <a:lnTo>
                    <a:pt x="28" y="186"/>
                  </a:lnTo>
                  <a:lnTo>
                    <a:pt x="41" y="173"/>
                  </a:lnTo>
                  <a:lnTo>
                    <a:pt x="51" y="102"/>
                  </a:lnTo>
                  <a:lnTo>
                    <a:pt x="59" y="81"/>
                  </a:lnTo>
                  <a:lnTo>
                    <a:pt x="69" y="82"/>
                  </a:lnTo>
                  <a:lnTo>
                    <a:pt x="70" y="66"/>
                  </a:lnTo>
                  <a:lnTo>
                    <a:pt x="109" y="64"/>
                  </a:lnTo>
                  <a:lnTo>
                    <a:pt x="109" y="46"/>
                  </a:lnTo>
                  <a:lnTo>
                    <a:pt x="123" y="31"/>
                  </a:lnTo>
                  <a:lnTo>
                    <a:pt x="131" y="16"/>
                  </a:lnTo>
                  <a:lnTo>
                    <a:pt x="137" y="0"/>
                  </a:lnTo>
                  <a:lnTo>
                    <a:pt x="155" y="12"/>
                  </a:lnTo>
                  <a:lnTo>
                    <a:pt x="175" y="13"/>
                  </a:lnTo>
                  <a:lnTo>
                    <a:pt x="192" y="31"/>
                  </a:lnTo>
                  <a:lnTo>
                    <a:pt x="218" y="25"/>
                  </a:lnTo>
                  <a:lnTo>
                    <a:pt x="236" y="44"/>
                  </a:lnTo>
                  <a:lnTo>
                    <a:pt x="224" y="65"/>
                  </a:lnTo>
                  <a:lnTo>
                    <a:pt x="238" y="74"/>
                  </a:lnTo>
                  <a:lnTo>
                    <a:pt x="238" y="7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130">
              <a:extLst>
                <a:ext uri="{FF2B5EF4-FFF2-40B4-BE49-F238E27FC236}">
                  <a16:creationId xmlns:a16="http://schemas.microsoft.com/office/drawing/2014/main" id="{4EE65F49-764E-32E0-EE5A-E47A51C8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191" y="3642512"/>
              <a:ext cx="969978" cy="1044559"/>
            </a:xfrm>
            <a:custGeom>
              <a:avLst/>
              <a:gdLst>
                <a:gd name="T0" fmla="*/ 449 w 457"/>
                <a:gd name="T1" fmla="*/ 400 h 515"/>
                <a:gd name="T2" fmla="*/ 426 w 457"/>
                <a:gd name="T3" fmla="*/ 409 h 515"/>
                <a:gd name="T4" fmla="*/ 404 w 457"/>
                <a:gd name="T5" fmla="*/ 427 h 515"/>
                <a:gd name="T6" fmla="*/ 395 w 457"/>
                <a:gd name="T7" fmla="*/ 442 h 515"/>
                <a:gd name="T8" fmla="*/ 357 w 457"/>
                <a:gd name="T9" fmla="*/ 454 h 515"/>
                <a:gd name="T10" fmla="*/ 353 w 457"/>
                <a:gd name="T11" fmla="*/ 470 h 515"/>
                <a:gd name="T12" fmla="*/ 338 w 457"/>
                <a:gd name="T13" fmla="*/ 478 h 515"/>
                <a:gd name="T14" fmla="*/ 323 w 457"/>
                <a:gd name="T15" fmla="*/ 497 h 515"/>
                <a:gd name="T16" fmla="*/ 284 w 457"/>
                <a:gd name="T17" fmla="*/ 498 h 515"/>
                <a:gd name="T18" fmla="*/ 282 w 457"/>
                <a:gd name="T19" fmla="*/ 511 h 515"/>
                <a:gd name="T20" fmla="*/ 262 w 457"/>
                <a:gd name="T21" fmla="*/ 515 h 515"/>
                <a:gd name="T22" fmla="*/ 255 w 457"/>
                <a:gd name="T23" fmla="*/ 477 h 515"/>
                <a:gd name="T24" fmla="*/ 234 w 457"/>
                <a:gd name="T25" fmla="*/ 466 h 515"/>
                <a:gd name="T26" fmla="*/ 73 w 457"/>
                <a:gd name="T27" fmla="*/ 338 h 515"/>
                <a:gd name="T28" fmla="*/ 49 w 457"/>
                <a:gd name="T29" fmla="*/ 322 h 515"/>
                <a:gd name="T30" fmla="*/ 0 w 457"/>
                <a:gd name="T31" fmla="*/ 264 h 515"/>
                <a:gd name="T32" fmla="*/ 25 w 457"/>
                <a:gd name="T33" fmla="*/ 264 h 515"/>
                <a:gd name="T34" fmla="*/ 26 w 457"/>
                <a:gd name="T35" fmla="*/ 250 h 515"/>
                <a:gd name="T36" fmla="*/ 45 w 457"/>
                <a:gd name="T37" fmla="*/ 252 h 515"/>
                <a:gd name="T38" fmla="*/ 50 w 457"/>
                <a:gd name="T39" fmla="*/ 240 h 515"/>
                <a:gd name="T40" fmla="*/ 66 w 457"/>
                <a:gd name="T41" fmla="*/ 240 h 515"/>
                <a:gd name="T42" fmla="*/ 85 w 457"/>
                <a:gd name="T43" fmla="*/ 230 h 515"/>
                <a:gd name="T44" fmla="*/ 104 w 457"/>
                <a:gd name="T45" fmla="*/ 210 h 515"/>
                <a:gd name="T46" fmla="*/ 135 w 457"/>
                <a:gd name="T47" fmla="*/ 184 h 515"/>
                <a:gd name="T48" fmla="*/ 123 w 457"/>
                <a:gd name="T49" fmla="*/ 172 h 515"/>
                <a:gd name="T50" fmla="*/ 127 w 457"/>
                <a:gd name="T51" fmla="*/ 156 h 515"/>
                <a:gd name="T52" fmla="*/ 153 w 457"/>
                <a:gd name="T53" fmla="*/ 153 h 515"/>
                <a:gd name="T54" fmla="*/ 163 w 457"/>
                <a:gd name="T55" fmla="*/ 114 h 515"/>
                <a:gd name="T56" fmla="*/ 149 w 457"/>
                <a:gd name="T57" fmla="*/ 106 h 515"/>
                <a:gd name="T58" fmla="*/ 161 w 457"/>
                <a:gd name="T59" fmla="*/ 83 h 515"/>
                <a:gd name="T60" fmla="*/ 143 w 457"/>
                <a:gd name="T61" fmla="*/ 66 h 515"/>
                <a:gd name="T62" fmla="*/ 153 w 457"/>
                <a:gd name="T63" fmla="*/ 41 h 515"/>
                <a:gd name="T64" fmla="*/ 188 w 457"/>
                <a:gd name="T65" fmla="*/ 34 h 515"/>
                <a:gd name="T66" fmla="*/ 206 w 457"/>
                <a:gd name="T67" fmla="*/ 18 h 515"/>
                <a:gd name="T68" fmla="*/ 256 w 457"/>
                <a:gd name="T69" fmla="*/ 14 h 515"/>
                <a:gd name="T70" fmla="*/ 283 w 457"/>
                <a:gd name="T71" fmla="*/ 4 h 515"/>
                <a:gd name="T72" fmla="*/ 315 w 457"/>
                <a:gd name="T73" fmla="*/ 0 h 515"/>
                <a:gd name="T74" fmla="*/ 385 w 457"/>
                <a:gd name="T75" fmla="*/ 5 h 515"/>
                <a:gd name="T76" fmla="*/ 389 w 457"/>
                <a:gd name="T77" fmla="*/ 36 h 515"/>
                <a:gd name="T78" fmla="*/ 378 w 457"/>
                <a:gd name="T79" fmla="*/ 36 h 515"/>
                <a:gd name="T80" fmla="*/ 374 w 457"/>
                <a:gd name="T81" fmla="*/ 53 h 515"/>
                <a:gd name="T82" fmla="*/ 386 w 457"/>
                <a:gd name="T83" fmla="*/ 71 h 515"/>
                <a:gd name="T84" fmla="*/ 365 w 457"/>
                <a:gd name="T85" fmla="*/ 79 h 515"/>
                <a:gd name="T86" fmla="*/ 358 w 457"/>
                <a:gd name="T87" fmla="*/ 103 h 515"/>
                <a:gd name="T88" fmla="*/ 369 w 457"/>
                <a:gd name="T89" fmla="*/ 129 h 515"/>
                <a:gd name="T90" fmla="*/ 389 w 457"/>
                <a:gd name="T91" fmla="*/ 137 h 515"/>
                <a:gd name="T92" fmla="*/ 394 w 457"/>
                <a:gd name="T93" fmla="*/ 164 h 515"/>
                <a:gd name="T94" fmla="*/ 408 w 457"/>
                <a:gd name="T95" fmla="*/ 164 h 515"/>
                <a:gd name="T96" fmla="*/ 402 w 457"/>
                <a:gd name="T97" fmla="*/ 320 h 515"/>
                <a:gd name="T98" fmla="*/ 404 w 457"/>
                <a:gd name="T99" fmla="*/ 349 h 515"/>
                <a:gd name="T100" fmla="*/ 416 w 457"/>
                <a:gd name="T101" fmla="*/ 361 h 515"/>
                <a:gd name="T102" fmla="*/ 452 w 457"/>
                <a:gd name="T103" fmla="*/ 366 h 515"/>
                <a:gd name="T104" fmla="*/ 457 w 457"/>
                <a:gd name="T105" fmla="*/ 390 h 515"/>
                <a:gd name="T106" fmla="*/ 449 w 457"/>
                <a:gd name="T107" fmla="*/ 400 h 515"/>
                <a:gd name="T108" fmla="*/ 449 w 457"/>
                <a:gd name="T109" fmla="*/ 40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7" h="515">
                  <a:moveTo>
                    <a:pt x="449" y="400"/>
                  </a:moveTo>
                  <a:lnTo>
                    <a:pt x="426" y="409"/>
                  </a:lnTo>
                  <a:lnTo>
                    <a:pt x="404" y="427"/>
                  </a:lnTo>
                  <a:lnTo>
                    <a:pt x="395" y="442"/>
                  </a:lnTo>
                  <a:lnTo>
                    <a:pt x="357" y="454"/>
                  </a:lnTo>
                  <a:lnTo>
                    <a:pt x="353" y="470"/>
                  </a:lnTo>
                  <a:lnTo>
                    <a:pt x="338" y="478"/>
                  </a:lnTo>
                  <a:lnTo>
                    <a:pt x="323" y="497"/>
                  </a:lnTo>
                  <a:lnTo>
                    <a:pt x="284" y="498"/>
                  </a:lnTo>
                  <a:lnTo>
                    <a:pt x="282" y="511"/>
                  </a:lnTo>
                  <a:lnTo>
                    <a:pt x="262" y="515"/>
                  </a:lnTo>
                  <a:lnTo>
                    <a:pt x="255" y="477"/>
                  </a:lnTo>
                  <a:lnTo>
                    <a:pt x="234" y="466"/>
                  </a:lnTo>
                  <a:lnTo>
                    <a:pt x="73" y="338"/>
                  </a:lnTo>
                  <a:lnTo>
                    <a:pt x="49" y="322"/>
                  </a:lnTo>
                  <a:lnTo>
                    <a:pt x="0" y="264"/>
                  </a:lnTo>
                  <a:lnTo>
                    <a:pt x="25" y="264"/>
                  </a:lnTo>
                  <a:lnTo>
                    <a:pt x="26" y="250"/>
                  </a:lnTo>
                  <a:lnTo>
                    <a:pt x="45" y="252"/>
                  </a:lnTo>
                  <a:lnTo>
                    <a:pt x="50" y="240"/>
                  </a:lnTo>
                  <a:lnTo>
                    <a:pt x="66" y="240"/>
                  </a:lnTo>
                  <a:lnTo>
                    <a:pt x="85" y="230"/>
                  </a:lnTo>
                  <a:lnTo>
                    <a:pt x="104" y="210"/>
                  </a:lnTo>
                  <a:lnTo>
                    <a:pt x="135" y="184"/>
                  </a:lnTo>
                  <a:lnTo>
                    <a:pt x="123" y="172"/>
                  </a:lnTo>
                  <a:lnTo>
                    <a:pt x="127" y="156"/>
                  </a:lnTo>
                  <a:lnTo>
                    <a:pt x="153" y="153"/>
                  </a:lnTo>
                  <a:lnTo>
                    <a:pt x="163" y="114"/>
                  </a:lnTo>
                  <a:lnTo>
                    <a:pt x="149" y="106"/>
                  </a:lnTo>
                  <a:lnTo>
                    <a:pt x="161" y="83"/>
                  </a:lnTo>
                  <a:lnTo>
                    <a:pt x="143" y="66"/>
                  </a:lnTo>
                  <a:lnTo>
                    <a:pt x="153" y="41"/>
                  </a:lnTo>
                  <a:lnTo>
                    <a:pt x="188" y="34"/>
                  </a:lnTo>
                  <a:lnTo>
                    <a:pt x="206" y="18"/>
                  </a:lnTo>
                  <a:lnTo>
                    <a:pt x="256" y="14"/>
                  </a:lnTo>
                  <a:lnTo>
                    <a:pt x="283" y="4"/>
                  </a:lnTo>
                  <a:lnTo>
                    <a:pt x="315" y="0"/>
                  </a:lnTo>
                  <a:lnTo>
                    <a:pt x="385" y="5"/>
                  </a:lnTo>
                  <a:lnTo>
                    <a:pt x="389" y="36"/>
                  </a:lnTo>
                  <a:lnTo>
                    <a:pt x="378" y="36"/>
                  </a:lnTo>
                  <a:lnTo>
                    <a:pt x="374" y="53"/>
                  </a:lnTo>
                  <a:lnTo>
                    <a:pt x="386" y="71"/>
                  </a:lnTo>
                  <a:lnTo>
                    <a:pt x="365" y="79"/>
                  </a:lnTo>
                  <a:lnTo>
                    <a:pt x="358" y="103"/>
                  </a:lnTo>
                  <a:lnTo>
                    <a:pt x="369" y="129"/>
                  </a:lnTo>
                  <a:lnTo>
                    <a:pt x="389" y="137"/>
                  </a:lnTo>
                  <a:lnTo>
                    <a:pt x="394" y="164"/>
                  </a:lnTo>
                  <a:lnTo>
                    <a:pt x="408" y="164"/>
                  </a:lnTo>
                  <a:lnTo>
                    <a:pt x="402" y="320"/>
                  </a:lnTo>
                  <a:lnTo>
                    <a:pt x="404" y="349"/>
                  </a:lnTo>
                  <a:lnTo>
                    <a:pt x="416" y="361"/>
                  </a:lnTo>
                  <a:lnTo>
                    <a:pt x="452" y="366"/>
                  </a:lnTo>
                  <a:lnTo>
                    <a:pt x="457" y="390"/>
                  </a:lnTo>
                  <a:lnTo>
                    <a:pt x="449" y="400"/>
                  </a:lnTo>
                  <a:lnTo>
                    <a:pt x="449" y="40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131">
              <a:extLst>
                <a:ext uri="{FF2B5EF4-FFF2-40B4-BE49-F238E27FC236}">
                  <a16:creationId xmlns:a16="http://schemas.microsoft.com/office/drawing/2014/main" id="{218D9E52-F3AB-D42A-FA25-1754BC32F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2136" y="6321857"/>
              <a:ext cx="392662" cy="768714"/>
            </a:xfrm>
            <a:custGeom>
              <a:avLst/>
              <a:gdLst>
                <a:gd name="T0" fmla="*/ 183 w 185"/>
                <a:gd name="T1" fmla="*/ 104 h 379"/>
                <a:gd name="T2" fmla="*/ 173 w 185"/>
                <a:gd name="T3" fmla="*/ 104 h 379"/>
                <a:gd name="T4" fmla="*/ 169 w 185"/>
                <a:gd name="T5" fmla="*/ 139 h 379"/>
                <a:gd name="T6" fmla="*/ 157 w 185"/>
                <a:gd name="T7" fmla="*/ 147 h 379"/>
                <a:gd name="T8" fmla="*/ 157 w 185"/>
                <a:gd name="T9" fmla="*/ 192 h 379"/>
                <a:gd name="T10" fmla="*/ 148 w 185"/>
                <a:gd name="T11" fmla="*/ 202 h 379"/>
                <a:gd name="T12" fmla="*/ 131 w 185"/>
                <a:gd name="T13" fmla="*/ 213 h 379"/>
                <a:gd name="T14" fmla="*/ 132 w 185"/>
                <a:gd name="T15" fmla="*/ 268 h 379"/>
                <a:gd name="T16" fmla="*/ 126 w 185"/>
                <a:gd name="T17" fmla="*/ 273 h 379"/>
                <a:gd name="T18" fmla="*/ 123 w 185"/>
                <a:gd name="T19" fmla="*/ 313 h 379"/>
                <a:gd name="T20" fmla="*/ 111 w 185"/>
                <a:gd name="T21" fmla="*/ 318 h 379"/>
                <a:gd name="T22" fmla="*/ 107 w 185"/>
                <a:gd name="T23" fmla="*/ 349 h 379"/>
                <a:gd name="T24" fmla="*/ 94 w 185"/>
                <a:gd name="T25" fmla="*/ 355 h 379"/>
                <a:gd name="T26" fmla="*/ 83 w 185"/>
                <a:gd name="T27" fmla="*/ 363 h 379"/>
                <a:gd name="T28" fmla="*/ 68 w 185"/>
                <a:gd name="T29" fmla="*/ 366 h 379"/>
                <a:gd name="T30" fmla="*/ 53 w 185"/>
                <a:gd name="T31" fmla="*/ 379 h 379"/>
                <a:gd name="T32" fmla="*/ 41 w 185"/>
                <a:gd name="T33" fmla="*/ 375 h 379"/>
                <a:gd name="T34" fmla="*/ 33 w 185"/>
                <a:gd name="T35" fmla="*/ 365 h 379"/>
                <a:gd name="T36" fmla="*/ 17 w 185"/>
                <a:gd name="T37" fmla="*/ 365 h 379"/>
                <a:gd name="T38" fmla="*/ 19 w 185"/>
                <a:gd name="T39" fmla="*/ 304 h 379"/>
                <a:gd name="T40" fmla="*/ 1 w 185"/>
                <a:gd name="T41" fmla="*/ 304 h 379"/>
                <a:gd name="T42" fmla="*/ 0 w 185"/>
                <a:gd name="T43" fmla="*/ 273 h 379"/>
                <a:gd name="T44" fmla="*/ 13 w 185"/>
                <a:gd name="T45" fmla="*/ 268 h 379"/>
                <a:gd name="T46" fmla="*/ 16 w 185"/>
                <a:gd name="T47" fmla="*/ 258 h 379"/>
                <a:gd name="T48" fmla="*/ 28 w 185"/>
                <a:gd name="T49" fmla="*/ 252 h 379"/>
                <a:gd name="T50" fmla="*/ 33 w 185"/>
                <a:gd name="T51" fmla="*/ 231 h 379"/>
                <a:gd name="T52" fmla="*/ 41 w 185"/>
                <a:gd name="T53" fmla="*/ 223 h 379"/>
                <a:gd name="T54" fmla="*/ 38 w 185"/>
                <a:gd name="T55" fmla="*/ 205 h 379"/>
                <a:gd name="T56" fmla="*/ 32 w 185"/>
                <a:gd name="T57" fmla="*/ 203 h 379"/>
                <a:gd name="T58" fmla="*/ 28 w 185"/>
                <a:gd name="T59" fmla="*/ 137 h 379"/>
                <a:gd name="T60" fmla="*/ 37 w 185"/>
                <a:gd name="T61" fmla="*/ 135 h 379"/>
                <a:gd name="T62" fmla="*/ 41 w 185"/>
                <a:gd name="T63" fmla="*/ 115 h 379"/>
                <a:gd name="T64" fmla="*/ 56 w 185"/>
                <a:gd name="T65" fmla="*/ 110 h 379"/>
                <a:gd name="T66" fmla="*/ 60 w 185"/>
                <a:gd name="T67" fmla="*/ 99 h 379"/>
                <a:gd name="T68" fmla="*/ 74 w 185"/>
                <a:gd name="T69" fmla="*/ 98 h 379"/>
                <a:gd name="T70" fmla="*/ 77 w 185"/>
                <a:gd name="T71" fmla="*/ 112 h 379"/>
                <a:gd name="T72" fmla="*/ 85 w 185"/>
                <a:gd name="T73" fmla="*/ 114 h 379"/>
                <a:gd name="T74" fmla="*/ 90 w 185"/>
                <a:gd name="T75" fmla="*/ 100 h 379"/>
                <a:gd name="T76" fmla="*/ 103 w 185"/>
                <a:gd name="T77" fmla="*/ 91 h 379"/>
                <a:gd name="T78" fmla="*/ 107 w 185"/>
                <a:gd name="T79" fmla="*/ 75 h 379"/>
                <a:gd name="T80" fmla="*/ 112 w 185"/>
                <a:gd name="T81" fmla="*/ 67 h 379"/>
                <a:gd name="T82" fmla="*/ 127 w 185"/>
                <a:gd name="T83" fmla="*/ 67 h 379"/>
                <a:gd name="T84" fmla="*/ 131 w 185"/>
                <a:gd name="T85" fmla="*/ 42 h 379"/>
                <a:gd name="T86" fmla="*/ 139 w 185"/>
                <a:gd name="T87" fmla="*/ 38 h 379"/>
                <a:gd name="T88" fmla="*/ 140 w 185"/>
                <a:gd name="T89" fmla="*/ 5 h 379"/>
                <a:gd name="T90" fmla="*/ 153 w 185"/>
                <a:gd name="T91" fmla="*/ 0 h 379"/>
                <a:gd name="T92" fmla="*/ 168 w 185"/>
                <a:gd name="T93" fmla="*/ 11 h 379"/>
                <a:gd name="T94" fmla="*/ 169 w 185"/>
                <a:gd name="T95" fmla="*/ 38 h 379"/>
                <a:gd name="T96" fmla="*/ 185 w 185"/>
                <a:gd name="T97" fmla="*/ 46 h 379"/>
                <a:gd name="T98" fmla="*/ 183 w 185"/>
                <a:gd name="T99" fmla="*/ 104 h 379"/>
                <a:gd name="T100" fmla="*/ 183 w 185"/>
                <a:gd name="T101" fmla="*/ 10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" h="379">
                  <a:moveTo>
                    <a:pt x="183" y="104"/>
                  </a:moveTo>
                  <a:lnTo>
                    <a:pt x="173" y="104"/>
                  </a:lnTo>
                  <a:lnTo>
                    <a:pt x="169" y="139"/>
                  </a:lnTo>
                  <a:lnTo>
                    <a:pt x="157" y="147"/>
                  </a:lnTo>
                  <a:lnTo>
                    <a:pt x="157" y="192"/>
                  </a:lnTo>
                  <a:lnTo>
                    <a:pt x="148" y="202"/>
                  </a:lnTo>
                  <a:lnTo>
                    <a:pt x="131" y="213"/>
                  </a:lnTo>
                  <a:lnTo>
                    <a:pt x="132" y="268"/>
                  </a:lnTo>
                  <a:lnTo>
                    <a:pt x="126" y="273"/>
                  </a:lnTo>
                  <a:lnTo>
                    <a:pt x="123" y="313"/>
                  </a:lnTo>
                  <a:lnTo>
                    <a:pt x="111" y="318"/>
                  </a:lnTo>
                  <a:lnTo>
                    <a:pt x="107" y="349"/>
                  </a:lnTo>
                  <a:lnTo>
                    <a:pt x="94" y="355"/>
                  </a:lnTo>
                  <a:lnTo>
                    <a:pt x="83" y="363"/>
                  </a:lnTo>
                  <a:lnTo>
                    <a:pt x="68" y="366"/>
                  </a:lnTo>
                  <a:lnTo>
                    <a:pt x="53" y="379"/>
                  </a:lnTo>
                  <a:lnTo>
                    <a:pt x="41" y="375"/>
                  </a:lnTo>
                  <a:lnTo>
                    <a:pt x="33" y="365"/>
                  </a:lnTo>
                  <a:lnTo>
                    <a:pt x="17" y="365"/>
                  </a:lnTo>
                  <a:lnTo>
                    <a:pt x="19" y="304"/>
                  </a:lnTo>
                  <a:lnTo>
                    <a:pt x="1" y="304"/>
                  </a:lnTo>
                  <a:lnTo>
                    <a:pt x="0" y="273"/>
                  </a:lnTo>
                  <a:lnTo>
                    <a:pt x="13" y="268"/>
                  </a:lnTo>
                  <a:lnTo>
                    <a:pt x="16" y="258"/>
                  </a:lnTo>
                  <a:lnTo>
                    <a:pt x="28" y="252"/>
                  </a:lnTo>
                  <a:lnTo>
                    <a:pt x="33" y="231"/>
                  </a:lnTo>
                  <a:lnTo>
                    <a:pt x="41" y="223"/>
                  </a:lnTo>
                  <a:lnTo>
                    <a:pt x="38" y="205"/>
                  </a:lnTo>
                  <a:lnTo>
                    <a:pt x="32" y="203"/>
                  </a:lnTo>
                  <a:lnTo>
                    <a:pt x="28" y="137"/>
                  </a:lnTo>
                  <a:lnTo>
                    <a:pt x="37" y="135"/>
                  </a:lnTo>
                  <a:lnTo>
                    <a:pt x="41" y="115"/>
                  </a:lnTo>
                  <a:lnTo>
                    <a:pt x="56" y="110"/>
                  </a:lnTo>
                  <a:lnTo>
                    <a:pt x="60" y="99"/>
                  </a:lnTo>
                  <a:lnTo>
                    <a:pt x="74" y="98"/>
                  </a:lnTo>
                  <a:lnTo>
                    <a:pt x="77" y="112"/>
                  </a:lnTo>
                  <a:lnTo>
                    <a:pt x="85" y="114"/>
                  </a:lnTo>
                  <a:lnTo>
                    <a:pt x="90" y="100"/>
                  </a:lnTo>
                  <a:lnTo>
                    <a:pt x="103" y="91"/>
                  </a:lnTo>
                  <a:lnTo>
                    <a:pt x="107" y="75"/>
                  </a:lnTo>
                  <a:lnTo>
                    <a:pt x="112" y="67"/>
                  </a:lnTo>
                  <a:lnTo>
                    <a:pt x="127" y="67"/>
                  </a:lnTo>
                  <a:lnTo>
                    <a:pt x="131" y="42"/>
                  </a:lnTo>
                  <a:lnTo>
                    <a:pt x="139" y="38"/>
                  </a:lnTo>
                  <a:lnTo>
                    <a:pt x="140" y="5"/>
                  </a:lnTo>
                  <a:lnTo>
                    <a:pt x="153" y="0"/>
                  </a:lnTo>
                  <a:lnTo>
                    <a:pt x="168" y="11"/>
                  </a:lnTo>
                  <a:lnTo>
                    <a:pt x="169" y="38"/>
                  </a:lnTo>
                  <a:lnTo>
                    <a:pt x="185" y="46"/>
                  </a:lnTo>
                  <a:lnTo>
                    <a:pt x="183" y="104"/>
                  </a:lnTo>
                  <a:lnTo>
                    <a:pt x="183" y="10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132">
              <a:extLst>
                <a:ext uri="{FF2B5EF4-FFF2-40B4-BE49-F238E27FC236}">
                  <a16:creationId xmlns:a16="http://schemas.microsoft.com/office/drawing/2014/main" id="{68A96A64-ADF3-AD29-C0F6-530A8CDB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7449" y="4954803"/>
              <a:ext cx="464826" cy="681498"/>
            </a:xfrm>
            <a:custGeom>
              <a:avLst/>
              <a:gdLst>
                <a:gd name="T0" fmla="*/ 211 w 219"/>
                <a:gd name="T1" fmla="*/ 283 h 336"/>
                <a:gd name="T2" fmla="*/ 219 w 219"/>
                <a:gd name="T3" fmla="*/ 298 h 336"/>
                <a:gd name="T4" fmla="*/ 147 w 219"/>
                <a:gd name="T5" fmla="*/ 307 h 336"/>
                <a:gd name="T6" fmla="*/ 110 w 219"/>
                <a:gd name="T7" fmla="*/ 309 h 336"/>
                <a:gd name="T8" fmla="*/ 97 w 219"/>
                <a:gd name="T9" fmla="*/ 320 h 336"/>
                <a:gd name="T10" fmla="*/ 97 w 219"/>
                <a:gd name="T11" fmla="*/ 332 h 336"/>
                <a:gd name="T12" fmla="*/ 63 w 219"/>
                <a:gd name="T13" fmla="*/ 336 h 336"/>
                <a:gd name="T14" fmla="*/ 59 w 219"/>
                <a:gd name="T15" fmla="*/ 311 h 336"/>
                <a:gd name="T16" fmla="*/ 71 w 219"/>
                <a:gd name="T17" fmla="*/ 287 h 336"/>
                <a:gd name="T18" fmla="*/ 61 w 219"/>
                <a:gd name="T19" fmla="*/ 274 h 336"/>
                <a:gd name="T20" fmla="*/ 37 w 219"/>
                <a:gd name="T21" fmla="*/ 264 h 336"/>
                <a:gd name="T22" fmla="*/ 0 w 219"/>
                <a:gd name="T23" fmla="*/ 253 h 336"/>
                <a:gd name="T24" fmla="*/ 42 w 219"/>
                <a:gd name="T25" fmla="*/ 218 h 336"/>
                <a:gd name="T26" fmla="*/ 57 w 219"/>
                <a:gd name="T27" fmla="*/ 200 h 336"/>
                <a:gd name="T28" fmla="*/ 75 w 219"/>
                <a:gd name="T29" fmla="*/ 183 h 336"/>
                <a:gd name="T30" fmla="*/ 100 w 219"/>
                <a:gd name="T31" fmla="*/ 164 h 336"/>
                <a:gd name="T32" fmla="*/ 116 w 219"/>
                <a:gd name="T33" fmla="*/ 138 h 336"/>
                <a:gd name="T34" fmla="*/ 127 w 219"/>
                <a:gd name="T35" fmla="*/ 93 h 336"/>
                <a:gd name="T36" fmla="*/ 135 w 219"/>
                <a:gd name="T37" fmla="*/ 81 h 336"/>
                <a:gd name="T38" fmla="*/ 147 w 219"/>
                <a:gd name="T39" fmla="*/ 72 h 336"/>
                <a:gd name="T40" fmla="*/ 151 w 219"/>
                <a:gd name="T41" fmla="*/ 41 h 336"/>
                <a:gd name="T42" fmla="*/ 147 w 219"/>
                <a:gd name="T43" fmla="*/ 2 h 336"/>
                <a:gd name="T44" fmla="*/ 156 w 219"/>
                <a:gd name="T45" fmla="*/ 0 h 336"/>
                <a:gd name="T46" fmla="*/ 160 w 219"/>
                <a:gd name="T47" fmla="*/ 15 h 336"/>
                <a:gd name="T48" fmla="*/ 168 w 219"/>
                <a:gd name="T49" fmla="*/ 28 h 336"/>
                <a:gd name="T50" fmla="*/ 178 w 219"/>
                <a:gd name="T51" fmla="*/ 50 h 336"/>
                <a:gd name="T52" fmla="*/ 178 w 219"/>
                <a:gd name="T53" fmla="*/ 64 h 336"/>
                <a:gd name="T54" fmla="*/ 168 w 219"/>
                <a:gd name="T55" fmla="*/ 69 h 336"/>
                <a:gd name="T56" fmla="*/ 173 w 219"/>
                <a:gd name="T57" fmla="*/ 73 h 336"/>
                <a:gd name="T58" fmla="*/ 178 w 219"/>
                <a:gd name="T59" fmla="*/ 87 h 336"/>
                <a:gd name="T60" fmla="*/ 186 w 219"/>
                <a:gd name="T61" fmla="*/ 98 h 336"/>
                <a:gd name="T62" fmla="*/ 184 w 219"/>
                <a:gd name="T63" fmla="*/ 111 h 336"/>
                <a:gd name="T64" fmla="*/ 173 w 219"/>
                <a:gd name="T65" fmla="*/ 118 h 336"/>
                <a:gd name="T66" fmla="*/ 176 w 219"/>
                <a:gd name="T67" fmla="*/ 131 h 336"/>
                <a:gd name="T68" fmla="*/ 193 w 219"/>
                <a:gd name="T69" fmla="*/ 152 h 336"/>
                <a:gd name="T70" fmla="*/ 205 w 219"/>
                <a:gd name="T71" fmla="*/ 177 h 336"/>
                <a:gd name="T72" fmla="*/ 193 w 219"/>
                <a:gd name="T73" fmla="*/ 193 h 336"/>
                <a:gd name="T74" fmla="*/ 184 w 219"/>
                <a:gd name="T75" fmla="*/ 224 h 336"/>
                <a:gd name="T76" fmla="*/ 201 w 219"/>
                <a:gd name="T77" fmla="*/ 250 h 336"/>
                <a:gd name="T78" fmla="*/ 211 w 219"/>
                <a:gd name="T79" fmla="*/ 283 h 336"/>
                <a:gd name="T80" fmla="*/ 211 w 219"/>
                <a:gd name="T81" fmla="*/ 28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9" h="336">
                  <a:moveTo>
                    <a:pt x="211" y="283"/>
                  </a:moveTo>
                  <a:lnTo>
                    <a:pt x="219" y="298"/>
                  </a:lnTo>
                  <a:lnTo>
                    <a:pt x="147" y="307"/>
                  </a:lnTo>
                  <a:lnTo>
                    <a:pt x="110" y="309"/>
                  </a:lnTo>
                  <a:lnTo>
                    <a:pt x="97" y="320"/>
                  </a:lnTo>
                  <a:lnTo>
                    <a:pt x="97" y="332"/>
                  </a:lnTo>
                  <a:lnTo>
                    <a:pt x="63" y="336"/>
                  </a:lnTo>
                  <a:lnTo>
                    <a:pt x="59" y="311"/>
                  </a:lnTo>
                  <a:lnTo>
                    <a:pt x="71" y="287"/>
                  </a:lnTo>
                  <a:lnTo>
                    <a:pt x="61" y="274"/>
                  </a:lnTo>
                  <a:lnTo>
                    <a:pt x="37" y="264"/>
                  </a:lnTo>
                  <a:lnTo>
                    <a:pt x="0" y="253"/>
                  </a:lnTo>
                  <a:lnTo>
                    <a:pt x="42" y="218"/>
                  </a:lnTo>
                  <a:lnTo>
                    <a:pt x="57" y="200"/>
                  </a:lnTo>
                  <a:lnTo>
                    <a:pt x="75" y="183"/>
                  </a:lnTo>
                  <a:lnTo>
                    <a:pt x="100" y="164"/>
                  </a:lnTo>
                  <a:lnTo>
                    <a:pt x="116" y="138"/>
                  </a:lnTo>
                  <a:lnTo>
                    <a:pt x="127" y="93"/>
                  </a:lnTo>
                  <a:lnTo>
                    <a:pt x="135" y="81"/>
                  </a:lnTo>
                  <a:lnTo>
                    <a:pt x="147" y="72"/>
                  </a:lnTo>
                  <a:lnTo>
                    <a:pt x="151" y="41"/>
                  </a:lnTo>
                  <a:lnTo>
                    <a:pt x="147" y="2"/>
                  </a:lnTo>
                  <a:lnTo>
                    <a:pt x="156" y="0"/>
                  </a:lnTo>
                  <a:lnTo>
                    <a:pt x="160" y="15"/>
                  </a:lnTo>
                  <a:lnTo>
                    <a:pt x="168" y="28"/>
                  </a:lnTo>
                  <a:lnTo>
                    <a:pt x="178" y="50"/>
                  </a:lnTo>
                  <a:lnTo>
                    <a:pt x="178" y="64"/>
                  </a:lnTo>
                  <a:lnTo>
                    <a:pt x="168" y="69"/>
                  </a:lnTo>
                  <a:lnTo>
                    <a:pt x="173" y="73"/>
                  </a:lnTo>
                  <a:lnTo>
                    <a:pt x="178" y="87"/>
                  </a:lnTo>
                  <a:lnTo>
                    <a:pt x="186" y="98"/>
                  </a:lnTo>
                  <a:lnTo>
                    <a:pt x="184" y="111"/>
                  </a:lnTo>
                  <a:lnTo>
                    <a:pt x="173" y="118"/>
                  </a:lnTo>
                  <a:lnTo>
                    <a:pt x="176" y="131"/>
                  </a:lnTo>
                  <a:lnTo>
                    <a:pt x="193" y="152"/>
                  </a:lnTo>
                  <a:lnTo>
                    <a:pt x="205" y="177"/>
                  </a:lnTo>
                  <a:lnTo>
                    <a:pt x="193" y="193"/>
                  </a:lnTo>
                  <a:lnTo>
                    <a:pt x="184" y="224"/>
                  </a:lnTo>
                  <a:lnTo>
                    <a:pt x="201" y="250"/>
                  </a:lnTo>
                  <a:lnTo>
                    <a:pt x="211" y="283"/>
                  </a:lnTo>
                  <a:lnTo>
                    <a:pt x="211" y="28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Freeform 133">
              <a:extLst>
                <a:ext uri="{FF2B5EF4-FFF2-40B4-BE49-F238E27FC236}">
                  <a16:creationId xmlns:a16="http://schemas.microsoft.com/office/drawing/2014/main" id="{45311B82-A8C6-B780-FD63-C8976442B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610" y="5054189"/>
              <a:ext cx="566705" cy="801167"/>
            </a:xfrm>
            <a:custGeom>
              <a:avLst/>
              <a:gdLst>
                <a:gd name="T0" fmla="*/ 259 w 267"/>
                <a:gd name="T1" fmla="*/ 255 h 395"/>
                <a:gd name="T2" fmla="*/ 263 w 267"/>
                <a:gd name="T3" fmla="*/ 276 h 395"/>
                <a:gd name="T4" fmla="*/ 222 w 267"/>
                <a:gd name="T5" fmla="*/ 291 h 395"/>
                <a:gd name="T6" fmla="*/ 212 w 267"/>
                <a:gd name="T7" fmla="*/ 307 h 395"/>
                <a:gd name="T8" fmla="*/ 224 w 267"/>
                <a:gd name="T9" fmla="*/ 319 h 395"/>
                <a:gd name="T10" fmla="*/ 212 w 267"/>
                <a:gd name="T11" fmla="*/ 326 h 395"/>
                <a:gd name="T12" fmla="*/ 218 w 267"/>
                <a:gd name="T13" fmla="*/ 373 h 395"/>
                <a:gd name="T14" fmla="*/ 218 w 267"/>
                <a:gd name="T15" fmla="*/ 394 h 395"/>
                <a:gd name="T16" fmla="*/ 194 w 267"/>
                <a:gd name="T17" fmla="*/ 395 h 395"/>
                <a:gd name="T18" fmla="*/ 174 w 267"/>
                <a:gd name="T19" fmla="*/ 381 h 395"/>
                <a:gd name="T20" fmla="*/ 133 w 267"/>
                <a:gd name="T21" fmla="*/ 377 h 395"/>
                <a:gd name="T22" fmla="*/ 113 w 267"/>
                <a:gd name="T23" fmla="*/ 352 h 395"/>
                <a:gd name="T24" fmla="*/ 90 w 267"/>
                <a:gd name="T25" fmla="*/ 336 h 395"/>
                <a:gd name="T26" fmla="*/ 71 w 267"/>
                <a:gd name="T27" fmla="*/ 319 h 395"/>
                <a:gd name="T28" fmla="*/ 33 w 267"/>
                <a:gd name="T29" fmla="*/ 321 h 395"/>
                <a:gd name="T30" fmla="*/ 0 w 267"/>
                <a:gd name="T31" fmla="*/ 301 h 395"/>
                <a:gd name="T32" fmla="*/ 17 w 267"/>
                <a:gd name="T33" fmla="*/ 275 h 395"/>
                <a:gd name="T34" fmla="*/ 21 w 267"/>
                <a:gd name="T35" fmla="*/ 260 h 395"/>
                <a:gd name="T36" fmla="*/ 43 w 267"/>
                <a:gd name="T37" fmla="*/ 259 h 395"/>
                <a:gd name="T38" fmla="*/ 37 w 267"/>
                <a:gd name="T39" fmla="*/ 152 h 395"/>
                <a:gd name="T40" fmla="*/ 41 w 267"/>
                <a:gd name="T41" fmla="*/ 101 h 395"/>
                <a:gd name="T42" fmla="*/ 63 w 267"/>
                <a:gd name="T43" fmla="*/ 120 h 395"/>
                <a:gd name="T44" fmla="*/ 67 w 267"/>
                <a:gd name="T45" fmla="*/ 86 h 395"/>
                <a:gd name="T46" fmla="*/ 91 w 267"/>
                <a:gd name="T47" fmla="*/ 77 h 395"/>
                <a:gd name="T48" fmla="*/ 94 w 267"/>
                <a:gd name="T49" fmla="*/ 50 h 395"/>
                <a:gd name="T50" fmla="*/ 117 w 267"/>
                <a:gd name="T51" fmla="*/ 31 h 395"/>
                <a:gd name="T52" fmla="*/ 146 w 267"/>
                <a:gd name="T53" fmla="*/ 28 h 395"/>
                <a:gd name="T54" fmla="*/ 154 w 267"/>
                <a:gd name="T55" fmla="*/ 8 h 395"/>
                <a:gd name="T56" fmla="*/ 170 w 267"/>
                <a:gd name="T57" fmla="*/ 0 h 395"/>
                <a:gd name="T58" fmla="*/ 182 w 267"/>
                <a:gd name="T59" fmla="*/ 8 h 395"/>
                <a:gd name="T60" fmla="*/ 164 w 267"/>
                <a:gd name="T61" fmla="*/ 31 h 395"/>
                <a:gd name="T62" fmla="*/ 154 w 267"/>
                <a:gd name="T63" fmla="*/ 69 h 395"/>
                <a:gd name="T64" fmla="*/ 137 w 267"/>
                <a:gd name="T65" fmla="*/ 78 h 395"/>
                <a:gd name="T66" fmla="*/ 158 w 267"/>
                <a:gd name="T67" fmla="*/ 106 h 395"/>
                <a:gd name="T68" fmla="*/ 152 w 267"/>
                <a:gd name="T69" fmla="*/ 135 h 395"/>
                <a:gd name="T70" fmla="*/ 194 w 267"/>
                <a:gd name="T71" fmla="*/ 136 h 395"/>
                <a:gd name="T72" fmla="*/ 197 w 267"/>
                <a:gd name="T73" fmla="*/ 152 h 395"/>
                <a:gd name="T74" fmla="*/ 230 w 267"/>
                <a:gd name="T75" fmla="*/ 168 h 395"/>
                <a:gd name="T76" fmla="*/ 267 w 267"/>
                <a:gd name="T77" fmla="*/ 181 h 395"/>
                <a:gd name="T78" fmla="*/ 267 w 267"/>
                <a:gd name="T79" fmla="*/ 227 h 395"/>
                <a:gd name="T80" fmla="*/ 259 w 267"/>
                <a:gd name="T81" fmla="*/ 255 h 395"/>
                <a:gd name="T82" fmla="*/ 259 w 267"/>
                <a:gd name="T83" fmla="*/ 25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7" h="395">
                  <a:moveTo>
                    <a:pt x="259" y="255"/>
                  </a:moveTo>
                  <a:lnTo>
                    <a:pt x="263" y="276"/>
                  </a:lnTo>
                  <a:lnTo>
                    <a:pt x="222" y="291"/>
                  </a:lnTo>
                  <a:lnTo>
                    <a:pt x="212" y="307"/>
                  </a:lnTo>
                  <a:lnTo>
                    <a:pt x="224" y="319"/>
                  </a:lnTo>
                  <a:lnTo>
                    <a:pt x="212" y="326"/>
                  </a:lnTo>
                  <a:lnTo>
                    <a:pt x="218" y="373"/>
                  </a:lnTo>
                  <a:lnTo>
                    <a:pt x="218" y="394"/>
                  </a:lnTo>
                  <a:lnTo>
                    <a:pt x="194" y="395"/>
                  </a:lnTo>
                  <a:lnTo>
                    <a:pt x="174" y="381"/>
                  </a:lnTo>
                  <a:lnTo>
                    <a:pt x="133" y="377"/>
                  </a:lnTo>
                  <a:lnTo>
                    <a:pt x="113" y="352"/>
                  </a:lnTo>
                  <a:lnTo>
                    <a:pt x="90" y="336"/>
                  </a:lnTo>
                  <a:lnTo>
                    <a:pt x="71" y="319"/>
                  </a:lnTo>
                  <a:lnTo>
                    <a:pt x="33" y="321"/>
                  </a:lnTo>
                  <a:lnTo>
                    <a:pt x="0" y="301"/>
                  </a:lnTo>
                  <a:lnTo>
                    <a:pt x="17" y="275"/>
                  </a:lnTo>
                  <a:lnTo>
                    <a:pt x="21" y="260"/>
                  </a:lnTo>
                  <a:lnTo>
                    <a:pt x="43" y="259"/>
                  </a:lnTo>
                  <a:lnTo>
                    <a:pt x="37" y="152"/>
                  </a:lnTo>
                  <a:lnTo>
                    <a:pt x="41" y="101"/>
                  </a:lnTo>
                  <a:lnTo>
                    <a:pt x="63" y="120"/>
                  </a:lnTo>
                  <a:lnTo>
                    <a:pt x="67" y="86"/>
                  </a:lnTo>
                  <a:lnTo>
                    <a:pt x="91" y="77"/>
                  </a:lnTo>
                  <a:lnTo>
                    <a:pt x="94" y="50"/>
                  </a:lnTo>
                  <a:lnTo>
                    <a:pt x="117" y="31"/>
                  </a:lnTo>
                  <a:lnTo>
                    <a:pt x="146" y="28"/>
                  </a:lnTo>
                  <a:lnTo>
                    <a:pt x="154" y="8"/>
                  </a:lnTo>
                  <a:lnTo>
                    <a:pt x="170" y="0"/>
                  </a:lnTo>
                  <a:lnTo>
                    <a:pt x="182" y="8"/>
                  </a:lnTo>
                  <a:lnTo>
                    <a:pt x="164" y="31"/>
                  </a:lnTo>
                  <a:lnTo>
                    <a:pt x="154" y="69"/>
                  </a:lnTo>
                  <a:lnTo>
                    <a:pt x="137" y="78"/>
                  </a:lnTo>
                  <a:lnTo>
                    <a:pt x="158" y="106"/>
                  </a:lnTo>
                  <a:lnTo>
                    <a:pt x="152" y="135"/>
                  </a:lnTo>
                  <a:lnTo>
                    <a:pt x="194" y="136"/>
                  </a:lnTo>
                  <a:lnTo>
                    <a:pt x="197" y="152"/>
                  </a:lnTo>
                  <a:lnTo>
                    <a:pt x="230" y="168"/>
                  </a:lnTo>
                  <a:lnTo>
                    <a:pt x="267" y="181"/>
                  </a:lnTo>
                  <a:lnTo>
                    <a:pt x="267" y="227"/>
                  </a:lnTo>
                  <a:lnTo>
                    <a:pt x="259" y="255"/>
                  </a:lnTo>
                  <a:lnTo>
                    <a:pt x="259" y="25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Freeform 134">
              <a:extLst>
                <a:ext uri="{FF2B5EF4-FFF2-40B4-BE49-F238E27FC236}">
                  <a16:creationId xmlns:a16="http://schemas.microsoft.com/office/drawing/2014/main" id="{0C920A9F-C486-E86D-A844-48B88C49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2263" y="2573615"/>
              <a:ext cx="1806240" cy="876213"/>
            </a:xfrm>
            <a:custGeom>
              <a:avLst/>
              <a:gdLst>
                <a:gd name="T0" fmla="*/ 629 w 644"/>
                <a:gd name="T1" fmla="*/ 158 h 327"/>
                <a:gd name="T2" fmla="*/ 606 w 644"/>
                <a:gd name="T3" fmla="*/ 170 h 327"/>
                <a:gd name="T4" fmla="*/ 578 w 644"/>
                <a:gd name="T5" fmla="*/ 204 h 327"/>
                <a:gd name="T6" fmla="*/ 558 w 644"/>
                <a:gd name="T7" fmla="*/ 237 h 327"/>
                <a:gd name="T8" fmla="*/ 531 w 644"/>
                <a:gd name="T9" fmla="*/ 231 h 327"/>
                <a:gd name="T10" fmla="*/ 470 w 644"/>
                <a:gd name="T11" fmla="*/ 235 h 327"/>
                <a:gd name="T12" fmla="*/ 435 w 644"/>
                <a:gd name="T13" fmla="*/ 229 h 327"/>
                <a:gd name="T14" fmla="*/ 412 w 644"/>
                <a:gd name="T15" fmla="*/ 226 h 327"/>
                <a:gd name="T16" fmla="*/ 399 w 644"/>
                <a:gd name="T17" fmla="*/ 242 h 327"/>
                <a:gd name="T18" fmla="*/ 393 w 644"/>
                <a:gd name="T19" fmla="*/ 264 h 327"/>
                <a:gd name="T20" fmla="*/ 422 w 644"/>
                <a:gd name="T21" fmla="*/ 274 h 327"/>
                <a:gd name="T22" fmla="*/ 431 w 644"/>
                <a:gd name="T23" fmla="*/ 298 h 327"/>
                <a:gd name="T24" fmla="*/ 368 w 644"/>
                <a:gd name="T25" fmla="*/ 327 h 327"/>
                <a:gd name="T26" fmla="*/ 335 w 644"/>
                <a:gd name="T27" fmla="*/ 308 h 327"/>
                <a:gd name="T28" fmla="*/ 328 w 644"/>
                <a:gd name="T29" fmla="*/ 266 h 327"/>
                <a:gd name="T30" fmla="*/ 288 w 644"/>
                <a:gd name="T31" fmla="*/ 254 h 327"/>
                <a:gd name="T32" fmla="*/ 261 w 644"/>
                <a:gd name="T33" fmla="*/ 245 h 327"/>
                <a:gd name="T34" fmla="*/ 256 w 644"/>
                <a:gd name="T35" fmla="*/ 215 h 327"/>
                <a:gd name="T36" fmla="*/ 246 w 644"/>
                <a:gd name="T37" fmla="*/ 176 h 327"/>
                <a:gd name="T38" fmla="*/ 212 w 644"/>
                <a:gd name="T39" fmla="*/ 195 h 327"/>
                <a:gd name="T40" fmla="*/ 157 w 644"/>
                <a:gd name="T41" fmla="*/ 229 h 327"/>
                <a:gd name="T42" fmla="*/ 128 w 644"/>
                <a:gd name="T43" fmla="*/ 312 h 327"/>
                <a:gd name="T44" fmla="*/ 117 w 644"/>
                <a:gd name="T45" fmla="*/ 295 h 327"/>
                <a:gd name="T46" fmla="*/ 92 w 644"/>
                <a:gd name="T47" fmla="*/ 277 h 327"/>
                <a:gd name="T48" fmla="*/ 66 w 644"/>
                <a:gd name="T49" fmla="*/ 291 h 327"/>
                <a:gd name="T50" fmla="*/ 32 w 644"/>
                <a:gd name="T51" fmla="*/ 261 h 327"/>
                <a:gd name="T52" fmla="*/ 23 w 644"/>
                <a:gd name="T53" fmla="*/ 232 h 327"/>
                <a:gd name="T54" fmla="*/ 38 w 644"/>
                <a:gd name="T55" fmla="*/ 217 h 327"/>
                <a:gd name="T56" fmla="*/ 71 w 644"/>
                <a:gd name="T57" fmla="*/ 208 h 327"/>
                <a:gd name="T58" fmla="*/ 71 w 644"/>
                <a:gd name="T59" fmla="*/ 174 h 327"/>
                <a:gd name="T60" fmla="*/ 53 w 644"/>
                <a:gd name="T61" fmla="*/ 177 h 327"/>
                <a:gd name="T62" fmla="*/ 7 w 644"/>
                <a:gd name="T63" fmla="*/ 176 h 327"/>
                <a:gd name="T64" fmla="*/ 31 w 644"/>
                <a:gd name="T65" fmla="*/ 126 h 327"/>
                <a:gd name="T66" fmla="*/ 9 w 644"/>
                <a:gd name="T67" fmla="*/ 90 h 327"/>
                <a:gd name="T68" fmla="*/ 25 w 644"/>
                <a:gd name="T69" fmla="*/ 40 h 327"/>
                <a:gd name="T70" fmla="*/ 73 w 644"/>
                <a:gd name="T71" fmla="*/ 29 h 327"/>
                <a:gd name="T72" fmla="*/ 103 w 644"/>
                <a:gd name="T73" fmla="*/ 8 h 327"/>
                <a:gd name="T74" fmla="*/ 157 w 644"/>
                <a:gd name="T75" fmla="*/ 14 h 327"/>
                <a:gd name="T76" fmla="*/ 200 w 644"/>
                <a:gd name="T77" fmla="*/ 53 h 327"/>
                <a:gd name="T78" fmla="*/ 239 w 644"/>
                <a:gd name="T79" fmla="*/ 56 h 327"/>
                <a:gd name="T80" fmla="*/ 287 w 644"/>
                <a:gd name="T81" fmla="*/ 81 h 327"/>
                <a:gd name="T82" fmla="*/ 290 w 644"/>
                <a:gd name="T83" fmla="*/ 47 h 327"/>
                <a:gd name="T84" fmla="*/ 328 w 644"/>
                <a:gd name="T85" fmla="*/ 29 h 327"/>
                <a:gd name="T86" fmla="*/ 335 w 644"/>
                <a:gd name="T87" fmla="*/ 1 h 327"/>
                <a:gd name="T88" fmla="*/ 402 w 644"/>
                <a:gd name="T89" fmla="*/ 11 h 327"/>
                <a:gd name="T90" fmla="*/ 461 w 644"/>
                <a:gd name="T91" fmla="*/ 0 h 327"/>
                <a:gd name="T92" fmla="*/ 477 w 644"/>
                <a:gd name="T93" fmla="*/ 27 h 327"/>
                <a:gd name="T94" fmla="*/ 524 w 644"/>
                <a:gd name="T95" fmla="*/ 18 h 327"/>
                <a:gd name="T96" fmla="*/ 574 w 644"/>
                <a:gd name="T97" fmla="*/ 68 h 327"/>
                <a:gd name="T98" fmla="*/ 601 w 644"/>
                <a:gd name="T99" fmla="*/ 82 h 327"/>
                <a:gd name="T100" fmla="*/ 644 w 644"/>
                <a:gd name="T101" fmla="*/ 13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4" h="327">
                  <a:moveTo>
                    <a:pt x="634" y="144"/>
                  </a:moveTo>
                  <a:cubicBezTo>
                    <a:pt x="629" y="158"/>
                    <a:pt x="629" y="158"/>
                    <a:pt x="629" y="158"/>
                  </a:cubicBezTo>
                  <a:cubicBezTo>
                    <a:pt x="616" y="161"/>
                    <a:pt x="616" y="161"/>
                    <a:pt x="616" y="161"/>
                  </a:cubicBezTo>
                  <a:cubicBezTo>
                    <a:pt x="606" y="170"/>
                    <a:pt x="606" y="170"/>
                    <a:pt x="606" y="170"/>
                  </a:cubicBezTo>
                  <a:cubicBezTo>
                    <a:pt x="599" y="210"/>
                    <a:pt x="599" y="210"/>
                    <a:pt x="599" y="210"/>
                  </a:cubicBezTo>
                  <a:cubicBezTo>
                    <a:pt x="578" y="204"/>
                    <a:pt x="578" y="204"/>
                    <a:pt x="578" y="204"/>
                  </a:cubicBezTo>
                  <a:cubicBezTo>
                    <a:pt x="559" y="213"/>
                    <a:pt x="559" y="213"/>
                    <a:pt x="559" y="213"/>
                  </a:cubicBezTo>
                  <a:cubicBezTo>
                    <a:pt x="558" y="237"/>
                    <a:pt x="558" y="237"/>
                    <a:pt x="558" y="237"/>
                  </a:cubicBezTo>
                  <a:cubicBezTo>
                    <a:pt x="552" y="246"/>
                    <a:pt x="552" y="246"/>
                    <a:pt x="552" y="246"/>
                  </a:cubicBezTo>
                  <a:cubicBezTo>
                    <a:pt x="531" y="231"/>
                    <a:pt x="531" y="231"/>
                    <a:pt x="531" y="231"/>
                  </a:cubicBezTo>
                  <a:cubicBezTo>
                    <a:pt x="508" y="229"/>
                    <a:pt x="508" y="229"/>
                    <a:pt x="508" y="229"/>
                  </a:cubicBezTo>
                  <a:cubicBezTo>
                    <a:pt x="470" y="235"/>
                    <a:pt x="470" y="235"/>
                    <a:pt x="470" y="235"/>
                  </a:cubicBezTo>
                  <a:cubicBezTo>
                    <a:pt x="457" y="223"/>
                    <a:pt x="457" y="223"/>
                    <a:pt x="457" y="223"/>
                  </a:cubicBezTo>
                  <a:cubicBezTo>
                    <a:pt x="435" y="229"/>
                    <a:pt x="435" y="229"/>
                    <a:pt x="435" y="229"/>
                  </a:cubicBezTo>
                  <a:cubicBezTo>
                    <a:pt x="428" y="242"/>
                    <a:pt x="428" y="242"/>
                    <a:pt x="428" y="242"/>
                  </a:cubicBezTo>
                  <a:cubicBezTo>
                    <a:pt x="412" y="226"/>
                    <a:pt x="412" y="226"/>
                    <a:pt x="412" y="226"/>
                  </a:cubicBezTo>
                  <a:cubicBezTo>
                    <a:pt x="399" y="236"/>
                    <a:pt x="399" y="236"/>
                    <a:pt x="399" y="236"/>
                  </a:cubicBezTo>
                  <a:cubicBezTo>
                    <a:pt x="399" y="242"/>
                    <a:pt x="399" y="242"/>
                    <a:pt x="399" y="242"/>
                  </a:cubicBezTo>
                  <a:cubicBezTo>
                    <a:pt x="402" y="252"/>
                    <a:pt x="402" y="252"/>
                    <a:pt x="402" y="252"/>
                  </a:cubicBezTo>
                  <a:cubicBezTo>
                    <a:pt x="393" y="264"/>
                    <a:pt x="393" y="264"/>
                    <a:pt x="393" y="264"/>
                  </a:cubicBezTo>
                  <a:cubicBezTo>
                    <a:pt x="408" y="277"/>
                    <a:pt x="408" y="277"/>
                    <a:pt x="408" y="277"/>
                  </a:cubicBezTo>
                  <a:cubicBezTo>
                    <a:pt x="422" y="274"/>
                    <a:pt x="422" y="274"/>
                    <a:pt x="422" y="274"/>
                  </a:cubicBezTo>
                  <a:cubicBezTo>
                    <a:pt x="437" y="287"/>
                    <a:pt x="437" y="287"/>
                    <a:pt x="437" y="287"/>
                  </a:cubicBezTo>
                  <a:cubicBezTo>
                    <a:pt x="431" y="298"/>
                    <a:pt x="431" y="298"/>
                    <a:pt x="431" y="298"/>
                  </a:cubicBezTo>
                  <a:cubicBezTo>
                    <a:pt x="389" y="312"/>
                    <a:pt x="389" y="312"/>
                    <a:pt x="389" y="312"/>
                  </a:cubicBezTo>
                  <a:cubicBezTo>
                    <a:pt x="368" y="327"/>
                    <a:pt x="368" y="327"/>
                    <a:pt x="368" y="327"/>
                  </a:cubicBezTo>
                  <a:cubicBezTo>
                    <a:pt x="359" y="320"/>
                    <a:pt x="359" y="320"/>
                    <a:pt x="359" y="320"/>
                  </a:cubicBezTo>
                  <a:cubicBezTo>
                    <a:pt x="335" y="308"/>
                    <a:pt x="335" y="308"/>
                    <a:pt x="335" y="308"/>
                  </a:cubicBezTo>
                  <a:cubicBezTo>
                    <a:pt x="329" y="292"/>
                    <a:pt x="329" y="292"/>
                    <a:pt x="329" y="292"/>
                  </a:cubicBezTo>
                  <a:cubicBezTo>
                    <a:pt x="328" y="266"/>
                    <a:pt x="328" y="266"/>
                    <a:pt x="328" y="266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88" y="254"/>
                    <a:pt x="288" y="254"/>
                    <a:pt x="288" y="254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61" y="245"/>
                    <a:pt x="261" y="245"/>
                    <a:pt x="261" y="245"/>
                  </a:cubicBezTo>
                  <a:cubicBezTo>
                    <a:pt x="249" y="224"/>
                    <a:pt x="249" y="224"/>
                    <a:pt x="249" y="224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6" y="176"/>
                    <a:pt x="246" y="176"/>
                    <a:pt x="246" y="176"/>
                  </a:cubicBezTo>
                  <a:cubicBezTo>
                    <a:pt x="212" y="176"/>
                    <a:pt x="212" y="176"/>
                    <a:pt x="212" y="176"/>
                  </a:cubicBezTo>
                  <a:cubicBezTo>
                    <a:pt x="212" y="195"/>
                    <a:pt x="212" y="195"/>
                    <a:pt x="212" y="195"/>
                  </a:cubicBezTo>
                  <a:cubicBezTo>
                    <a:pt x="196" y="200"/>
                    <a:pt x="196" y="200"/>
                    <a:pt x="196" y="200"/>
                  </a:cubicBezTo>
                  <a:cubicBezTo>
                    <a:pt x="157" y="229"/>
                    <a:pt x="157" y="229"/>
                    <a:pt x="157" y="229"/>
                  </a:cubicBezTo>
                  <a:cubicBezTo>
                    <a:pt x="144" y="317"/>
                    <a:pt x="144" y="317"/>
                    <a:pt x="144" y="317"/>
                  </a:cubicBezTo>
                  <a:cubicBezTo>
                    <a:pt x="128" y="312"/>
                    <a:pt x="128" y="312"/>
                    <a:pt x="128" y="312"/>
                  </a:cubicBezTo>
                  <a:cubicBezTo>
                    <a:pt x="128" y="300"/>
                    <a:pt x="128" y="300"/>
                    <a:pt x="128" y="300"/>
                  </a:cubicBezTo>
                  <a:cubicBezTo>
                    <a:pt x="117" y="295"/>
                    <a:pt x="117" y="295"/>
                    <a:pt x="117" y="295"/>
                  </a:cubicBezTo>
                  <a:cubicBezTo>
                    <a:pt x="99" y="303"/>
                    <a:pt x="99" y="303"/>
                    <a:pt x="99" y="303"/>
                  </a:cubicBezTo>
                  <a:cubicBezTo>
                    <a:pt x="92" y="277"/>
                    <a:pt x="92" y="277"/>
                    <a:pt x="92" y="277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6" y="291"/>
                    <a:pt x="66" y="291"/>
                    <a:pt x="66" y="291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3" y="232"/>
                    <a:pt x="23" y="232"/>
                    <a:pt x="23" y="232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8" y="217"/>
                    <a:pt x="38" y="217"/>
                    <a:pt x="38" y="21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67" y="197"/>
                    <a:pt x="67" y="197"/>
                    <a:pt x="67" y="197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201" y="42"/>
                    <a:pt x="201" y="42"/>
                    <a:pt x="201" y="42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1"/>
                    <a:pt x="285" y="47"/>
                    <a:pt x="290" y="47"/>
                  </a:cubicBezTo>
                  <a:cubicBezTo>
                    <a:pt x="294" y="47"/>
                    <a:pt x="307" y="39"/>
                    <a:pt x="307" y="39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3" y="4"/>
                    <a:pt x="323" y="4"/>
                    <a:pt x="323" y="4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58" y="7"/>
                    <a:pt x="358" y="7"/>
                    <a:pt x="358" y="7"/>
                  </a:cubicBezTo>
                  <a:cubicBezTo>
                    <a:pt x="402" y="11"/>
                    <a:pt x="402" y="11"/>
                    <a:pt x="402" y="11"/>
                  </a:cubicBezTo>
                  <a:cubicBezTo>
                    <a:pt x="428" y="5"/>
                    <a:pt x="428" y="5"/>
                    <a:pt x="428" y="5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476" y="13"/>
                    <a:pt x="476" y="13"/>
                    <a:pt x="476" y="13"/>
                  </a:cubicBezTo>
                  <a:cubicBezTo>
                    <a:pt x="477" y="27"/>
                    <a:pt x="477" y="27"/>
                    <a:pt x="477" y="27"/>
                  </a:cubicBezTo>
                  <a:cubicBezTo>
                    <a:pt x="496" y="29"/>
                    <a:pt x="496" y="29"/>
                    <a:pt x="496" y="29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47" y="18"/>
                    <a:pt x="547" y="18"/>
                    <a:pt x="547" y="18"/>
                  </a:cubicBezTo>
                  <a:cubicBezTo>
                    <a:pt x="574" y="68"/>
                    <a:pt x="574" y="68"/>
                    <a:pt x="574" y="68"/>
                  </a:cubicBezTo>
                  <a:cubicBezTo>
                    <a:pt x="591" y="69"/>
                    <a:pt x="591" y="69"/>
                    <a:pt x="591" y="69"/>
                  </a:cubicBezTo>
                  <a:cubicBezTo>
                    <a:pt x="601" y="82"/>
                    <a:pt x="601" y="82"/>
                    <a:pt x="601" y="82"/>
                  </a:cubicBezTo>
                  <a:cubicBezTo>
                    <a:pt x="629" y="94"/>
                    <a:pt x="629" y="94"/>
                    <a:pt x="629" y="94"/>
                  </a:cubicBezTo>
                  <a:cubicBezTo>
                    <a:pt x="644" y="137"/>
                    <a:pt x="644" y="137"/>
                    <a:pt x="644" y="137"/>
                  </a:cubicBezTo>
                  <a:cubicBezTo>
                    <a:pt x="634" y="144"/>
                    <a:pt x="634" y="144"/>
                    <a:pt x="634" y="144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Freeform 135">
              <a:extLst>
                <a:ext uri="{FF2B5EF4-FFF2-40B4-BE49-F238E27FC236}">
                  <a16:creationId xmlns:a16="http://schemas.microsoft.com/office/drawing/2014/main" id="{3684B63E-5187-6802-86FE-07910921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5915" y="3169926"/>
              <a:ext cx="515766" cy="367117"/>
            </a:xfrm>
            <a:custGeom>
              <a:avLst/>
              <a:gdLst>
                <a:gd name="T0" fmla="*/ 189 w 243"/>
                <a:gd name="T1" fmla="*/ 53 h 181"/>
                <a:gd name="T2" fmla="*/ 206 w 243"/>
                <a:gd name="T3" fmla="*/ 61 h 181"/>
                <a:gd name="T4" fmla="*/ 205 w 243"/>
                <a:gd name="T5" fmla="*/ 126 h 181"/>
                <a:gd name="T6" fmla="*/ 186 w 243"/>
                <a:gd name="T7" fmla="*/ 134 h 181"/>
                <a:gd name="T8" fmla="*/ 178 w 243"/>
                <a:gd name="T9" fmla="*/ 147 h 181"/>
                <a:gd name="T10" fmla="*/ 138 w 243"/>
                <a:gd name="T11" fmla="*/ 155 h 181"/>
                <a:gd name="T12" fmla="*/ 140 w 243"/>
                <a:gd name="T13" fmla="*/ 169 h 181"/>
                <a:gd name="T14" fmla="*/ 131 w 243"/>
                <a:gd name="T15" fmla="*/ 181 h 181"/>
                <a:gd name="T16" fmla="*/ 108 w 243"/>
                <a:gd name="T17" fmla="*/ 123 h 181"/>
                <a:gd name="T18" fmla="*/ 80 w 243"/>
                <a:gd name="T19" fmla="*/ 143 h 181"/>
                <a:gd name="T20" fmla="*/ 58 w 243"/>
                <a:gd name="T21" fmla="*/ 147 h 181"/>
                <a:gd name="T22" fmla="*/ 0 w 243"/>
                <a:gd name="T23" fmla="*/ 138 h 181"/>
                <a:gd name="T24" fmla="*/ 27 w 243"/>
                <a:gd name="T25" fmla="*/ 118 h 181"/>
                <a:gd name="T26" fmla="*/ 83 w 243"/>
                <a:gd name="T27" fmla="*/ 99 h 181"/>
                <a:gd name="T28" fmla="*/ 91 w 243"/>
                <a:gd name="T29" fmla="*/ 85 h 181"/>
                <a:gd name="T30" fmla="*/ 71 w 243"/>
                <a:gd name="T31" fmla="*/ 68 h 181"/>
                <a:gd name="T32" fmla="*/ 53 w 243"/>
                <a:gd name="T33" fmla="*/ 72 h 181"/>
                <a:gd name="T34" fmla="*/ 33 w 243"/>
                <a:gd name="T35" fmla="*/ 55 h 181"/>
                <a:gd name="T36" fmla="*/ 45 w 243"/>
                <a:gd name="T37" fmla="*/ 39 h 181"/>
                <a:gd name="T38" fmla="*/ 41 w 243"/>
                <a:gd name="T39" fmla="*/ 18 h 181"/>
                <a:gd name="T40" fmla="*/ 58 w 243"/>
                <a:gd name="T41" fmla="*/ 4 h 181"/>
                <a:gd name="T42" fmla="*/ 79 w 243"/>
                <a:gd name="T43" fmla="*/ 25 h 181"/>
                <a:gd name="T44" fmla="*/ 88 w 243"/>
                <a:gd name="T45" fmla="*/ 8 h 181"/>
                <a:gd name="T46" fmla="*/ 117 w 243"/>
                <a:gd name="T47" fmla="*/ 0 h 181"/>
                <a:gd name="T48" fmla="*/ 134 w 243"/>
                <a:gd name="T49" fmla="*/ 16 h 181"/>
                <a:gd name="T50" fmla="*/ 185 w 243"/>
                <a:gd name="T51" fmla="*/ 8 h 181"/>
                <a:gd name="T52" fmla="*/ 215 w 243"/>
                <a:gd name="T53" fmla="*/ 11 h 181"/>
                <a:gd name="T54" fmla="*/ 243 w 243"/>
                <a:gd name="T55" fmla="*/ 31 h 181"/>
                <a:gd name="T56" fmla="*/ 189 w 243"/>
                <a:gd name="T57" fmla="*/ 53 h 181"/>
                <a:gd name="T58" fmla="*/ 189 w 243"/>
                <a:gd name="T59" fmla="*/ 5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3" h="181">
                  <a:moveTo>
                    <a:pt x="189" y="53"/>
                  </a:moveTo>
                  <a:lnTo>
                    <a:pt x="206" y="61"/>
                  </a:lnTo>
                  <a:lnTo>
                    <a:pt x="205" y="126"/>
                  </a:lnTo>
                  <a:lnTo>
                    <a:pt x="186" y="134"/>
                  </a:lnTo>
                  <a:lnTo>
                    <a:pt x="178" y="147"/>
                  </a:lnTo>
                  <a:lnTo>
                    <a:pt x="138" y="155"/>
                  </a:lnTo>
                  <a:lnTo>
                    <a:pt x="140" y="169"/>
                  </a:lnTo>
                  <a:lnTo>
                    <a:pt x="131" y="181"/>
                  </a:lnTo>
                  <a:lnTo>
                    <a:pt x="108" y="123"/>
                  </a:lnTo>
                  <a:lnTo>
                    <a:pt x="80" y="143"/>
                  </a:lnTo>
                  <a:lnTo>
                    <a:pt x="58" y="147"/>
                  </a:lnTo>
                  <a:lnTo>
                    <a:pt x="0" y="138"/>
                  </a:lnTo>
                  <a:lnTo>
                    <a:pt x="27" y="118"/>
                  </a:lnTo>
                  <a:lnTo>
                    <a:pt x="83" y="99"/>
                  </a:lnTo>
                  <a:lnTo>
                    <a:pt x="91" y="85"/>
                  </a:lnTo>
                  <a:lnTo>
                    <a:pt x="71" y="68"/>
                  </a:lnTo>
                  <a:lnTo>
                    <a:pt x="53" y="72"/>
                  </a:lnTo>
                  <a:lnTo>
                    <a:pt x="33" y="55"/>
                  </a:lnTo>
                  <a:lnTo>
                    <a:pt x="45" y="39"/>
                  </a:lnTo>
                  <a:lnTo>
                    <a:pt x="41" y="18"/>
                  </a:lnTo>
                  <a:lnTo>
                    <a:pt x="58" y="4"/>
                  </a:lnTo>
                  <a:lnTo>
                    <a:pt x="79" y="25"/>
                  </a:lnTo>
                  <a:lnTo>
                    <a:pt x="88" y="8"/>
                  </a:lnTo>
                  <a:lnTo>
                    <a:pt x="117" y="0"/>
                  </a:lnTo>
                  <a:lnTo>
                    <a:pt x="134" y="16"/>
                  </a:lnTo>
                  <a:lnTo>
                    <a:pt x="185" y="8"/>
                  </a:lnTo>
                  <a:lnTo>
                    <a:pt x="215" y="11"/>
                  </a:lnTo>
                  <a:lnTo>
                    <a:pt x="243" y="31"/>
                  </a:lnTo>
                  <a:lnTo>
                    <a:pt x="189" y="53"/>
                  </a:lnTo>
                  <a:lnTo>
                    <a:pt x="189" y="5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Freeform 136">
              <a:extLst>
                <a:ext uri="{FF2B5EF4-FFF2-40B4-BE49-F238E27FC236}">
                  <a16:creationId xmlns:a16="http://schemas.microsoft.com/office/drawing/2014/main" id="{B9C7040D-A2EC-C38E-B2B1-A15CB0ABF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8335" y="3151671"/>
              <a:ext cx="301394" cy="212969"/>
            </a:xfrm>
            <a:custGeom>
              <a:avLst/>
              <a:gdLst>
                <a:gd name="T0" fmla="*/ 126 w 142"/>
                <a:gd name="T1" fmla="*/ 90 h 105"/>
                <a:gd name="T2" fmla="*/ 103 w 142"/>
                <a:gd name="T3" fmla="*/ 103 h 105"/>
                <a:gd name="T4" fmla="*/ 72 w 142"/>
                <a:gd name="T5" fmla="*/ 105 h 105"/>
                <a:gd name="T6" fmla="*/ 67 w 142"/>
                <a:gd name="T7" fmla="*/ 81 h 105"/>
                <a:gd name="T8" fmla="*/ 55 w 142"/>
                <a:gd name="T9" fmla="*/ 61 h 105"/>
                <a:gd name="T10" fmla="*/ 23 w 142"/>
                <a:gd name="T11" fmla="*/ 52 h 105"/>
                <a:gd name="T12" fmla="*/ 0 w 142"/>
                <a:gd name="T13" fmla="*/ 29 h 105"/>
                <a:gd name="T14" fmla="*/ 50 w 142"/>
                <a:gd name="T15" fmla="*/ 0 h 105"/>
                <a:gd name="T16" fmla="*/ 79 w 142"/>
                <a:gd name="T17" fmla="*/ 16 h 105"/>
                <a:gd name="T18" fmla="*/ 97 w 142"/>
                <a:gd name="T19" fmla="*/ 16 h 105"/>
                <a:gd name="T20" fmla="*/ 119 w 142"/>
                <a:gd name="T21" fmla="*/ 34 h 105"/>
                <a:gd name="T22" fmla="*/ 142 w 142"/>
                <a:gd name="T23" fmla="*/ 62 h 105"/>
                <a:gd name="T24" fmla="*/ 126 w 142"/>
                <a:gd name="T25" fmla="*/ 90 h 105"/>
                <a:gd name="T26" fmla="*/ 126 w 142"/>
                <a:gd name="T2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05">
                  <a:moveTo>
                    <a:pt x="126" y="90"/>
                  </a:moveTo>
                  <a:lnTo>
                    <a:pt x="103" y="103"/>
                  </a:lnTo>
                  <a:lnTo>
                    <a:pt x="72" y="105"/>
                  </a:lnTo>
                  <a:lnTo>
                    <a:pt x="67" y="81"/>
                  </a:lnTo>
                  <a:lnTo>
                    <a:pt x="55" y="61"/>
                  </a:lnTo>
                  <a:lnTo>
                    <a:pt x="23" y="52"/>
                  </a:lnTo>
                  <a:lnTo>
                    <a:pt x="0" y="29"/>
                  </a:lnTo>
                  <a:lnTo>
                    <a:pt x="50" y="0"/>
                  </a:lnTo>
                  <a:lnTo>
                    <a:pt x="79" y="16"/>
                  </a:lnTo>
                  <a:lnTo>
                    <a:pt x="97" y="16"/>
                  </a:lnTo>
                  <a:lnTo>
                    <a:pt x="119" y="34"/>
                  </a:lnTo>
                  <a:lnTo>
                    <a:pt x="142" y="62"/>
                  </a:lnTo>
                  <a:lnTo>
                    <a:pt x="126" y="90"/>
                  </a:lnTo>
                  <a:lnTo>
                    <a:pt x="126" y="9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Freeform 137">
              <a:extLst>
                <a:ext uri="{FF2B5EF4-FFF2-40B4-BE49-F238E27FC236}">
                  <a16:creationId xmlns:a16="http://schemas.microsoft.com/office/drawing/2014/main" id="{686B1904-7FEF-90B8-B0DB-CA443A24A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5496" y="1454010"/>
              <a:ext cx="59430" cy="28396"/>
            </a:xfrm>
            <a:custGeom>
              <a:avLst/>
              <a:gdLst>
                <a:gd name="T0" fmla="*/ 20 w 28"/>
                <a:gd name="T1" fmla="*/ 14 h 14"/>
                <a:gd name="T2" fmla="*/ 0 w 28"/>
                <a:gd name="T3" fmla="*/ 11 h 14"/>
                <a:gd name="T4" fmla="*/ 9 w 28"/>
                <a:gd name="T5" fmla="*/ 0 h 14"/>
                <a:gd name="T6" fmla="*/ 28 w 28"/>
                <a:gd name="T7" fmla="*/ 0 h 14"/>
                <a:gd name="T8" fmla="*/ 20 w 28"/>
                <a:gd name="T9" fmla="*/ 14 h 14"/>
                <a:gd name="T10" fmla="*/ 20 w 2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4">
                  <a:moveTo>
                    <a:pt x="20" y="14"/>
                  </a:moveTo>
                  <a:lnTo>
                    <a:pt x="0" y="11"/>
                  </a:lnTo>
                  <a:lnTo>
                    <a:pt x="9" y="0"/>
                  </a:lnTo>
                  <a:lnTo>
                    <a:pt x="28" y="0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9" name="Freeform 138">
              <a:extLst>
                <a:ext uri="{FF2B5EF4-FFF2-40B4-BE49-F238E27FC236}">
                  <a16:creationId xmlns:a16="http://schemas.microsoft.com/office/drawing/2014/main" id="{2A1634A4-B806-F198-5F80-203C5A89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52" y="1409388"/>
              <a:ext cx="50940" cy="105471"/>
            </a:xfrm>
            <a:custGeom>
              <a:avLst/>
              <a:gdLst>
                <a:gd name="T0" fmla="*/ 19 w 24"/>
                <a:gd name="T1" fmla="*/ 52 h 52"/>
                <a:gd name="T2" fmla="*/ 15 w 24"/>
                <a:gd name="T3" fmla="*/ 26 h 52"/>
                <a:gd name="T4" fmla="*/ 3 w 24"/>
                <a:gd name="T5" fmla="*/ 22 h 52"/>
                <a:gd name="T6" fmla="*/ 0 w 24"/>
                <a:gd name="T7" fmla="*/ 0 h 52"/>
                <a:gd name="T8" fmla="*/ 23 w 24"/>
                <a:gd name="T9" fmla="*/ 0 h 52"/>
                <a:gd name="T10" fmla="*/ 24 w 24"/>
                <a:gd name="T11" fmla="*/ 18 h 52"/>
                <a:gd name="T12" fmla="*/ 24 w 24"/>
                <a:gd name="T13" fmla="*/ 33 h 52"/>
                <a:gd name="T14" fmla="*/ 19 w 24"/>
                <a:gd name="T15" fmla="*/ 52 h 52"/>
                <a:gd name="T16" fmla="*/ 19 w 2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2">
                  <a:moveTo>
                    <a:pt x="19" y="52"/>
                  </a:moveTo>
                  <a:lnTo>
                    <a:pt x="15" y="26"/>
                  </a:lnTo>
                  <a:lnTo>
                    <a:pt x="3" y="22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4" y="18"/>
                  </a:lnTo>
                  <a:lnTo>
                    <a:pt x="24" y="33"/>
                  </a:lnTo>
                  <a:lnTo>
                    <a:pt x="19" y="52"/>
                  </a:lnTo>
                  <a:lnTo>
                    <a:pt x="19" y="5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Freeform 139">
              <a:extLst>
                <a:ext uri="{FF2B5EF4-FFF2-40B4-BE49-F238E27FC236}">
                  <a16:creationId xmlns:a16="http://schemas.microsoft.com/office/drawing/2014/main" id="{5790C000-C7C0-CD14-45E3-7F2DDEB43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8031" y="1417501"/>
              <a:ext cx="38204" cy="32453"/>
            </a:xfrm>
            <a:custGeom>
              <a:avLst/>
              <a:gdLst>
                <a:gd name="T0" fmla="*/ 10 w 18"/>
                <a:gd name="T1" fmla="*/ 16 h 16"/>
                <a:gd name="T2" fmla="*/ 0 w 18"/>
                <a:gd name="T3" fmla="*/ 4 h 16"/>
                <a:gd name="T4" fmla="*/ 18 w 18"/>
                <a:gd name="T5" fmla="*/ 0 h 16"/>
                <a:gd name="T6" fmla="*/ 10 w 18"/>
                <a:gd name="T7" fmla="*/ 16 h 16"/>
                <a:gd name="T8" fmla="*/ 10 w 1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16"/>
                  </a:moveTo>
                  <a:lnTo>
                    <a:pt x="0" y="4"/>
                  </a:lnTo>
                  <a:lnTo>
                    <a:pt x="18" y="0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" name="Freeform 140">
              <a:extLst>
                <a:ext uri="{FF2B5EF4-FFF2-40B4-BE49-F238E27FC236}">
                  <a16:creationId xmlns:a16="http://schemas.microsoft.com/office/drawing/2014/main" id="{70459B81-E2A3-2EF4-5C0C-7AC71F2EF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4436" y="5143431"/>
              <a:ext cx="244088" cy="450276"/>
            </a:xfrm>
            <a:custGeom>
              <a:avLst/>
              <a:gdLst>
                <a:gd name="T0" fmla="*/ 113 w 115"/>
                <a:gd name="T1" fmla="*/ 222 h 222"/>
                <a:gd name="T2" fmla="*/ 64 w 115"/>
                <a:gd name="T3" fmla="*/ 215 h 222"/>
                <a:gd name="T4" fmla="*/ 42 w 115"/>
                <a:gd name="T5" fmla="*/ 186 h 222"/>
                <a:gd name="T6" fmla="*/ 13 w 115"/>
                <a:gd name="T7" fmla="*/ 148 h 222"/>
                <a:gd name="T8" fmla="*/ 2 w 115"/>
                <a:gd name="T9" fmla="*/ 59 h 222"/>
                <a:gd name="T10" fmla="*/ 0 w 115"/>
                <a:gd name="T11" fmla="*/ 21 h 222"/>
                <a:gd name="T12" fmla="*/ 19 w 115"/>
                <a:gd name="T13" fmla="*/ 0 h 222"/>
                <a:gd name="T14" fmla="*/ 39 w 115"/>
                <a:gd name="T15" fmla="*/ 57 h 222"/>
                <a:gd name="T16" fmla="*/ 72 w 115"/>
                <a:gd name="T17" fmla="*/ 74 h 222"/>
                <a:gd name="T18" fmla="*/ 108 w 115"/>
                <a:gd name="T19" fmla="*/ 125 h 222"/>
                <a:gd name="T20" fmla="*/ 115 w 115"/>
                <a:gd name="T21" fmla="*/ 205 h 222"/>
                <a:gd name="T22" fmla="*/ 113 w 115"/>
                <a:gd name="T23" fmla="*/ 222 h 222"/>
                <a:gd name="T24" fmla="*/ 113 w 115"/>
                <a:gd name="T2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222">
                  <a:moveTo>
                    <a:pt x="113" y="222"/>
                  </a:moveTo>
                  <a:lnTo>
                    <a:pt x="64" y="215"/>
                  </a:lnTo>
                  <a:lnTo>
                    <a:pt x="42" y="186"/>
                  </a:lnTo>
                  <a:lnTo>
                    <a:pt x="13" y="148"/>
                  </a:lnTo>
                  <a:lnTo>
                    <a:pt x="2" y="59"/>
                  </a:lnTo>
                  <a:lnTo>
                    <a:pt x="0" y="21"/>
                  </a:lnTo>
                  <a:lnTo>
                    <a:pt x="19" y="0"/>
                  </a:lnTo>
                  <a:lnTo>
                    <a:pt x="39" y="57"/>
                  </a:lnTo>
                  <a:lnTo>
                    <a:pt x="72" y="74"/>
                  </a:lnTo>
                  <a:lnTo>
                    <a:pt x="108" y="125"/>
                  </a:lnTo>
                  <a:lnTo>
                    <a:pt x="115" y="205"/>
                  </a:lnTo>
                  <a:lnTo>
                    <a:pt x="113" y="222"/>
                  </a:lnTo>
                  <a:lnTo>
                    <a:pt x="113" y="22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" name="Freeform 141">
              <a:extLst>
                <a:ext uri="{FF2B5EF4-FFF2-40B4-BE49-F238E27FC236}">
                  <a16:creationId xmlns:a16="http://schemas.microsoft.com/office/drawing/2014/main" id="{20151B56-AB37-F46D-5520-3BE955D21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5707" y="6648407"/>
              <a:ext cx="464826" cy="511123"/>
            </a:xfrm>
            <a:custGeom>
              <a:avLst/>
              <a:gdLst>
                <a:gd name="T0" fmla="*/ 214 w 219"/>
                <a:gd name="T1" fmla="*/ 138 h 252"/>
                <a:gd name="T2" fmla="*/ 200 w 219"/>
                <a:gd name="T3" fmla="*/ 148 h 252"/>
                <a:gd name="T4" fmla="*/ 186 w 219"/>
                <a:gd name="T5" fmla="*/ 163 h 252"/>
                <a:gd name="T6" fmla="*/ 169 w 219"/>
                <a:gd name="T7" fmla="*/ 172 h 252"/>
                <a:gd name="T8" fmla="*/ 163 w 219"/>
                <a:gd name="T9" fmla="*/ 194 h 252"/>
                <a:gd name="T10" fmla="*/ 148 w 219"/>
                <a:gd name="T11" fmla="*/ 198 h 252"/>
                <a:gd name="T12" fmla="*/ 139 w 219"/>
                <a:gd name="T13" fmla="*/ 213 h 252"/>
                <a:gd name="T14" fmla="*/ 124 w 219"/>
                <a:gd name="T15" fmla="*/ 227 h 252"/>
                <a:gd name="T16" fmla="*/ 102 w 219"/>
                <a:gd name="T17" fmla="*/ 227 h 252"/>
                <a:gd name="T18" fmla="*/ 87 w 219"/>
                <a:gd name="T19" fmla="*/ 218 h 252"/>
                <a:gd name="T20" fmla="*/ 74 w 219"/>
                <a:gd name="T21" fmla="*/ 218 h 252"/>
                <a:gd name="T22" fmla="*/ 65 w 219"/>
                <a:gd name="T23" fmla="*/ 230 h 252"/>
                <a:gd name="T24" fmla="*/ 61 w 219"/>
                <a:gd name="T25" fmla="*/ 245 h 252"/>
                <a:gd name="T26" fmla="*/ 48 w 219"/>
                <a:gd name="T27" fmla="*/ 252 h 252"/>
                <a:gd name="T28" fmla="*/ 16 w 219"/>
                <a:gd name="T29" fmla="*/ 246 h 252"/>
                <a:gd name="T30" fmla="*/ 11 w 219"/>
                <a:gd name="T31" fmla="*/ 222 h 252"/>
                <a:gd name="T32" fmla="*/ 1 w 219"/>
                <a:gd name="T33" fmla="*/ 212 h 252"/>
                <a:gd name="T34" fmla="*/ 0 w 219"/>
                <a:gd name="T35" fmla="*/ 128 h 252"/>
                <a:gd name="T36" fmla="*/ 12 w 219"/>
                <a:gd name="T37" fmla="*/ 123 h 252"/>
                <a:gd name="T38" fmla="*/ 24 w 219"/>
                <a:gd name="T39" fmla="*/ 115 h 252"/>
                <a:gd name="T40" fmla="*/ 25 w 219"/>
                <a:gd name="T41" fmla="*/ 33 h 252"/>
                <a:gd name="T42" fmla="*/ 37 w 219"/>
                <a:gd name="T43" fmla="*/ 11 h 252"/>
                <a:gd name="T44" fmla="*/ 64 w 219"/>
                <a:gd name="T45" fmla="*/ 0 h 252"/>
                <a:gd name="T46" fmla="*/ 75 w 219"/>
                <a:gd name="T47" fmla="*/ 3 h 252"/>
                <a:gd name="T48" fmla="*/ 136 w 219"/>
                <a:gd name="T49" fmla="*/ 7 h 252"/>
                <a:gd name="T50" fmla="*/ 145 w 219"/>
                <a:gd name="T51" fmla="*/ 42 h 252"/>
                <a:gd name="T52" fmla="*/ 148 w 219"/>
                <a:gd name="T53" fmla="*/ 61 h 252"/>
                <a:gd name="T54" fmla="*/ 160 w 219"/>
                <a:gd name="T55" fmla="*/ 66 h 252"/>
                <a:gd name="T56" fmla="*/ 165 w 219"/>
                <a:gd name="T57" fmla="*/ 86 h 252"/>
                <a:gd name="T58" fmla="*/ 180 w 219"/>
                <a:gd name="T59" fmla="*/ 86 h 252"/>
                <a:gd name="T60" fmla="*/ 186 w 219"/>
                <a:gd name="T61" fmla="*/ 111 h 252"/>
                <a:gd name="T62" fmla="*/ 197 w 219"/>
                <a:gd name="T63" fmla="*/ 114 h 252"/>
                <a:gd name="T64" fmla="*/ 219 w 219"/>
                <a:gd name="T65" fmla="*/ 123 h 252"/>
                <a:gd name="T66" fmla="*/ 214 w 219"/>
                <a:gd name="T67" fmla="*/ 138 h 252"/>
                <a:gd name="T68" fmla="*/ 214 w 219"/>
                <a:gd name="T69" fmla="*/ 13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52">
                  <a:moveTo>
                    <a:pt x="214" y="138"/>
                  </a:moveTo>
                  <a:lnTo>
                    <a:pt x="200" y="148"/>
                  </a:lnTo>
                  <a:lnTo>
                    <a:pt x="186" y="163"/>
                  </a:lnTo>
                  <a:lnTo>
                    <a:pt x="169" y="172"/>
                  </a:lnTo>
                  <a:lnTo>
                    <a:pt x="163" y="194"/>
                  </a:lnTo>
                  <a:lnTo>
                    <a:pt x="148" y="198"/>
                  </a:lnTo>
                  <a:lnTo>
                    <a:pt x="139" y="213"/>
                  </a:lnTo>
                  <a:lnTo>
                    <a:pt x="124" y="227"/>
                  </a:lnTo>
                  <a:lnTo>
                    <a:pt x="102" y="227"/>
                  </a:lnTo>
                  <a:lnTo>
                    <a:pt x="87" y="218"/>
                  </a:lnTo>
                  <a:lnTo>
                    <a:pt x="74" y="218"/>
                  </a:lnTo>
                  <a:lnTo>
                    <a:pt x="65" y="230"/>
                  </a:lnTo>
                  <a:lnTo>
                    <a:pt x="61" y="245"/>
                  </a:lnTo>
                  <a:lnTo>
                    <a:pt x="48" y="252"/>
                  </a:lnTo>
                  <a:lnTo>
                    <a:pt x="16" y="246"/>
                  </a:lnTo>
                  <a:lnTo>
                    <a:pt x="11" y="222"/>
                  </a:lnTo>
                  <a:lnTo>
                    <a:pt x="1" y="212"/>
                  </a:lnTo>
                  <a:lnTo>
                    <a:pt x="0" y="128"/>
                  </a:lnTo>
                  <a:lnTo>
                    <a:pt x="12" y="123"/>
                  </a:lnTo>
                  <a:lnTo>
                    <a:pt x="24" y="115"/>
                  </a:lnTo>
                  <a:lnTo>
                    <a:pt x="25" y="33"/>
                  </a:lnTo>
                  <a:lnTo>
                    <a:pt x="37" y="11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136" y="7"/>
                  </a:lnTo>
                  <a:lnTo>
                    <a:pt x="145" y="42"/>
                  </a:lnTo>
                  <a:lnTo>
                    <a:pt x="148" y="61"/>
                  </a:lnTo>
                  <a:lnTo>
                    <a:pt x="160" y="66"/>
                  </a:lnTo>
                  <a:lnTo>
                    <a:pt x="165" y="86"/>
                  </a:lnTo>
                  <a:lnTo>
                    <a:pt x="180" y="86"/>
                  </a:lnTo>
                  <a:lnTo>
                    <a:pt x="186" y="111"/>
                  </a:lnTo>
                  <a:lnTo>
                    <a:pt x="197" y="114"/>
                  </a:lnTo>
                  <a:lnTo>
                    <a:pt x="219" y="123"/>
                  </a:lnTo>
                  <a:lnTo>
                    <a:pt x="214" y="138"/>
                  </a:lnTo>
                  <a:lnTo>
                    <a:pt x="214" y="1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3" name="Freeform 142">
              <a:extLst>
                <a:ext uri="{FF2B5EF4-FFF2-40B4-BE49-F238E27FC236}">
                  <a16:creationId xmlns:a16="http://schemas.microsoft.com/office/drawing/2014/main" id="{02C341F5-FB4E-CFD6-B9AC-DAC74BC4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5998" y="6240727"/>
              <a:ext cx="1959058" cy="1600305"/>
            </a:xfrm>
            <a:custGeom>
              <a:avLst/>
              <a:gdLst>
                <a:gd name="T0" fmla="*/ 908 w 923"/>
                <a:gd name="T1" fmla="*/ 572 h 789"/>
                <a:gd name="T2" fmla="*/ 858 w 923"/>
                <a:gd name="T3" fmla="*/ 624 h 789"/>
                <a:gd name="T4" fmla="*/ 808 w 923"/>
                <a:gd name="T5" fmla="*/ 690 h 789"/>
                <a:gd name="T6" fmla="*/ 723 w 923"/>
                <a:gd name="T7" fmla="*/ 773 h 789"/>
                <a:gd name="T8" fmla="*/ 626 w 923"/>
                <a:gd name="T9" fmla="*/ 777 h 789"/>
                <a:gd name="T10" fmla="*/ 553 w 923"/>
                <a:gd name="T11" fmla="*/ 735 h 789"/>
                <a:gd name="T12" fmla="*/ 560 w 923"/>
                <a:gd name="T13" fmla="*/ 693 h 789"/>
                <a:gd name="T14" fmla="*/ 541 w 923"/>
                <a:gd name="T15" fmla="*/ 662 h 789"/>
                <a:gd name="T16" fmla="*/ 533 w 923"/>
                <a:gd name="T17" fmla="*/ 662 h 789"/>
                <a:gd name="T18" fmla="*/ 511 w 923"/>
                <a:gd name="T19" fmla="*/ 674 h 789"/>
                <a:gd name="T20" fmla="*/ 533 w 923"/>
                <a:gd name="T21" fmla="*/ 634 h 789"/>
                <a:gd name="T22" fmla="*/ 517 w 923"/>
                <a:gd name="T23" fmla="*/ 638 h 789"/>
                <a:gd name="T24" fmla="*/ 480 w 923"/>
                <a:gd name="T25" fmla="*/ 670 h 789"/>
                <a:gd name="T26" fmla="*/ 464 w 923"/>
                <a:gd name="T27" fmla="*/ 642 h 789"/>
                <a:gd name="T28" fmla="*/ 429 w 923"/>
                <a:gd name="T29" fmla="*/ 596 h 789"/>
                <a:gd name="T30" fmla="*/ 393 w 923"/>
                <a:gd name="T31" fmla="*/ 582 h 789"/>
                <a:gd name="T32" fmla="*/ 343 w 923"/>
                <a:gd name="T33" fmla="*/ 588 h 789"/>
                <a:gd name="T34" fmla="*/ 254 w 923"/>
                <a:gd name="T35" fmla="*/ 611 h 789"/>
                <a:gd name="T36" fmla="*/ 213 w 923"/>
                <a:gd name="T37" fmla="*/ 650 h 789"/>
                <a:gd name="T38" fmla="*/ 96 w 923"/>
                <a:gd name="T39" fmla="*/ 658 h 789"/>
                <a:gd name="T40" fmla="*/ 77 w 923"/>
                <a:gd name="T41" fmla="*/ 686 h 789"/>
                <a:gd name="T42" fmla="*/ 8 w 923"/>
                <a:gd name="T43" fmla="*/ 641 h 789"/>
                <a:gd name="T44" fmla="*/ 27 w 923"/>
                <a:gd name="T45" fmla="*/ 608 h 789"/>
                <a:gd name="T46" fmla="*/ 39 w 923"/>
                <a:gd name="T47" fmla="*/ 560 h 789"/>
                <a:gd name="T48" fmla="*/ 27 w 923"/>
                <a:gd name="T49" fmla="*/ 531 h 789"/>
                <a:gd name="T50" fmla="*/ 12 w 923"/>
                <a:gd name="T51" fmla="*/ 476 h 789"/>
                <a:gd name="T52" fmla="*/ 3 w 923"/>
                <a:gd name="T53" fmla="*/ 410 h 789"/>
                <a:gd name="T54" fmla="*/ 31 w 923"/>
                <a:gd name="T55" fmla="*/ 410 h 789"/>
                <a:gd name="T56" fmla="*/ 8 w 923"/>
                <a:gd name="T57" fmla="*/ 323 h 789"/>
                <a:gd name="T58" fmla="*/ 85 w 923"/>
                <a:gd name="T59" fmla="*/ 283 h 789"/>
                <a:gd name="T60" fmla="*/ 200 w 923"/>
                <a:gd name="T61" fmla="*/ 245 h 789"/>
                <a:gd name="T62" fmla="*/ 240 w 923"/>
                <a:gd name="T63" fmla="*/ 163 h 789"/>
                <a:gd name="T64" fmla="*/ 263 w 923"/>
                <a:gd name="T65" fmla="*/ 181 h 789"/>
                <a:gd name="T66" fmla="*/ 275 w 923"/>
                <a:gd name="T67" fmla="*/ 144 h 789"/>
                <a:gd name="T68" fmla="*/ 314 w 923"/>
                <a:gd name="T69" fmla="*/ 118 h 789"/>
                <a:gd name="T70" fmla="*/ 356 w 923"/>
                <a:gd name="T71" fmla="*/ 89 h 789"/>
                <a:gd name="T72" fmla="*/ 381 w 923"/>
                <a:gd name="T73" fmla="*/ 125 h 789"/>
                <a:gd name="T74" fmla="*/ 413 w 923"/>
                <a:gd name="T75" fmla="*/ 94 h 789"/>
                <a:gd name="T76" fmla="*/ 433 w 923"/>
                <a:gd name="T77" fmla="*/ 59 h 789"/>
                <a:gd name="T78" fmla="*/ 471 w 923"/>
                <a:gd name="T79" fmla="*/ 32 h 789"/>
                <a:gd name="T80" fmla="*/ 456 w 923"/>
                <a:gd name="T81" fmla="*/ 14 h 789"/>
                <a:gd name="T82" fmla="*/ 527 w 923"/>
                <a:gd name="T83" fmla="*/ 36 h 789"/>
                <a:gd name="T84" fmla="*/ 590 w 923"/>
                <a:gd name="T85" fmla="*/ 44 h 789"/>
                <a:gd name="T86" fmla="*/ 565 w 923"/>
                <a:gd name="T87" fmla="*/ 78 h 789"/>
                <a:gd name="T88" fmla="*/ 549 w 923"/>
                <a:gd name="T89" fmla="*/ 123 h 789"/>
                <a:gd name="T90" fmla="*/ 587 w 923"/>
                <a:gd name="T91" fmla="*/ 148 h 789"/>
                <a:gd name="T92" fmla="*/ 641 w 923"/>
                <a:gd name="T93" fmla="*/ 183 h 789"/>
                <a:gd name="T94" fmla="*/ 679 w 923"/>
                <a:gd name="T95" fmla="*/ 167 h 789"/>
                <a:gd name="T96" fmla="*/ 690 w 923"/>
                <a:gd name="T97" fmla="*/ 47 h 789"/>
                <a:gd name="T98" fmla="*/ 719 w 923"/>
                <a:gd name="T99" fmla="*/ 0 h 789"/>
                <a:gd name="T100" fmla="*/ 733 w 923"/>
                <a:gd name="T101" fmla="*/ 52 h 789"/>
                <a:gd name="T102" fmla="*/ 776 w 923"/>
                <a:gd name="T103" fmla="*/ 129 h 789"/>
                <a:gd name="T104" fmla="*/ 795 w 923"/>
                <a:gd name="T105" fmla="*/ 241 h 789"/>
                <a:gd name="T106" fmla="*/ 849 w 923"/>
                <a:gd name="T107" fmla="*/ 307 h 789"/>
                <a:gd name="T108" fmla="*/ 893 w 923"/>
                <a:gd name="T109" fmla="*/ 365 h 789"/>
                <a:gd name="T110" fmla="*/ 923 w 923"/>
                <a:gd name="T111" fmla="*/ 423 h 789"/>
                <a:gd name="T112" fmla="*/ 908 w 923"/>
                <a:gd name="T113" fmla="*/ 50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3" h="789">
                  <a:moveTo>
                    <a:pt x="908" y="508"/>
                  </a:moveTo>
                  <a:lnTo>
                    <a:pt x="908" y="572"/>
                  </a:lnTo>
                  <a:lnTo>
                    <a:pt x="897" y="588"/>
                  </a:lnTo>
                  <a:lnTo>
                    <a:pt x="858" y="624"/>
                  </a:lnTo>
                  <a:lnTo>
                    <a:pt x="838" y="666"/>
                  </a:lnTo>
                  <a:lnTo>
                    <a:pt x="808" y="690"/>
                  </a:lnTo>
                  <a:lnTo>
                    <a:pt x="791" y="740"/>
                  </a:lnTo>
                  <a:lnTo>
                    <a:pt x="723" y="773"/>
                  </a:lnTo>
                  <a:lnTo>
                    <a:pt x="684" y="789"/>
                  </a:lnTo>
                  <a:lnTo>
                    <a:pt x="626" y="777"/>
                  </a:lnTo>
                  <a:lnTo>
                    <a:pt x="575" y="757"/>
                  </a:lnTo>
                  <a:lnTo>
                    <a:pt x="553" y="735"/>
                  </a:lnTo>
                  <a:lnTo>
                    <a:pt x="561" y="711"/>
                  </a:lnTo>
                  <a:lnTo>
                    <a:pt x="560" y="693"/>
                  </a:lnTo>
                  <a:lnTo>
                    <a:pt x="545" y="678"/>
                  </a:lnTo>
                  <a:lnTo>
                    <a:pt x="541" y="662"/>
                  </a:lnTo>
                  <a:lnTo>
                    <a:pt x="541" y="653"/>
                  </a:lnTo>
                  <a:lnTo>
                    <a:pt x="533" y="662"/>
                  </a:lnTo>
                  <a:lnTo>
                    <a:pt x="527" y="678"/>
                  </a:lnTo>
                  <a:lnTo>
                    <a:pt x="511" y="674"/>
                  </a:lnTo>
                  <a:lnTo>
                    <a:pt x="525" y="657"/>
                  </a:lnTo>
                  <a:lnTo>
                    <a:pt x="533" y="634"/>
                  </a:lnTo>
                  <a:lnTo>
                    <a:pt x="532" y="615"/>
                  </a:lnTo>
                  <a:lnTo>
                    <a:pt x="517" y="638"/>
                  </a:lnTo>
                  <a:lnTo>
                    <a:pt x="499" y="658"/>
                  </a:lnTo>
                  <a:lnTo>
                    <a:pt x="480" y="670"/>
                  </a:lnTo>
                  <a:lnTo>
                    <a:pt x="467" y="673"/>
                  </a:lnTo>
                  <a:lnTo>
                    <a:pt x="464" y="642"/>
                  </a:lnTo>
                  <a:lnTo>
                    <a:pt x="447" y="615"/>
                  </a:lnTo>
                  <a:lnTo>
                    <a:pt x="429" y="596"/>
                  </a:lnTo>
                  <a:lnTo>
                    <a:pt x="394" y="595"/>
                  </a:lnTo>
                  <a:lnTo>
                    <a:pt x="393" y="582"/>
                  </a:lnTo>
                  <a:lnTo>
                    <a:pt x="372" y="586"/>
                  </a:lnTo>
                  <a:lnTo>
                    <a:pt x="343" y="588"/>
                  </a:lnTo>
                  <a:lnTo>
                    <a:pt x="328" y="603"/>
                  </a:lnTo>
                  <a:lnTo>
                    <a:pt x="254" y="611"/>
                  </a:lnTo>
                  <a:lnTo>
                    <a:pt x="229" y="628"/>
                  </a:lnTo>
                  <a:lnTo>
                    <a:pt x="213" y="650"/>
                  </a:lnTo>
                  <a:lnTo>
                    <a:pt x="133" y="662"/>
                  </a:lnTo>
                  <a:lnTo>
                    <a:pt x="96" y="658"/>
                  </a:lnTo>
                  <a:lnTo>
                    <a:pt x="85" y="674"/>
                  </a:lnTo>
                  <a:lnTo>
                    <a:pt x="77" y="686"/>
                  </a:lnTo>
                  <a:lnTo>
                    <a:pt x="57" y="682"/>
                  </a:lnTo>
                  <a:lnTo>
                    <a:pt x="8" y="641"/>
                  </a:lnTo>
                  <a:lnTo>
                    <a:pt x="19" y="627"/>
                  </a:lnTo>
                  <a:lnTo>
                    <a:pt x="27" y="608"/>
                  </a:lnTo>
                  <a:lnTo>
                    <a:pt x="41" y="607"/>
                  </a:lnTo>
                  <a:lnTo>
                    <a:pt x="39" y="560"/>
                  </a:lnTo>
                  <a:lnTo>
                    <a:pt x="27" y="554"/>
                  </a:lnTo>
                  <a:lnTo>
                    <a:pt x="27" y="531"/>
                  </a:lnTo>
                  <a:lnTo>
                    <a:pt x="27" y="502"/>
                  </a:lnTo>
                  <a:lnTo>
                    <a:pt x="12" y="476"/>
                  </a:lnTo>
                  <a:lnTo>
                    <a:pt x="0" y="434"/>
                  </a:lnTo>
                  <a:lnTo>
                    <a:pt x="3" y="410"/>
                  </a:lnTo>
                  <a:lnTo>
                    <a:pt x="27" y="426"/>
                  </a:lnTo>
                  <a:lnTo>
                    <a:pt x="31" y="410"/>
                  </a:lnTo>
                  <a:lnTo>
                    <a:pt x="15" y="398"/>
                  </a:lnTo>
                  <a:lnTo>
                    <a:pt x="8" y="323"/>
                  </a:lnTo>
                  <a:lnTo>
                    <a:pt x="49" y="319"/>
                  </a:lnTo>
                  <a:lnTo>
                    <a:pt x="85" y="283"/>
                  </a:lnTo>
                  <a:lnTo>
                    <a:pt x="167" y="259"/>
                  </a:lnTo>
                  <a:lnTo>
                    <a:pt x="200" y="245"/>
                  </a:lnTo>
                  <a:lnTo>
                    <a:pt x="233" y="202"/>
                  </a:lnTo>
                  <a:lnTo>
                    <a:pt x="240" y="163"/>
                  </a:lnTo>
                  <a:lnTo>
                    <a:pt x="252" y="181"/>
                  </a:lnTo>
                  <a:lnTo>
                    <a:pt x="263" y="181"/>
                  </a:lnTo>
                  <a:lnTo>
                    <a:pt x="263" y="163"/>
                  </a:lnTo>
                  <a:lnTo>
                    <a:pt x="275" y="144"/>
                  </a:lnTo>
                  <a:lnTo>
                    <a:pt x="297" y="135"/>
                  </a:lnTo>
                  <a:lnTo>
                    <a:pt x="314" y="118"/>
                  </a:lnTo>
                  <a:lnTo>
                    <a:pt x="320" y="97"/>
                  </a:lnTo>
                  <a:lnTo>
                    <a:pt x="356" y="89"/>
                  </a:lnTo>
                  <a:lnTo>
                    <a:pt x="371" y="105"/>
                  </a:lnTo>
                  <a:lnTo>
                    <a:pt x="381" y="125"/>
                  </a:lnTo>
                  <a:lnTo>
                    <a:pt x="409" y="118"/>
                  </a:lnTo>
                  <a:lnTo>
                    <a:pt x="413" y="94"/>
                  </a:lnTo>
                  <a:lnTo>
                    <a:pt x="414" y="81"/>
                  </a:lnTo>
                  <a:lnTo>
                    <a:pt x="433" y="59"/>
                  </a:lnTo>
                  <a:lnTo>
                    <a:pt x="476" y="52"/>
                  </a:lnTo>
                  <a:lnTo>
                    <a:pt x="471" y="32"/>
                  </a:lnTo>
                  <a:lnTo>
                    <a:pt x="455" y="24"/>
                  </a:lnTo>
                  <a:lnTo>
                    <a:pt x="456" y="14"/>
                  </a:lnTo>
                  <a:lnTo>
                    <a:pt x="493" y="19"/>
                  </a:lnTo>
                  <a:lnTo>
                    <a:pt x="527" y="36"/>
                  </a:lnTo>
                  <a:lnTo>
                    <a:pt x="557" y="39"/>
                  </a:lnTo>
                  <a:lnTo>
                    <a:pt x="590" y="44"/>
                  </a:lnTo>
                  <a:lnTo>
                    <a:pt x="579" y="73"/>
                  </a:lnTo>
                  <a:lnTo>
                    <a:pt x="565" y="78"/>
                  </a:lnTo>
                  <a:lnTo>
                    <a:pt x="560" y="98"/>
                  </a:lnTo>
                  <a:lnTo>
                    <a:pt x="549" y="123"/>
                  </a:lnTo>
                  <a:lnTo>
                    <a:pt x="567" y="131"/>
                  </a:lnTo>
                  <a:lnTo>
                    <a:pt x="587" y="148"/>
                  </a:lnTo>
                  <a:lnTo>
                    <a:pt x="618" y="160"/>
                  </a:lnTo>
                  <a:lnTo>
                    <a:pt x="641" y="183"/>
                  </a:lnTo>
                  <a:lnTo>
                    <a:pt x="669" y="183"/>
                  </a:lnTo>
                  <a:lnTo>
                    <a:pt x="679" y="167"/>
                  </a:lnTo>
                  <a:lnTo>
                    <a:pt x="692" y="143"/>
                  </a:lnTo>
                  <a:lnTo>
                    <a:pt x="690" y="47"/>
                  </a:lnTo>
                  <a:lnTo>
                    <a:pt x="704" y="28"/>
                  </a:lnTo>
                  <a:lnTo>
                    <a:pt x="719" y="0"/>
                  </a:lnTo>
                  <a:lnTo>
                    <a:pt x="745" y="28"/>
                  </a:lnTo>
                  <a:lnTo>
                    <a:pt x="733" y="52"/>
                  </a:lnTo>
                  <a:lnTo>
                    <a:pt x="749" y="97"/>
                  </a:lnTo>
                  <a:lnTo>
                    <a:pt x="776" y="129"/>
                  </a:lnTo>
                  <a:lnTo>
                    <a:pt x="792" y="187"/>
                  </a:lnTo>
                  <a:lnTo>
                    <a:pt x="795" y="241"/>
                  </a:lnTo>
                  <a:lnTo>
                    <a:pt x="841" y="265"/>
                  </a:lnTo>
                  <a:lnTo>
                    <a:pt x="849" y="307"/>
                  </a:lnTo>
                  <a:lnTo>
                    <a:pt x="879" y="321"/>
                  </a:lnTo>
                  <a:lnTo>
                    <a:pt x="893" y="365"/>
                  </a:lnTo>
                  <a:lnTo>
                    <a:pt x="920" y="403"/>
                  </a:lnTo>
                  <a:lnTo>
                    <a:pt x="923" y="423"/>
                  </a:lnTo>
                  <a:lnTo>
                    <a:pt x="908" y="508"/>
                  </a:lnTo>
                  <a:lnTo>
                    <a:pt x="908" y="50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4" name="Freeform 143">
              <a:extLst>
                <a:ext uri="{FF2B5EF4-FFF2-40B4-BE49-F238E27FC236}">
                  <a16:creationId xmlns:a16="http://schemas.microsoft.com/office/drawing/2014/main" id="{D0B6ED97-F59F-03E5-F34A-4D1EC3AA4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3493" y="7974897"/>
              <a:ext cx="171922" cy="164290"/>
            </a:xfrm>
            <a:custGeom>
              <a:avLst/>
              <a:gdLst>
                <a:gd name="T0" fmla="*/ 78 w 81"/>
                <a:gd name="T1" fmla="*/ 32 h 81"/>
                <a:gd name="T2" fmla="*/ 63 w 81"/>
                <a:gd name="T3" fmla="*/ 52 h 81"/>
                <a:gd name="T4" fmla="*/ 61 w 81"/>
                <a:gd name="T5" fmla="*/ 73 h 81"/>
                <a:gd name="T6" fmla="*/ 37 w 81"/>
                <a:gd name="T7" fmla="*/ 78 h 81"/>
                <a:gd name="T8" fmla="*/ 19 w 81"/>
                <a:gd name="T9" fmla="*/ 81 h 81"/>
                <a:gd name="T10" fmla="*/ 0 w 81"/>
                <a:gd name="T11" fmla="*/ 70 h 81"/>
                <a:gd name="T12" fmla="*/ 7 w 81"/>
                <a:gd name="T13" fmla="*/ 0 h 81"/>
                <a:gd name="T14" fmla="*/ 37 w 81"/>
                <a:gd name="T15" fmla="*/ 7 h 81"/>
                <a:gd name="T16" fmla="*/ 81 w 81"/>
                <a:gd name="T17" fmla="*/ 7 h 81"/>
                <a:gd name="T18" fmla="*/ 78 w 81"/>
                <a:gd name="T19" fmla="*/ 32 h 81"/>
                <a:gd name="T20" fmla="*/ 78 w 81"/>
                <a:gd name="T21" fmla="*/ 3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1">
                  <a:moveTo>
                    <a:pt x="78" y="32"/>
                  </a:moveTo>
                  <a:lnTo>
                    <a:pt x="63" y="52"/>
                  </a:lnTo>
                  <a:lnTo>
                    <a:pt x="61" y="73"/>
                  </a:lnTo>
                  <a:lnTo>
                    <a:pt x="37" y="78"/>
                  </a:lnTo>
                  <a:lnTo>
                    <a:pt x="19" y="81"/>
                  </a:lnTo>
                  <a:lnTo>
                    <a:pt x="0" y="70"/>
                  </a:lnTo>
                  <a:lnTo>
                    <a:pt x="7" y="0"/>
                  </a:lnTo>
                  <a:lnTo>
                    <a:pt x="37" y="7"/>
                  </a:lnTo>
                  <a:lnTo>
                    <a:pt x="81" y="7"/>
                  </a:lnTo>
                  <a:lnTo>
                    <a:pt x="78" y="32"/>
                  </a:lnTo>
                  <a:lnTo>
                    <a:pt x="78" y="3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5" name="Freeform 144">
              <a:extLst>
                <a:ext uri="{FF2B5EF4-FFF2-40B4-BE49-F238E27FC236}">
                  <a16:creationId xmlns:a16="http://schemas.microsoft.com/office/drawing/2014/main" id="{C4E5055E-B5EF-E549-57EA-E5420FCBE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6175" y="7591555"/>
              <a:ext cx="220739" cy="429993"/>
            </a:xfrm>
            <a:custGeom>
              <a:avLst/>
              <a:gdLst>
                <a:gd name="T0" fmla="*/ 96 w 104"/>
                <a:gd name="T1" fmla="*/ 135 h 212"/>
                <a:gd name="T2" fmla="*/ 59 w 104"/>
                <a:gd name="T3" fmla="*/ 155 h 212"/>
                <a:gd name="T4" fmla="*/ 37 w 104"/>
                <a:gd name="T5" fmla="*/ 177 h 212"/>
                <a:gd name="T6" fmla="*/ 31 w 104"/>
                <a:gd name="T7" fmla="*/ 212 h 212"/>
                <a:gd name="T8" fmla="*/ 9 w 104"/>
                <a:gd name="T9" fmla="*/ 201 h 212"/>
                <a:gd name="T10" fmla="*/ 1 w 104"/>
                <a:gd name="T11" fmla="*/ 151 h 212"/>
                <a:gd name="T12" fmla="*/ 0 w 104"/>
                <a:gd name="T13" fmla="*/ 132 h 212"/>
                <a:gd name="T14" fmla="*/ 21 w 104"/>
                <a:gd name="T15" fmla="*/ 107 h 212"/>
                <a:gd name="T16" fmla="*/ 31 w 104"/>
                <a:gd name="T17" fmla="*/ 77 h 212"/>
                <a:gd name="T18" fmla="*/ 19 w 104"/>
                <a:gd name="T19" fmla="*/ 54 h 212"/>
                <a:gd name="T20" fmla="*/ 7 w 104"/>
                <a:gd name="T21" fmla="*/ 27 h 212"/>
                <a:gd name="T22" fmla="*/ 7 w 104"/>
                <a:gd name="T23" fmla="*/ 0 h 212"/>
                <a:gd name="T24" fmla="*/ 29 w 104"/>
                <a:gd name="T25" fmla="*/ 4 h 212"/>
                <a:gd name="T26" fmla="*/ 37 w 104"/>
                <a:gd name="T27" fmla="*/ 23 h 212"/>
                <a:gd name="T28" fmla="*/ 35 w 104"/>
                <a:gd name="T29" fmla="*/ 53 h 212"/>
                <a:gd name="T30" fmla="*/ 50 w 104"/>
                <a:gd name="T31" fmla="*/ 58 h 212"/>
                <a:gd name="T32" fmla="*/ 62 w 104"/>
                <a:gd name="T33" fmla="*/ 58 h 212"/>
                <a:gd name="T34" fmla="*/ 63 w 104"/>
                <a:gd name="T35" fmla="*/ 89 h 212"/>
                <a:gd name="T36" fmla="*/ 101 w 104"/>
                <a:gd name="T37" fmla="*/ 89 h 212"/>
                <a:gd name="T38" fmla="*/ 104 w 104"/>
                <a:gd name="T39" fmla="*/ 109 h 212"/>
                <a:gd name="T40" fmla="*/ 96 w 104"/>
                <a:gd name="T41" fmla="*/ 135 h 212"/>
                <a:gd name="T42" fmla="*/ 96 w 104"/>
                <a:gd name="T43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212">
                  <a:moveTo>
                    <a:pt x="96" y="135"/>
                  </a:moveTo>
                  <a:lnTo>
                    <a:pt x="59" y="155"/>
                  </a:lnTo>
                  <a:lnTo>
                    <a:pt x="37" y="177"/>
                  </a:lnTo>
                  <a:lnTo>
                    <a:pt x="31" y="212"/>
                  </a:lnTo>
                  <a:lnTo>
                    <a:pt x="9" y="201"/>
                  </a:lnTo>
                  <a:lnTo>
                    <a:pt x="1" y="151"/>
                  </a:lnTo>
                  <a:lnTo>
                    <a:pt x="0" y="132"/>
                  </a:lnTo>
                  <a:lnTo>
                    <a:pt x="21" y="107"/>
                  </a:lnTo>
                  <a:lnTo>
                    <a:pt x="31" y="77"/>
                  </a:lnTo>
                  <a:lnTo>
                    <a:pt x="19" y="54"/>
                  </a:lnTo>
                  <a:lnTo>
                    <a:pt x="7" y="27"/>
                  </a:lnTo>
                  <a:lnTo>
                    <a:pt x="7" y="0"/>
                  </a:lnTo>
                  <a:lnTo>
                    <a:pt x="29" y="4"/>
                  </a:lnTo>
                  <a:lnTo>
                    <a:pt x="37" y="23"/>
                  </a:lnTo>
                  <a:lnTo>
                    <a:pt x="35" y="53"/>
                  </a:lnTo>
                  <a:lnTo>
                    <a:pt x="50" y="58"/>
                  </a:lnTo>
                  <a:lnTo>
                    <a:pt x="62" y="58"/>
                  </a:lnTo>
                  <a:lnTo>
                    <a:pt x="63" y="89"/>
                  </a:lnTo>
                  <a:lnTo>
                    <a:pt x="101" y="89"/>
                  </a:lnTo>
                  <a:lnTo>
                    <a:pt x="104" y="109"/>
                  </a:lnTo>
                  <a:lnTo>
                    <a:pt x="96" y="135"/>
                  </a:lnTo>
                  <a:lnTo>
                    <a:pt x="96" y="13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6" name="Freeform 145">
              <a:extLst>
                <a:ext uri="{FF2B5EF4-FFF2-40B4-BE49-F238E27FC236}">
                  <a16:creationId xmlns:a16="http://schemas.microsoft.com/office/drawing/2014/main" id="{CD6AC6E3-85D9-EBF8-86B1-A484B5BC3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7717" y="7942444"/>
              <a:ext cx="426622" cy="409710"/>
            </a:xfrm>
            <a:custGeom>
              <a:avLst/>
              <a:gdLst>
                <a:gd name="T0" fmla="*/ 181 w 201"/>
                <a:gd name="T1" fmla="*/ 54 h 202"/>
                <a:gd name="T2" fmla="*/ 160 w 201"/>
                <a:gd name="T3" fmla="*/ 78 h 202"/>
                <a:gd name="T4" fmla="*/ 151 w 201"/>
                <a:gd name="T5" fmla="*/ 106 h 202"/>
                <a:gd name="T6" fmla="*/ 132 w 201"/>
                <a:gd name="T7" fmla="*/ 106 h 202"/>
                <a:gd name="T8" fmla="*/ 101 w 201"/>
                <a:gd name="T9" fmla="*/ 131 h 202"/>
                <a:gd name="T10" fmla="*/ 86 w 201"/>
                <a:gd name="T11" fmla="*/ 164 h 202"/>
                <a:gd name="T12" fmla="*/ 42 w 201"/>
                <a:gd name="T13" fmla="*/ 202 h 202"/>
                <a:gd name="T14" fmla="*/ 8 w 201"/>
                <a:gd name="T15" fmla="*/ 169 h 202"/>
                <a:gd name="T16" fmla="*/ 0 w 201"/>
                <a:gd name="T17" fmla="*/ 144 h 202"/>
                <a:gd name="T18" fmla="*/ 38 w 201"/>
                <a:gd name="T19" fmla="*/ 109 h 202"/>
                <a:gd name="T20" fmla="*/ 97 w 201"/>
                <a:gd name="T21" fmla="*/ 82 h 202"/>
                <a:gd name="T22" fmla="*/ 120 w 201"/>
                <a:gd name="T23" fmla="*/ 50 h 202"/>
                <a:gd name="T24" fmla="*/ 152 w 201"/>
                <a:gd name="T25" fmla="*/ 35 h 202"/>
                <a:gd name="T26" fmla="*/ 156 w 201"/>
                <a:gd name="T27" fmla="*/ 2 h 202"/>
                <a:gd name="T28" fmla="*/ 179 w 201"/>
                <a:gd name="T29" fmla="*/ 0 h 202"/>
                <a:gd name="T30" fmla="*/ 181 w 201"/>
                <a:gd name="T31" fmla="*/ 23 h 202"/>
                <a:gd name="T32" fmla="*/ 193 w 201"/>
                <a:gd name="T33" fmla="*/ 8 h 202"/>
                <a:gd name="T34" fmla="*/ 201 w 201"/>
                <a:gd name="T35" fmla="*/ 35 h 202"/>
                <a:gd name="T36" fmla="*/ 181 w 201"/>
                <a:gd name="T37" fmla="*/ 54 h 202"/>
                <a:gd name="T38" fmla="*/ 181 w 201"/>
                <a:gd name="T39" fmla="*/ 5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1" h="202">
                  <a:moveTo>
                    <a:pt x="181" y="54"/>
                  </a:moveTo>
                  <a:lnTo>
                    <a:pt x="160" y="78"/>
                  </a:lnTo>
                  <a:lnTo>
                    <a:pt x="151" y="106"/>
                  </a:lnTo>
                  <a:lnTo>
                    <a:pt x="132" y="106"/>
                  </a:lnTo>
                  <a:lnTo>
                    <a:pt x="101" y="131"/>
                  </a:lnTo>
                  <a:lnTo>
                    <a:pt x="86" y="164"/>
                  </a:lnTo>
                  <a:lnTo>
                    <a:pt x="42" y="202"/>
                  </a:lnTo>
                  <a:lnTo>
                    <a:pt x="8" y="169"/>
                  </a:lnTo>
                  <a:lnTo>
                    <a:pt x="0" y="144"/>
                  </a:lnTo>
                  <a:lnTo>
                    <a:pt x="38" y="109"/>
                  </a:lnTo>
                  <a:lnTo>
                    <a:pt x="97" y="82"/>
                  </a:lnTo>
                  <a:lnTo>
                    <a:pt x="120" y="50"/>
                  </a:lnTo>
                  <a:lnTo>
                    <a:pt x="152" y="35"/>
                  </a:lnTo>
                  <a:lnTo>
                    <a:pt x="156" y="2"/>
                  </a:lnTo>
                  <a:lnTo>
                    <a:pt x="179" y="0"/>
                  </a:lnTo>
                  <a:lnTo>
                    <a:pt x="181" y="23"/>
                  </a:lnTo>
                  <a:lnTo>
                    <a:pt x="193" y="8"/>
                  </a:lnTo>
                  <a:lnTo>
                    <a:pt x="201" y="35"/>
                  </a:lnTo>
                  <a:lnTo>
                    <a:pt x="181" y="54"/>
                  </a:lnTo>
                  <a:lnTo>
                    <a:pt x="181" y="5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7" name="Freeform 146">
              <a:extLst>
                <a:ext uri="{FF2B5EF4-FFF2-40B4-BE49-F238E27FC236}">
                  <a16:creationId xmlns:a16="http://schemas.microsoft.com/office/drawing/2014/main" id="{DE9EF304-72D6-27E2-9A9F-9E77F970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5163" y="3058371"/>
              <a:ext cx="231353" cy="298156"/>
            </a:xfrm>
            <a:custGeom>
              <a:avLst/>
              <a:gdLst>
                <a:gd name="T0" fmla="*/ 71 w 83"/>
                <a:gd name="T1" fmla="*/ 80 h 111"/>
                <a:gd name="T2" fmla="*/ 59 w 83"/>
                <a:gd name="T3" fmla="*/ 106 h 111"/>
                <a:gd name="T4" fmla="*/ 50 w 83"/>
                <a:gd name="T5" fmla="*/ 94 h 111"/>
                <a:gd name="T6" fmla="*/ 30 w 83"/>
                <a:gd name="T7" fmla="*/ 89 h 111"/>
                <a:gd name="T8" fmla="*/ 10 w 83"/>
                <a:gd name="T9" fmla="*/ 97 h 111"/>
                <a:gd name="T10" fmla="*/ 0 w 83"/>
                <a:gd name="T11" fmla="*/ 88 h 111"/>
                <a:gd name="T12" fmla="*/ 9 w 83"/>
                <a:gd name="T13" fmla="*/ 71 h 111"/>
                <a:gd name="T14" fmla="*/ 19 w 83"/>
                <a:gd name="T15" fmla="*/ 51 h 111"/>
                <a:gd name="T16" fmla="*/ 18 w 83"/>
                <a:gd name="T17" fmla="*/ 32 h 111"/>
                <a:gd name="T18" fmla="*/ 13 w 83"/>
                <a:gd name="T19" fmla="*/ 9 h 111"/>
                <a:gd name="T20" fmla="*/ 21 w 83"/>
                <a:gd name="T21" fmla="*/ 0 h 111"/>
                <a:gd name="T22" fmla="*/ 28 w 83"/>
                <a:gd name="T23" fmla="*/ 16 h 111"/>
                <a:gd name="T24" fmla="*/ 36 w 83"/>
                <a:gd name="T25" fmla="*/ 36 h 111"/>
                <a:gd name="T26" fmla="*/ 62 w 83"/>
                <a:gd name="T27" fmla="*/ 45 h 111"/>
                <a:gd name="T28" fmla="*/ 80 w 83"/>
                <a:gd name="T29" fmla="*/ 51 h 111"/>
                <a:gd name="T30" fmla="*/ 83 w 83"/>
                <a:gd name="T31" fmla="*/ 74 h 111"/>
                <a:gd name="T32" fmla="*/ 71 w 83"/>
                <a:gd name="T33" fmla="*/ 8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11">
                  <a:moveTo>
                    <a:pt x="71" y="80"/>
                  </a:moveTo>
                  <a:cubicBezTo>
                    <a:pt x="71" y="80"/>
                    <a:pt x="59" y="102"/>
                    <a:pt x="59" y="106"/>
                  </a:cubicBezTo>
                  <a:cubicBezTo>
                    <a:pt x="59" y="111"/>
                    <a:pt x="50" y="94"/>
                    <a:pt x="50" y="94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71" y="80"/>
                    <a:pt x="71" y="80"/>
                    <a:pt x="71" y="80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Freeform 147">
              <a:extLst>
                <a:ext uri="{FF2B5EF4-FFF2-40B4-BE49-F238E27FC236}">
                  <a16:creationId xmlns:a16="http://schemas.microsoft.com/office/drawing/2014/main" id="{A04D22D6-00B2-5579-5A5F-E8183E991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0750" y="3370724"/>
              <a:ext cx="460581" cy="458389"/>
            </a:xfrm>
            <a:custGeom>
              <a:avLst/>
              <a:gdLst>
                <a:gd name="T0" fmla="*/ 189 w 217"/>
                <a:gd name="T1" fmla="*/ 97 h 226"/>
                <a:gd name="T2" fmla="*/ 201 w 217"/>
                <a:gd name="T3" fmla="*/ 139 h 226"/>
                <a:gd name="T4" fmla="*/ 196 w 217"/>
                <a:gd name="T5" fmla="*/ 164 h 226"/>
                <a:gd name="T6" fmla="*/ 183 w 217"/>
                <a:gd name="T7" fmla="*/ 179 h 226"/>
                <a:gd name="T8" fmla="*/ 171 w 217"/>
                <a:gd name="T9" fmla="*/ 183 h 226"/>
                <a:gd name="T10" fmla="*/ 163 w 217"/>
                <a:gd name="T11" fmla="*/ 203 h 226"/>
                <a:gd name="T12" fmla="*/ 147 w 217"/>
                <a:gd name="T13" fmla="*/ 185 h 226"/>
                <a:gd name="T14" fmla="*/ 139 w 217"/>
                <a:gd name="T15" fmla="*/ 195 h 226"/>
                <a:gd name="T16" fmla="*/ 109 w 217"/>
                <a:gd name="T17" fmla="*/ 197 h 226"/>
                <a:gd name="T18" fmla="*/ 103 w 217"/>
                <a:gd name="T19" fmla="*/ 183 h 226"/>
                <a:gd name="T20" fmla="*/ 91 w 217"/>
                <a:gd name="T21" fmla="*/ 187 h 226"/>
                <a:gd name="T22" fmla="*/ 91 w 217"/>
                <a:gd name="T23" fmla="*/ 222 h 226"/>
                <a:gd name="T24" fmla="*/ 74 w 217"/>
                <a:gd name="T25" fmla="*/ 213 h 226"/>
                <a:gd name="T26" fmla="*/ 65 w 217"/>
                <a:gd name="T27" fmla="*/ 199 h 226"/>
                <a:gd name="T28" fmla="*/ 58 w 217"/>
                <a:gd name="T29" fmla="*/ 222 h 226"/>
                <a:gd name="T30" fmla="*/ 45 w 217"/>
                <a:gd name="T31" fmla="*/ 226 h 226"/>
                <a:gd name="T32" fmla="*/ 31 w 217"/>
                <a:gd name="T33" fmla="*/ 209 h 226"/>
                <a:gd name="T34" fmla="*/ 12 w 217"/>
                <a:gd name="T35" fmla="*/ 207 h 226"/>
                <a:gd name="T36" fmla="*/ 0 w 217"/>
                <a:gd name="T37" fmla="*/ 197 h 226"/>
                <a:gd name="T38" fmla="*/ 19 w 217"/>
                <a:gd name="T39" fmla="*/ 179 h 226"/>
                <a:gd name="T40" fmla="*/ 39 w 217"/>
                <a:gd name="T41" fmla="*/ 167 h 226"/>
                <a:gd name="T42" fmla="*/ 53 w 217"/>
                <a:gd name="T43" fmla="*/ 155 h 226"/>
                <a:gd name="T44" fmla="*/ 89 w 217"/>
                <a:gd name="T45" fmla="*/ 159 h 226"/>
                <a:gd name="T46" fmla="*/ 91 w 217"/>
                <a:gd name="T47" fmla="*/ 135 h 226"/>
                <a:gd name="T48" fmla="*/ 99 w 217"/>
                <a:gd name="T49" fmla="*/ 114 h 226"/>
                <a:gd name="T50" fmla="*/ 111 w 217"/>
                <a:gd name="T51" fmla="*/ 121 h 226"/>
                <a:gd name="T52" fmla="*/ 143 w 217"/>
                <a:gd name="T53" fmla="*/ 117 h 226"/>
                <a:gd name="T54" fmla="*/ 147 w 217"/>
                <a:gd name="T55" fmla="*/ 98 h 226"/>
                <a:gd name="T56" fmla="*/ 147 w 217"/>
                <a:gd name="T57" fmla="*/ 70 h 226"/>
                <a:gd name="T58" fmla="*/ 158 w 217"/>
                <a:gd name="T59" fmla="*/ 55 h 226"/>
                <a:gd name="T60" fmla="*/ 150 w 217"/>
                <a:gd name="T61" fmla="*/ 16 h 226"/>
                <a:gd name="T62" fmla="*/ 162 w 217"/>
                <a:gd name="T63" fmla="*/ 0 h 226"/>
                <a:gd name="T64" fmla="*/ 183 w 217"/>
                <a:gd name="T65" fmla="*/ 0 h 226"/>
                <a:gd name="T66" fmla="*/ 192 w 217"/>
                <a:gd name="T67" fmla="*/ 39 h 226"/>
                <a:gd name="T68" fmla="*/ 200 w 217"/>
                <a:gd name="T69" fmla="*/ 55 h 226"/>
                <a:gd name="T70" fmla="*/ 217 w 217"/>
                <a:gd name="T71" fmla="*/ 72 h 226"/>
                <a:gd name="T72" fmla="*/ 189 w 217"/>
                <a:gd name="T73" fmla="*/ 97 h 226"/>
                <a:gd name="T74" fmla="*/ 189 w 217"/>
                <a:gd name="T75" fmla="*/ 9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7" h="226">
                  <a:moveTo>
                    <a:pt x="189" y="97"/>
                  </a:moveTo>
                  <a:lnTo>
                    <a:pt x="201" y="139"/>
                  </a:lnTo>
                  <a:lnTo>
                    <a:pt x="196" y="164"/>
                  </a:lnTo>
                  <a:lnTo>
                    <a:pt x="183" y="179"/>
                  </a:lnTo>
                  <a:lnTo>
                    <a:pt x="171" y="183"/>
                  </a:lnTo>
                  <a:lnTo>
                    <a:pt x="163" y="203"/>
                  </a:lnTo>
                  <a:lnTo>
                    <a:pt x="147" y="185"/>
                  </a:lnTo>
                  <a:lnTo>
                    <a:pt x="139" y="195"/>
                  </a:lnTo>
                  <a:lnTo>
                    <a:pt x="109" y="197"/>
                  </a:lnTo>
                  <a:lnTo>
                    <a:pt x="103" y="183"/>
                  </a:lnTo>
                  <a:lnTo>
                    <a:pt x="91" y="187"/>
                  </a:lnTo>
                  <a:lnTo>
                    <a:pt x="91" y="222"/>
                  </a:lnTo>
                  <a:lnTo>
                    <a:pt x="74" y="213"/>
                  </a:lnTo>
                  <a:lnTo>
                    <a:pt x="65" y="199"/>
                  </a:lnTo>
                  <a:lnTo>
                    <a:pt x="58" y="222"/>
                  </a:lnTo>
                  <a:lnTo>
                    <a:pt x="45" y="226"/>
                  </a:lnTo>
                  <a:lnTo>
                    <a:pt x="31" y="209"/>
                  </a:lnTo>
                  <a:lnTo>
                    <a:pt x="12" y="207"/>
                  </a:lnTo>
                  <a:lnTo>
                    <a:pt x="0" y="197"/>
                  </a:lnTo>
                  <a:lnTo>
                    <a:pt x="19" y="179"/>
                  </a:lnTo>
                  <a:lnTo>
                    <a:pt x="39" y="167"/>
                  </a:lnTo>
                  <a:lnTo>
                    <a:pt x="53" y="155"/>
                  </a:lnTo>
                  <a:lnTo>
                    <a:pt x="89" y="159"/>
                  </a:lnTo>
                  <a:lnTo>
                    <a:pt x="91" y="135"/>
                  </a:lnTo>
                  <a:lnTo>
                    <a:pt x="99" y="114"/>
                  </a:lnTo>
                  <a:lnTo>
                    <a:pt x="111" y="121"/>
                  </a:lnTo>
                  <a:lnTo>
                    <a:pt x="143" y="117"/>
                  </a:lnTo>
                  <a:lnTo>
                    <a:pt x="147" y="98"/>
                  </a:lnTo>
                  <a:lnTo>
                    <a:pt x="147" y="70"/>
                  </a:lnTo>
                  <a:lnTo>
                    <a:pt x="158" y="55"/>
                  </a:lnTo>
                  <a:lnTo>
                    <a:pt x="150" y="16"/>
                  </a:lnTo>
                  <a:lnTo>
                    <a:pt x="162" y="0"/>
                  </a:lnTo>
                  <a:lnTo>
                    <a:pt x="183" y="0"/>
                  </a:lnTo>
                  <a:lnTo>
                    <a:pt x="192" y="39"/>
                  </a:lnTo>
                  <a:lnTo>
                    <a:pt x="200" y="55"/>
                  </a:lnTo>
                  <a:lnTo>
                    <a:pt x="217" y="72"/>
                  </a:lnTo>
                  <a:lnTo>
                    <a:pt x="189" y="97"/>
                  </a:lnTo>
                  <a:lnTo>
                    <a:pt x="189" y="9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Freeform 148">
              <a:extLst>
                <a:ext uri="{FF2B5EF4-FFF2-40B4-BE49-F238E27FC236}">
                  <a16:creationId xmlns:a16="http://schemas.microsoft.com/office/drawing/2014/main" id="{C8575955-4883-9326-2587-BB2412DDC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9565" y="3851424"/>
              <a:ext cx="55184" cy="48679"/>
            </a:xfrm>
            <a:custGeom>
              <a:avLst/>
              <a:gdLst>
                <a:gd name="T0" fmla="*/ 14 w 26"/>
                <a:gd name="T1" fmla="*/ 24 h 24"/>
                <a:gd name="T2" fmla="*/ 0 w 26"/>
                <a:gd name="T3" fmla="*/ 24 h 24"/>
                <a:gd name="T4" fmla="*/ 1 w 26"/>
                <a:gd name="T5" fmla="*/ 8 h 24"/>
                <a:gd name="T6" fmla="*/ 1 w 26"/>
                <a:gd name="T7" fmla="*/ 3 h 24"/>
                <a:gd name="T8" fmla="*/ 12 w 26"/>
                <a:gd name="T9" fmla="*/ 0 h 24"/>
                <a:gd name="T10" fmla="*/ 26 w 26"/>
                <a:gd name="T11" fmla="*/ 8 h 24"/>
                <a:gd name="T12" fmla="*/ 14 w 26"/>
                <a:gd name="T13" fmla="*/ 24 h 24"/>
                <a:gd name="T14" fmla="*/ 14 w 26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4">
                  <a:moveTo>
                    <a:pt x="14" y="24"/>
                  </a:moveTo>
                  <a:lnTo>
                    <a:pt x="0" y="24"/>
                  </a:lnTo>
                  <a:lnTo>
                    <a:pt x="1" y="8"/>
                  </a:lnTo>
                  <a:lnTo>
                    <a:pt x="1" y="3"/>
                  </a:lnTo>
                  <a:lnTo>
                    <a:pt x="12" y="0"/>
                  </a:lnTo>
                  <a:lnTo>
                    <a:pt x="26" y="8"/>
                  </a:lnTo>
                  <a:lnTo>
                    <a:pt x="14" y="24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Freeform 149">
              <a:extLst>
                <a:ext uri="{FF2B5EF4-FFF2-40B4-BE49-F238E27FC236}">
                  <a16:creationId xmlns:a16="http://schemas.microsoft.com/office/drawing/2014/main" id="{2D88973B-97FD-D51C-0186-05D3781A1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502" y="3810859"/>
              <a:ext cx="114614" cy="172404"/>
            </a:xfrm>
            <a:custGeom>
              <a:avLst/>
              <a:gdLst>
                <a:gd name="T0" fmla="*/ 39 w 54"/>
                <a:gd name="T1" fmla="*/ 85 h 85"/>
                <a:gd name="T2" fmla="*/ 29 w 54"/>
                <a:gd name="T3" fmla="*/ 64 h 85"/>
                <a:gd name="T4" fmla="*/ 34 w 54"/>
                <a:gd name="T5" fmla="*/ 48 h 85"/>
                <a:gd name="T6" fmla="*/ 24 w 54"/>
                <a:gd name="T7" fmla="*/ 44 h 85"/>
                <a:gd name="T8" fmla="*/ 12 w 54"/>
                <a:gd name="T9" fmla="*/ 56 h 85"/>
                <a:gd name="T10" fmla="*/ 0 w 54"/>
                <a:gd name="T11" fmla="*/ 32 h 85"/>
                <a:gd name="T12" fmla="*/ 13 w 54"/>
                <a:gd name="T13" fmla="*/ 24 h 85"/>
                <a:gd name="T14" fmla="*/ 24 w 54"/>
                <a:gd name="T15" fmla="*/ 8 h 85"/>
                <a:gd name="T16" fmla="*/ 42 w 54"/>
                <a:gd name="T17" fmla="*/ 0 h 85"/>
                <a:gd name="T18" fmla="*/ 50 w 54"/>
                <a:gd name="T19" fmla="*/ 12 h 85"/>
                <a:gd name="T20" fmla="*/ 54 w 54"/>
                <a:gd name="T21" fmla="*/ 50 h 85"/>
                <a:gd name="T22" fmla="*/ 54 w 54"/>
                <a:gd name="T23" fmla="*/ 74 h 85"/>
                <a:gd name="T24" fmla="*/ 39 w 54"/>
                <a:gd name="T25" fmla="*/ 85 h 85"/>
                <a:gd name="T26" fmla="*/ 39 w 54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85">
                  <a:moveTo>
                    <a:pt x="39" y="85"/>
                  </a:moveTo>
                  <a:lnTo>
                    <a:pt x="29" y="64"/>
                  </a:lnTo>
                  <a:lnTo>
                    <a:pt x="34" y="48"/>
                  </a:lnTo>
                  <a:lnTo>
                    <a:pt x="24" y="44"/>
                  </a:lnTo>
                  <a:lnTo>
                    <a:pt x="12" y="56"/>
                  </a:lnTo>
                  <a:lnTo>
                    <a:pt x="0" y="32"/>
                  </a:lnTo>
                  <a:lnTo>
                    <a:pt x="13" y="24"/>
                  </a:lnTo>
                  <a:lnTo>
                    <a:pt x="24" y="8"/>
                  </a:lnTo>
                  <a:lnTo>
                    <a:pt x="42" y="0"/>
                  </a:lnTo>
                  <a:lnTo>
                    <a:pt x="50" y="12"/>
                  </a:lnTo>
                  <a:lnTo>
                    <a:pt x="54" y="50"/>
                  </a:lnTo>
                  <a:lnTo>
                    <a:pt x="54" y="74"/>
                  </a:lnTo>
                  <a:lnTo>
                    <a:pt x="39" y="85"/>
                  </a:lnTo>
                  <a:lnTo>
                    <a:pt x="39" y="8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Freeform 150">
              <a:extLst>
                <a:ext uri="{FF2B5EF4-FFF2-40B4-BE49-F238E27FC236}">
                  <a16:creationId xmlns:a16="http://schemas.microsoft.com/office/drawing/2014/main" id="{428DFD69-6587-EBCF-F13E-B1FA2093D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0251" y="6792415"/>
              <a:ext cx="123105" cy="95329"/>
            </a:xfrm>
            <a:custGeom>
              <a:avLst/>
              <a:gdLst>
                <a:gd name="T0" fmla="*/ 53 w 58"/>
                <a:gd name="T1" fmla="*/ 47 h 47"/>
                <a:gd name="T2" fmla="*/ 30 w 58"/>
                <a:gd name="T3" fmla="*/ 37 h 47"/>
                <a:gd name="T4" fmla="*/ 12 w 58"/>
                <a:gd name="T5" fmla="*/ 23 h 47"/>
                <a:gd name="T6" fmla="*/ 0 w 58"/>
                <a:gd name="T7" fmla="*/ 10 h 47"/>
                <a:gd name="T8" fmla="*/ 18 w 58"/>
                <a:gd name="T9" fmla="*/ 0 h 47"/>
                <a:gd name="T10" fmla="*/ 42 w 58"/>
                <a:gd name="T11" fmla="*/ 10 h 47"/>
                <a:gd name="T12" fmla="*/ 58 w 58"/>
                <a:gd name="T13" fmla="*/ 34 h 47"/>
                <a:gd name="T14" fmla="*/ 53 w 58"/>
                <a:gd name="T15" fmla="*/ 47 h 47"/>
                <a:gd name="T16" fmla="*/ 53 w 58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47">
                  <a:moveTo>
                    <a:pt x="53" y="47"/>
                  </a:moveTo>
                  <a:lnTo>
                    <a:pt x="30" y="37"/>
                  </a:lnTo>
                  <a:lnTo>
                    <a:pt x="12" y="23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42" y="10"/>
                  </a:lnTo>
                  <a:lnTo>
                    <a:pt x="58" y="34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Freeform 151">
              <a:extLst>
                <a:ext uri="{FF2B5EF4-FFF2-40B4-BE49-F238E27FC236}">
                  <a16:creationId xmlns:a16="http://schemas.microsoft.com/office/drawing/2014/main" id="{10563809-AB9E-3563-4F25-570BBB3EF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084" y="521006"/>
              <a:ext cx="564582" cy="318439"/>
            </a:xfrm>
            <a:custGeom>
              <a:avLst/>
              <a:gdLst>
                <a:gd name="T0" fmla="*/ 249 w 266"/>
                <a:gd name="T1" fmla="*/ 124 h 157"/>
                <a:gd name="T2" fmla="*/ 233 w 266"/>
                <a:gd name="T3" fmla="*/ 116 h 157"/>
                <a:gd name="T4" fmla="*/ 193 w 266"/>
                <a:gd name="T5" fmla="*/ 120 h 157"/>
                <a:gd name="T6" fmla="*/ 193 w 266"/>
                <a:gd name="T7" fmla="*/ 92 h 157"/>
                <a:gd name="T8" fmla="*/ 172 w 266"/>
                <a:gd name="T9" fmla="*/ 80 h 157"/>
                <a:gd name="T10" fmla="*/ 140 w 266"/>
                <a:gd name="T11" fmla="*/ 116 h 157"/>
                <a:gd name="T12" fmla="*/ 132 w 266"/>
                <a:gd name="T13" fmla="*/ 157 h 157"/>
                <a:gd name="T14" fmla="*/ 109 w 266"/>
                <a:gd name="T15" fmla="*/ 149 h 157"/>
                <a:gd name="T16" fmla="*/ 93 w 266"/>
                <a:gd name="T17" fmla="*/ 120 h 157"/>
                <a:gd name="T18" fmla="*/ 73 w 266"/>
                <a:gd name="T19" fmla="*/ 104 h 157"/>
                <a:gd name="T20" fmla="*/ 77 w 266"/>
                <a:gd name="T21" fmla="*/ 84 h 157"/>
                <a:gd name="T22" fmla="*/ 85 w 266"/>
                <a:gd name="T23" fmla="*/ 61 h 157"/>
                <a:gd name="T24" fmla="*/ 69 w 266"/>
                <a:gd name="T25" fmla="*/ 57 h 157"/>
                <a:gd name="T26" fmla="*/ 48 w 266"/>
                <a:gd name="T27" fmla="*/ 76 h 157"/>
                <a:gd name="T28" fmla="*/ 12 w 266"/>
                <a:gd name="T29" fmla="*/ 72 h 157"/>
                <a:gd name="T30" fmla="*/ 8 w 266"/>
                <a:gd name="T31" fmla="*/ 45 h 157"/>
                <a:gd name="T32" fmla="*/ 0 w 266"/>
                <a:gd name="T33" fmla="*/ 29 h 157"/>
                <a:gd name="T34" fmla="*/ 32 w 266"/>
                <a:gd name="T35" fmla="*/ 4 h 157"/>
                <a:gd name="T36" fmla="*/ 44 w 266"/>
                <a:gd name="T37" fmla="*/ 33 h 157"/>
                <a:gd name="T38" fmla="*/ 69 w 266"/>
                <a:gd name="T39" fmla="*/ 16 h 157"/>
                <a:gd name="T40" fmla="*/ 97 w 266"/>
                <a:gd name="T41" fmla="*/ 37 h 157"/>
                <a:gd name="T42" fmla="*/ 105 w 266"/>
                <a:gd name="T43" fmla="*/ 4 h 157"/>
                <a:gd name="T44" fmla="*/ 144 w 266"/>
                <a:gd name="T45" fmla="*/ 0 h 157"/>
                <a:gd name="T46" fmla="*/ 172 w 266"/>
                <a:gd name="T47" fmla="*/ 49 h 157"/>
                <a:gd name="T48" fmla="*/ 266 w 266"/>
                <a:gd name="T49" fmla="*/ 96 h 157"/>
                <a:gd name="T50" fmla="*/ 249 w 266"/>
                <a:gd name="T51" fmla="*/ 124 h 157"/>
                <a:gd name="T52" fmla="*/ 249 w 266"/>
                <a:gd name="T53" fmla="*/ 12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6" h="157">
                  <a:moveTo>
                    <a:pt x="249" y="124"/>
                  </a:moveTo>
                  <a:lnTo>
                    <a:pt x="233" y="116"/>
                  </a:lnTo>
                  <a:lnTo>
                    <a:pt x="193" y="120"/>
                  </a:lnTo>
                  <a:lnTo>
                    <a:pt x="193" y="92"/>
                  </a:lnTo>
                  <a:lnTo>
                    <a:pt x="172" y="80"/>
                  </a:lnTo>
                  <a:lnTo>
                    <a:pt x="140" y="116"/>
                  </a:lnTo>
                  <a:lnTo>
                    <a:pt x="132" y="157"/>
                  </a:lnTo>
                  <a:lnTo>
                    <a:pt x="109" y="149"/>
                  </a:lnTo>
                  <a:lnTo>
                    <a:pt x="93" y="120"/>
                  </a:lnTo>
                  <a:lnTo>
                    <a:pt x="73" y="104"/>
                  </a:lnTo>
                  <a:lnTo>
                    <a:pt x="77" y="84"/>
                  </a:lnTo>
                  <a:lnTo>
                    <a:pt x="85" y="61"/>
                  </a:lnTo>
                  <a:lnTo>
                    <a:pt x="69" y="57"/>
                  </a:lnTo>
                  <a:lnTo>
                    <a:pt x="48" y="76"/>
                  </a:lnTo>
                  <a:lnTo>
                    <a:pt x="12" y="72"/>
                  </a:lnTo>
                  <a:lnTo>
                    <a:pt x="8" y="45"/>
                  </a:lnTo>
                  <a:lnTo>
                    <a:pt x="0" y="29"/>
                  </a:lnTo>
                  <a:lnTo>
                    <a:pt x="32" y="4"/>
                  </a:lnTo>
                  <a:lnTo>
                    <a:pt x="44" y="33"/>
                  </a:lnTo>
                  <a:lnTo>
                    <a:pt x="69" y="16"/>
                  </a:lnTo>
                  <a:lnTo>
                    <a:pt x="97" y="37"/>
                  </a:lnTo>
                  <a:lnTo>
                    <a:pt x="105" y="4"/>
                  </a:lnTo>
                  <a:lnTo>
                    <a:pt x="144" y="0"/>
                  </a:lnTo>
                  <a:lnTo>
                    <a:pt x="172" y="49"/>
                  </a:lnTo>
                  <a:lnTo>
                    <a:pt x="266" y="96"/>
                  </a:lnTo>
                  <a:lnTo>
                    <a:pt x="249" y="124"/>
                  </a:lnTo>
                  <a:lnTo>
                    <a:pt x="249" y="1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3" name="Freeform 152">
              <a:extLst>
                <a:ext uri="{FF2B5EF4-FFF2-40B4-BE49-F238E27FC236}">
                  <a16:creationId xmlns:a16="http://schemas.microsoft.com/office/drawing/2014/main" id="{C0D966AD-5C43-220F-D885-5773269D8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765" y="480441"/>
              <a:ext cx="314128" cy="123725"/>
            </a:xfrm>
            <a:custGeom>
              <a:avLst/>
              <a:gdLst>
                <a:gd name="T0" fmla="*/ 113 w 148"/>
                <a:gd name="T1" fmla="*/ 45 h 61"/>
                <a:gd name="T2" fmla="*/ 68 w 148"/>
                <a:gd name="T3" fmla="*/ 61 h 61"/>
                <a:gd name="T4" fmla="*/ 8 w 148"/>
                <a:gd name="T5" fmla="*/ 45 h 61"/>
                <a:gd name="T6" fmla="*/ 0 w 148"/>
                <a:gd name="T7" fmla="*/ 4 h 61"/>
                <a:gd name="T8" fmla="*/ 48 w 148"/>
                <a:gd name="T9" fmla="*/ 0 h 61"/>
                <a:gd name="T10" fmla="*/ 84 w 148"/>
                <a:gd name="T11" fmla="*/ 8 h 61"/>
                <a:gd name="T12" fmla="*/ 148 w 148"/>
                <a:gd name="T13" fmla="*/ 8 h 61"/>
                <a:gd name="T14" fmla="*/ 113 w 148"/>
                <a:gd name="T15" fmla="*/ 45 h 61"/>
                <a:gd name="T16" fmla="*/ 113 w 148"/>
                <a:gd name="T17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61">
                  <a:moveTo>
                    <a:pt x="113" y="45"/>
                  </a:moveTo>
                  <a:lnTo>
                    <a:pt x="68" y="61"/>
                  </a:lnTo>
                  <a:lnTo>
                    <a:pt x="8" y="45"/>
                  </a:lnTo>
                  <a:lnTo>
                    <a:pt x="0" y="4"/>
                  </a:lnTo>
                  <a:lnTo>
                    <a:pt x="48" y="0"/>
                  </a:lnTo>
                  <a:lnTo>
                    <a:pt x="84" y="8"/>
                  </a:lnTo>
                  <a:lnTo>
                    <a:pt x="148" y="8"/>
                  </a:lnTo>
                  <a:lnTo>
                    <a:pt x="113" y="45"/>
                  </a:lnTo>
                  <a:lnTo>
                    <a:pt x="113" y="4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Freeform 153">
              <a:extLst>
                <a:ext uri="{FF2B5EF4-FFF2-40B4-BE49-F238E27FC236}">
                  <a16:creationId xmlns:a16="http://schemas.microsoft.com/office/drawing/2014/main" id="{75847FF3-7169-73CC-594D-E8F19DCD9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173" y="4729664"/>
              <a:ext cx="93390" cy="154148"/>
            </a:xfrm>
            <a:custGeom>
              <a:avLst/>
              <a:gdLst>
                <a:gd name="T0" fmla="*/ 44 w 44"/>
                <a:gd name="T1" fmla="*/ 64 h 76"/>
                <a:gd name="T2" fmla="*/ 28 w 44"/>
                <a:gd name="T3" fmla="*/ 74 h 76"/>
                <a:gd name="T4" fmla="*/ 14 w 44"/>
                <a:gd name="T5" fmla="*/ 76 h 76"/>
                <a:gd name="T6" fmla="*/ 0 w 44"/>
                <a:gd name="T7" fmla="*/ 73 h 76"/>
                <a:gd name="T8" fmla="*/ 0 w 44"/>
                <a:gd name="T9" fmla="*/ 50 h 76"/>
                <a:gd name="T10" fmla="*/ 3 w 44"/>
                <a:gd name="T11" fmla="*/ 20 h 76"/>
                <a:gd name="T12" fmla="*/ 15 w 44"/>
                <a:gd name="T13" fmla="*/ 16 h 76"/>
                <a:gd name="T14" fmla="*/ 44 w 44"/>
                <a:gd name="T15" fmla="*/ 0 h 76"/>
                <a:gd name="T16" fmla="*/ 39 w 44"/>
                <a:gd name="T17" fmla="*/ 31 h 76"/>
                <a:gd name="T18" fmla="*/ 44 w 44"/>
                <a:gd name="T19" fmla="*/ 64 h 76"/>
                <a:gd name="T20" fmla="*/ 44 w 44"/>
                <a:gd name="T21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76">
                  <a:moveTo>
                    <a:pt x="44" y="64"/>
                  </a:moveTo>
                  <a:lnTo>
                    <a:pt x="28" y="74"/>
                  </a:lnTo>
                  <a:lnTo>
                    <a:pt x="14" y="76"/>
                  </a:lnTo>
                  <a:lnTo>
                    <a:pt x="0" y="73"/>
                  </a:lnTo>
                  <a:lnTo>
                    <a:pt x="0" y="50"/>
                  </a:lnTo>
                  <a:lnTo>
                    <a:pt x="3" y="20"/>
                  </a:lnTo>
                  <a:lnTo>
                    <a:pt x="15" y="16"/>
                  </a:lnTo>
                  <a:lnTo>
                    <a:pt x="44" y="0"/>
                  </a:lnTo>
                  <a:lnTo>
                    <a:pt x="39" y="31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Freeform 154">
              <a:extLst>
                <a:ext uri="{FF2B5EF4-FFF2-40B4-BE49-F238E27FC236}">
                  <a16:creationId xmlns:a16="http://schemas.microsoft.com/office/drawing/2014/main" id="{31876F8D-E78B-751F-C88C-DC730C70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13" y="5139376"/>
              <a:ext cx="159187" cy="97357"/>
            </a:xfrm>
            <a:custGeom>
              <a:avLst/>
              <a:gdLst>
                <a:gd name="T0" fmla="*/ 56 w 75"/>
                <a:gd name="T1" fmla="*/ 48 h 48"/>
                <a:gd name="T2" fmla="*/ 12 w 75"/>
                <a:gd name="T3" fmla="*/ 36 h 48"/>
                <a:gd name="T4" fmla="*/ 0 w 75"/>
                <a:gd name="T5" fmla="*/ 18 h 48"/>
                <a:gd name="T6" fmla="*/ 1 w 75"/>
                <a:gd name="T7" fmla="*/ 0 h 48"/>
                <a:gd name="T8" fmla="*/ 52 w 75"/>
                <a:gd name="T9" fmla="*/ 2 h 48"/>
                <a:gd name="T10" fmla="*/ 74 w 75"/>
                <a:gd name="T11" fmla="*/ 16 h 48"/>
                <a:gd name="T12" fmla="*/ 75 w 75"/>
                <a:gd name="T13" fmla="*/ 39 h 48"/>
                <a:gd name="T14" fmla="*/ 56 w 75"/>
                <a:gd name="T15" fmla="*/ 48 h 48"/>
                <a:gd name="T16" fmla="*/ 56 w 75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8">
                  <a:moveTo>
                    <a:pt x="56" y="48"/>
                  </a:moveTo>
                  <a:lnTo>
                    <a:pt x="12" y="36"/>
                  </a:lnTo>
                  <a:lnTo>
                    <a:pt x="0" y="18"/>
                  </a:lnTo>
                  <a:lnTo>
                    <a:pt x="1" y="0"/>
                  </a:lnTo>
                  <a:lnTo>
                    <a:pt x="52" y="2"/>
                  </a:lnTo>
                  <a:lnTo>
                    <a:pt x="74" y="16"/>
                  </a:lnTo>
                  <a:lnTo>
                    <a:pt x="75" y="39"/>
                  </a:lnTo>
                  <a:lnTo>
                    <a:pt x="56" y="48"/>
                  </a:lnTo>
                  <a:lnTo>
                    <a:pt x="56" y="4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Freeform 155">
              <a:extLst>
                <a:ext uri="{FF2B5EF4-FFF2-40B4-BE49-F238E27FC236}">
                  <a16:creationId xmlns:a16="http://schemas.microsoft.com/office/drawing/2014/main" id="{D52D033B-AB4C-601D-FC7D-385249CDC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391" y="5054189"/>
              <a:ext cx="651606" cy="624706"/>
            </a:xfrm>
            <a:custGeom>
              <a:avLst/>
              <a:gdLst>
                <a:gd name="T0" fmla="*/ 297 w 307"/>
                <a:gd name="T1" fmla="*/ 135 h 308"/>
                <a:gd name="T2" fmla="*/ 292 w 307"/>
                <a:gd name="T3" fmla="*/ 148 h 308"/>
                <a:gd name="T4" fmla="*/ 279 w 307"/>
                <a:gd name="T5" fmla="*/ 160 h 308"/>
                <a:gd name="T6" fmla="*/ 278 w 307"/>
                <a:gd name="T7" fmla="*/ 184 h 308"/>
                <a:gd name="T8" fmla="*/ 288 w 307"/>
                <a:gd name="T9" fmla="*/ 198 h 308"/>
                <a:gd name="T10" fmla="*/ 290 w 307"/>
                <a:gd name="T11" fmla="*/ 214 h 308"/>
                <a:gd name="T12" fmla="*/ 282 w 307"/>
                <a:gd name="T13" fmla="*/ 230 h 308"/>
                <a:gd name="T14" fmla="*/ 242 w 307"/>
                <a:gd name="T15" fmla="*/ 231 h 308"/>
                <a:gd name="T16" fmla="*/ 229 w 307"/>
                <a:gd name="T17" fmla="*/ 241 h 308"/>
                <a:gd name="T18" fmla="*/ 209 w 307"/>
                <a:gd name="T19" fmla="*/ 222 h 308"/>
                <a:gd name="T20" fmla="*/ 198 w 307"/>
                <a:gd name="T21" fmla="*/ 227 h 308"/>
                <a:gd name="T22" fmla="*/ 194 w 307"/>
                <a:gd name="T23" fmla="*/ 249 h 308"/>
                <a:gd name="T24" fmla="*/ 197 w 307"/>
                <a:gd name="T25" fmla="*/ 262 h 308"/>
                <a:gd name="T26" fmla="*/ 213 w 307"/>
                <a:gd name="T27" fmla="*/ 272 h 308"/>
                <a:gd name="T28" fmla="*/ 214 w 307"/>
                <a:gd name="T29" fmla="*/ 289 h 308"/>
                <a:gd name="T30" fmla="*/ 193 w 307"/>
                <a:gd name="T31" fmla="*/ 305 h 308"/>
                <a:gd name="T32" fmla="*/ 169 w 307"/>
                <a:gd name="T33" fmla="*/ 308 h 308"/>
                <a:gd name="T34" fmla="*/ 151 w 307"/>
                <a:gd name="T35" fmla="*/ 299 h 308"/>
                <a:gd name="T36" fmla="*/ 139 w 307"/>
                <a:gd name="T37" fmla="*/ 283 h 308"/>
                <a:gd name="T38" fmla="*/ 126 w 307"/>
                <a:gd name="T39" fmla="*/ 276 h 308"/>
                <a:gd name="T40" fmla="*/ 122 w 307"/>
                <a:gd name="T41" fmla="*/ 255 h 308"/>
                <a:gd name="T42" fmla="*/ 130 w 307"/>
                <a:gd name="T43" fmla="*/ 227 h 308"/>
                <a:gd name="T44" fmla="*/ 130 w 307"/>
                <a:gd name="T45" fmla="*/ 181 h 308"/>
                <a:gd name="T46" fmla="*/ 93 w 307"/>
                <a:gd name="T47" fmla="*/ 168 h 308"/>
                <a:gd name="T48" fmla="*/ 60 w 307"/>
                <a:gd name="T49" fmla="*/ 152 h 308"/>
                <a:gd name="T50" fmla="*/ 57 w 307"/>
                <a:gd name="T51" fmla="*/ 136 h 308"/>
                <a:gd name="T52" fmla="*/ 15 w 307"/>
                <a:gd name="T53" fmla="*/ 135 h 308"/>
                <a:gd name="T54" fmla="*/ 21 w 307"/>
                <a:gd name="T55" fmla="*/ 106 h 308"/>
                <a:gd name="T56" fmla="*/ 0 w 307"/>
                <a:gd name="T57" fmla="*/ 78 h 308"/>
                <a:gd name="T58" fmla="*/ 17 w 307"/>
                <a:gd name="T59" fmla="*/ 69 h 308"/>
                <a:gd name="T60" fmla="*/ 27 w 307"/>
                <a:gd name="T61" fmla="*/ 31 h 308"/>
                <a:gd name="T62" fmla="*/ 45 w 307"/>
                <a:gd name="T63" fmla="*/ 8 h 308"/>
                <a:gd name="T64" fmla="*/ 71 w 307"/>
                <a:gd name="T65" fmla="*/ 9 h 308"/>
                <a:gd name="T66" fmla="*/ 78 w 307"/>
                <a:gd name="T67" fmla="*/ 0 h 308"/>
                <a:gd name="T68" fmla="*/ 78 w 307"/>
                <a:gd name="T69" fmla="*/ 9 h 308"/>
                <a:gd name="T70" fmla="*/ 95 w 307"/>
                <a:gd name="T71" fmla="*/ 13 h 308"/>
                <a:gd name="T72" fmla="*/ 101 w 307"/>
                <a:gd name="T73" fmla="*/ 28 h 308"/>
                <a:gd name="T74" fmla="*/ 120 w 307"/>
                <a:gd name="T75" fmla="*/ 34 h 308"/>
                <a:gd name="T76" fmla="*/ 134 w 307"/>
                <a:gd name="T77" fmla="*/ 38 h 308"/>
                <a:gd name="T78" fmla="*/ 139 w 307"/>
                <a:gd name="T79" fmla="*/ 53 h 308"/>
                <a:gd name="T80" fmla="*/ 188 w 307"/>
                <a:gd name="T81" fmla="*/ 56 h 308"/>
                <a:gd name="T82" fmla="*/ 206 w 307"/>
                <a:gd name="T83" fmla="*/ 60 h 308"/>
                <a:gd name="T84" fmla="*/ 222 w 307"/>
                <a:gd name="T85" fmla="*/ 48 h 308"/>
                <a:gd name="T86" fmla="*/ 249 w 307"/>
                <a:gd name="T87" fmla="*/ 44 h 308"/>
                <a:gd name="T88" fmla="*/ 284 w 307"/>
                <a:gd name="T89" fmla="*/ 44 h 308"/>
                <a:gd name="T90" fmla="*/ 284 w 307"/>
                <a:gd name="T91" fmla="*/ 56 h 308"/>
                <a:gd name="T92" fmla="*/ 278 w 307"/>
                <a:gd name="T93" fmla="*/ 64 h 308"/>
                <a:gd name="T94" fmla="*/ 288 w 307"/>
                <a:gd name="T95" fmla="*/ 75 h 308"/>
                <a:gd name="T96" fmla="*/ 296 w 307"/>
                <a:gd name="T97" fmla="*/ 98 h 308"/>
                <a:gd name="T98" fmla="*/ 305 w 307"/>
                <a:gd name="T99" fmla="*/ 102 h 308"/>
                <a:gd name="T100" fmla="*/ 307 w 307"/>
                <a:gd name="T101" fmla="*/ 126 h 308"/>
                <a:gd name="T102" fmla="*/ 297 w 307"/>
                <a:gd name="T103" fmla="*/ 135 h 308"/>
                <a:gd name="T104" fmla="*/ 297 w 307"/>
                <a:gd name="T105" fmla="*/ 13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7" h="308">
                  <a:moveTo>
                    <a:pt x="297" y="135"/>
                  </a:moveTo>
                  <a:lnTo>
                    <a:pt x="292" y="148"/>
                  </a:lnTo>
                  <a:lnTo>
                    <a:pt x="279" y="160"/>
                  </a:lnTo>
                  <a:lnTo>
                    <a:pt x="278" y="184"/>
                  </a:lnTo>
                  <a:lnTo>
                    <a:pt x="288" y="198"/>
                  </a:lnTo>
                  <a:lnTo>
                    <a:pt x="290" y="214"/>
                  </a:lnTo>
                  <a:lnTo>
                    <a:pt x="282" y="230"/>
                  </a:lnTo>
                  <a:lnTo>
                    <a:pt x="242" y="231"/>
                  </a:lnTo>
                  <a:lnTo>
                    <a:pt x="229" y="241"/>
                  </a:lnTo>
                  <a:lnTo>
                    <a:pt x="209" y="222"/>
                  </a:lnTo>
                  <a:lnTo>
                    <a:pt x="198" y="227"/>
                  </a:lnTo>
                  <a:lnTo>
                    <a:pt x="194" y="249"/>
                  </a:lnTo>
                  <a:lnTo>
                    <a:pt x="197" y="262"/>
                  </a:lnTo>
                  <a:lnTo>
                    <a:pt x="213" y="272"/>
                  </a:lnTo>
                  <a:lnTo>
                    <a:pt x="214" y="289"/>
                  </a:lnTo>
                  <a:lnTo>
                    <a:pt x="193" y="305"/>
                  </a:lnTo>
                  <a:lnTo>
                    <a:pt x="169" y="308"/>
                  </a:lnTo>
                  <a:lnTo>
                    <a:pt x="151" y="299"/>
                  </a:lnTo>
                  <a:lnTo>
                    <a:pt x="139" y="283"/>
                  </a:lnTo>
                  <a:lnTo>
                    <a:pt x="126" y="276"/>
                  </a:lnTo>
                  <a:lnTo>
                    <a:pt x="122" y="255"/>
                  </a:lnTo>
                  <a:lnTo>
                    <a:pt x="130" y="227"/>
                  </a:lnTo>
                  <a:lnTo>
                    <a:pt x="130" y="181"/>
                  </a:lnTo>
                  <a:lnTo>
                    <a:pt x="93" y="168"/>
                  </a:lnTo>
                  <a:lnTo>
                    <a:pt x="60" y="152"/>
                  </a:lnTo>
                  <a:lnTo>
                    <a:pt x="57" y="136"/>
                  </a:lnTo>
                  <a:lnTo>
                    <a:pt x="15" y="135"/>
                  </a:lnTo>
                  <a:lnTo>
                    <a:pt x="21" y="106"/>
                  </a:lnTo>
                  <a:lnTo>
                    <a:pt x="0" y="78"/>
                  </a:lnTo>
                  <a:lnTo>
                    <a:pt x="17" y="69"/>
                  </a:lnTo>
                  <a:lnTo>
                    <a:pt x="27" y="31"/>
                  </a:lnTo>
                  <a:lnTo>
                    <a:pt x="45" y="8"/>
                  </a:lnTo>
                  <a:lnTo>
                    <a:pt x="71" y="9"/>
                  </a:lnTo>
                  <a:lnTo>
                    <a:pt x="78" y="0"/>
                  </a:lnTo>
                  <a:lnTo>
                    <a:pt x="78" y="9"/>
                  </a:lnTo>
                  <a:lnTo>
                    <a:pt x="95" y="13"/>
                  </a:lnTo>
                  <a:lnTo>
                    <a:pt x="101" y="28"/>
                  </a:lnTo>
                  <a:lnTo>
                    <a:pt x="120" y="34"/>
                  </a:lnTo>
                  <a:lnTo>
                    <a:pt x="134" y="38"/>
                  </a:lnTo>
                  <a:lnTo>
                    <a:pt x="139" y="53"/>
                  </a:lnTo>
                  <a:lnTo>
                    <a:pt x="188" y="56"/>
                  </a:lnTo>
                  <a:lnTo>
                    <a:pt x="206" y="60"/>
                  </a:lnTo>
                  <a:lnTo>
                    <a:pt x="222" y="48"/>
                  </a:lnTo>
                  <a:lnTo>
                    <a:pt x="249" y="44"/>
                  </a:lnTo>
                  <a:lnTo>
                    <a:pt x="284" y="44"/>
                  </a:lnTo>
                  <a:lnTo>
                    <a:pt x="284" y="56"/>
                  </a:lnTo>
                  <a:lnTo>
                    <a:pt x="278" y="64"/>
                  </a:lnTo>
                  <a:lnTo>
                    <a:pt x="288" y="75"/>
                  </a:lnTo>
                  <a:lnTo>
                    <a:pt x="296" y="98"/>
                  </a:lnTo>
                  <a:lnTo>
                    <a:pt x="305" y="102"/>
                  </a:lnTo>
                  <a:lnTo>
                    <a:pt x="307" y="126"/>
                  </a:lnTo>
                  <a:lnTo>
                    <a:pt x="297" y="135"/>
                  </a:lnTo>
                  <a:lnTo>
                    <a:pt x="297" y="13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7" name="Freeform 156">
              <a:extLst>
                <a:ext uri="{FF2B5EF4-FFF2-40B4-BE49-F238E27FC236}">
                  <a16:creationId xmlns:a16="http://schemas.microsoft.com/office/drawing/2014/main" id="{DABC0209-4342-DA35-32AB-53861329E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012" y="8794318"/>
              <a:ext cx="114614" cy="117640"/>
            </a:xfrm>
            <a:custGeom>
              <a:avLst/>
              <a:gdLst>
                <a:gd name="T0" fmla="*/ 50 w 54"/>
                <a:gd name="T1" fmla="*/ 7 h 58"/>
                <a:gd name="T2" fmla="*/ 34 w 54"/>
                <a:gd name="T3" fmla="*/ 58 h 58"/>
                <a:gd name="T4" fmla="*/ 0 w 54"/>
                <a:gd name="T5" fmla="*/ 37 h 58"/>
                <a:gd name="T6" fmla="*/ 8 w 54"/>
                <a:gd name="T7" fmla="*/ 10 h 58"/>
                <a:gd name="T8" fmla="*/ 24 w 54"/>
                <a:gd name="T9" fmla="*/ 0 h 58"/>
                <a:gd name="T10" fmla="*/ 54 w 54"/>
                <a:gd name="T11" fmla="*/ 8 h 58"/>
                <a:gd name="T12" fmla="*/ 50 w 54"/>
                <a:gd name="T13" fmla="*/ 7 h 58"/>
                <a:gd name="T14" fmla="*/ 50 w 54"/>
                <a:gd name="T1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8">
                  <a:moveTo>
                    <a:pt x="50" y="7"/>
                  </a:moveTo>
                  <a:lnTo>
                    <a:pt x="34" y="58"/>
                  </a:lnTo>
                  <a:lnTo>
                    <a:pt x="0" y="37"/>
                  </a:lnTo>
                  <a:lnTo>
                    <a:pt x="8" y="10"/>
                  </a:lnTo>
                  <a:lnTo>
                    <a:pt x="24" y="0"/>
                  </a:lnTo>
                  <a:lnTo>
                    <a:pt x="54" y="8"/>
                  </a:lnTo>
                  <a:lnTo>
                    <a:pt x="50" y="7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5ED153F8-F6D4-A34F-DA2D-760B3834E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326" y="7370472"/>
              <a:ext cx="265312" cy="277874"/>
            </a:xfrm>
            <a:custGeom>
              <a:avLst/>
              <a:gdLst>
                <a:gd name="T0" fmla="*/ 111 w 125"/>
                <a:gd name="T1" fmla="*/ 112 h 137"/>
                <a:gd name="T2" fmla="*/ 105 w 125"/>
                <a:gd name="T3" fmla="*/ 118 h 137"/>
                <a:gd name="T4" fmla="*/ 104 w 125"/>
                <a:gd name="T5" fmla="*/ 128 h 137"/>
                <a:gd name="T6" fmla="*/ 84 w 125"/>
                <a:gd name="T7" fmla="*/ 130 h 137"/>
                <a:gd name="T8" fmla="*/ 80 w 125"/>
                <a:gd name="T9" fmla="*/ 137 h 137"/>
                <a:gd name="T10" fmla="*/ 69 w 125"/>
                <a:gd name="T11" fmla="*/ 133 h 137"/>
                <a:gd name="T12" fmla="*/ 47 w 125"/>
                <a:gd name="T13" fmla="*/ 124 h 137"/>
                <a:gd name="T14" fmla="*/ 28 w 125"/>
                <a:gd name="T15" fmla="*/ 114 h 137"/>
                <a:gd name="T16" fmla="*/ 20 w 125"/>
                <a:gd name="T17" fmla="*/ 125 h 137"/>
                <a:gd name="T18" fmla="*/ 11 w 125"/>
                <a:gd name="T19" fmla="*/ 128 h 137"/>
                <a:gd name="T20" fmla="*/ 3 w 125"/>
                <a:gd name="T21" fmla="*/ 100 h 137"/>
                <a:gd name="T22" fmla="*/ 0 w 125"/>
                <a:gd name="T23" fmla="*/ 63 h 137"/>
                <a:gd name="T24" fmla="*/ 4 w 125"/>
                <a:gd name="T25" fmla="*/ 38 h 137"/>
                <a:gd name="T26" fmla="*/ 18 w 125"/>
                <a:gd name="T27" fmla="*/ 17 h 137"/>
                <a:gd name="T28" fmla="*/ 30 w 125"/>
                <a:gd name="T29" fmla="*/ 0 h 137"/>
                <a:gd name="T30" fmla="*/ 40 w 125"/>
                <a:gd name="T31" fmla="*/ 11 h 137"/>
                <a:gd name="T32" fmla="*/ 61 w 125"/>
                <a:gd name="T33" fmla="*/ 21 h 137"/>
                <a:gd name="T34" fmla="*/ 111 w 125"/>
                <a:gd name="T35" fmla="*/ 67 h 137"/>
                <a:gd name="T36" fmla="*/ 122 w 125"/>
                <a:gd name="T37" fmla="*/ 84 h 137"/>
                <a:gd name="T38" fmla="*/ 125 w 125"/>
                <a:gd name="T39" fmla="*/ 103 h 137"/>
                <a:gd name="T40" fmla="*/ 111 w 125"/>
                <a:gd name="T41" fmla="*/ 112 h 137"/>
                <a:gd name="T42" fmla="*/ 111 w 125"/>
                <a:gd name="T43" fmla="*/ 11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37">
                  <a:moveTo>
                    <a:pt x="111" y="112"/>
                  </a:moveTo>
                  <a:lnTo>
                    <a:pt x="105" y="118"/>
                  </a:lnTo>
                  <a:lnTo>
                    <a:pt x="104" y="128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9" y="133"/>
                  </a:lnTo>
                  <a:lnTo>
                    <a:pt x="47" y="124"/>
                  </a:lnTo>
                  <a:lnTo>
                    <a:pt x="28" y="114"/>
                  </a:lnTo>
                  <a:lnTo>
                    <a:pt x="20" y="125"/>
                  </a:lnTo>
                  <a:lnTo>
                    <a:pt x="11" y="128"/>
                  </a:lnTo>
                  <a:lnTo>
                    <a:pt x="3" y="100"/>
                  </a:lnTo>
                  <a:lnTo>
                    <a:pt x="0" y="63"/>
                  </a:lnTo>
                  <a:lnTo>
                    <a:pt x="4" y="38"/>
                  </a:lnTo>
                  <a:lnTo>
                    <a:pt x="18" y="17"/>
                  </a:lnTo>
                  <a:lnTo>
                    <a:pt x="30" y="0"/>
                  </a:lnTo>
                  <a:lnTo>
                    <a:pt x="40" y="11"/>
                  </a:lnTo>
                  <a:lnTo>
                    <a:pt x="61" y="21"/>
                  </a:lnTo>
                  <a:lnTo>
                    <a:pt x="111" y="67"/>
                  </a:lnTo>
                  <a:lnTo>
                    <a:pt x="122" y="84"/>
                  </a:lnTo>
                  <a:lnTo>
                    <a:pt x="125" y="103"/>
                  </a:lnTo>
                  <a:lnTo>
                    <a:pt x="111" y="112"/>
                  </a:lnTo>
                  <a:lnTo>
                    <a:pt x="111" y="1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1B1BD013-7231-6FDF-4C1D-5B38B3841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415" y="6256953"/>
              <a:ext cx="604911" cy="718008"/>
            </a:xfrm>
            <a:custGeom>
              <a:avLst/>
              <a:gdLst>
                <a:gd name="T0" fmla="*/ 284 w 285"/>
                <a:gd name="T1" fmla="*/ 257 h 354"/>
                <a:gd name="T2" fmla="*/ 275 w 285"/>
                <a:gd name="T3" fmla="*/ 270 h 354"/>
                <a:gd name="T4" fmla="*/ 263 w 285"/>
                <a:gd name="T5" fmla="*/ 272 h 354"/>
                <a:gd name="T6" fmla="*/ 252 w 285"/>
                <a:gd name="T7" fmla="*/ 257 h 354"/>
                <a:gd name="T8" fmla="*/ 225 w 285"/>
                <a:gd name="T9" fmla="*/ 246 h 354"/>
                <a:gd name="T10" fmla="*/ 206 w 285"/>
                <a:gd name="T11" fmla="*/ 261 h 354"/>
                <a:gd name="T12" fmla="*/ 180 w 285"/>
                <a:gd name="T13" fmla="*/ 270 h 354"/>
                <a:gd name="T14" fmla="*/ 172 w 285"/>
                <a:gd name="T15" fmla="*/ 290 h 354"/>
                <a:gd name="T16" fmla="*/ 164 w 285"/>
                <a:gd name="T17" fmla="*/ 331 h 354"/>
                <a:gd name="T18" fmla="*/ 136 w 285"/>
                <a:gd name="T19" fmla="*/ 352 h 354"/>
                <a:gd name="T20" fmla="*/ 108 w 285"/>
                <a:gd name="T21" fmla="*/ 342 h 354"/>
                <a:gd name="T22" fmla="*/ 86 w 285"/>
                <a:gd name="T23" fmla="*/ 324 h 354"/>
                <a:gd name="T24" fmla="*/ 71 w 285"/>
                <a:gd name="T25" fmla="*/ 354 h 354"/>
                <a:gd name="T26" fmla="*/ 55 w 285"/>
                <a:gd name="T27" fmla="*/ 344 h 354"/>
                <a:gd name="T28" fmla="*/ 37 w 285"/>
                <a:gd name="T29" fmla="*/ 312 h 354"/>
                <a:gd name="T30" fmla="*/ 37 w 285"/>
                <a:gd name="T31" fmla="*/ 262 h 354"/>
                <a:gd name="T32" fmla="*/ 16 w 285"/>
                <a:gd name="T33" fmla="*/ 242 h 354"/>
                <a:gd name="T34" fmla="*/ 13 w 285"/>
                <a:gd name="T35" fmla="*/ 218 h 354"/>
                <a:gd name="T36" fmla="*/ 0 w 285"/>
                <a:gd name="T37" fmla="*/ 206 h 354"/>
                <a:gd name="T38" fmla="*/ 7 w 285"/>
                <a:gd name="T39" fmla="*/ 187 h 354"/>
                <a:gd name="T40" fmla="*/ 14 w 285"/>
                <a:gd name="T41" fmla="*/ 184 h 354"/>
                <a:gd name="T42" fmla="*/ 7 w 285"/>
                <a:gd name="T43" fmla="*/ 169 h 354"/>
                <a:gd name="T44" fmla="*/ 11 w 285"/>
                <a:gd name="T45" fmla="*/ 130 h 354"/>
                <a:gd name="T46" fmla="*/ 11 w 285"/>
                <a:gd name="T47" fmla="*/ 98 h 354"/>
                <a:gd name="T48" fmla="*/ 21 w 285"/>
                <a:gd name="T49" fmla="*/ 89 h 354"/>
                <a:gd name="T50" fmla="*/ 24 w 285"/>
                <a:gd name="T51" fmla="*/ 65 h 354"/>
                <a:gd name="T52" fmla="*/ 7 w 285"/>
                <a:gd name="T53" fmla="*/ 37 h 354"/>
                <a:gd name="T54" fmla="*/ 24 w 285"/>
                <a:gd name="T55" fmla="*/ 40 h 354"/>
                <a:gd name="T56" fmla="*/ 37 w 285"/>
                <a:gd name="T57" fmla="*/ 33 h 354"/>
                <a:gd name="T58" fmla="*/ 45 w 285"/>
                <a:gd name="T59" fmla="*/ 27 h 354"/>
                <a:gd name="T60" fmla="*/ 52 w 285"/>
                <a:gd name="T61" fmla="*/ 15 h 354"/>
                <a:gd name="T62" fmla="*/ 63 w 285"/>
                <a:gd name="T63" fmla="*/ 17 h 354"/>
                <a:gd name="T64" fmla="*/ 66 w 285"/>
                <a:gd name="T65" fmla="*/ 0 h 354"/>
                <a:gd name="T66" fmla="*/ 96 w 285"/>
                <a:gd name="T67" fmla="*/ 3 h 354"/>
                <a:gd name="T68" fmla="*/ 100 w 285"/>
                <a:gd name="T69" fmla="*/ 51 h 354"/>
                <a:gd name="T70" fmla="*/ 108 w 285"/>
                <a:gd name="T71" fmla="*/ 69 h 354"/>
                <a:gd name="T72" fmla="*/ 114 w 285"/>
                <a:gd name="T73" fmla="*/ 76 h 354"/>
                <a:gd name="T74" fmla="*/ 149 w 285"/>
                <a:gd name="T75" fmla="*/ 77 h 354"/>
                <a:gd name="T76" fmla="*/ 153 w 285"/>
                <a:gd name="T77" fmla="*/ 81 h 354"/>
                <a:gd name="T78" fmla="*/ 170 w 285"/>
                <a:gd name="T79" fmla="*/ 85 h 354"/>
                <a:gd name="T80" fmla="*/ 173 w 285"/>
                <a:gd name="T81" fmla="*/ 99 h 354"/>
                <a:gd name="T82" fmla="*/ 196 w 285"/>
                <a:gd name="T83" fmla="*/ 102 h 354"/>
                <a:gd name="T84" fmla="*/ 209 w 285"/>
                <a:gd name="T85" fmla="*/ 106 h 354"/>
                <a:gd name="T86" fmla="*/ 213 w 285"/>
                <a:gd name="T87" fmla="*/ 128 h 354"/>
                <a:gd name="T88" fmla="*/ 225 w 285"/>
                <a:gd name="T89" fmla="*/ 131 h 354"/>
                <a:gd name="T90" fmla="*/ 213 w 285"/>
                <a:gd name="T91" fmla="*/ 139 h 354"/>
                <a:gd name="T92" fmla="*/ 213 w 285"/>
                <a:gd name="T93" fmla="*/ 172 h 354"/>
                <a:gd name="T94" fmla="*/ 221 w 285"/>
                <a:gd name="T95" fmla="*/ 175 h 354"/>
                <a:gd name="T96" fmla="*/ 227 w 285"/>
                <a:gd name="T97" fmla="*/ 183 h 354"/>
                <a:gd name="T98" fmla="*/ 259 w 285"/>
                <a:gd name="T99" fmla="*/ 181 h 354"/>
                <a:gd name="T100" fmla="*/ 262 w 285"/>
                <a:gd name="T101" fmla="*/ 200 h 354"/>
                <a:gd name="T102" fmla="*/ 275 w 285"/>
                <a:gd name="T103" fmla="*/ 202 h 354"/>
                <a:gd name="T104" fmla="*/ 278 w 285"/>
                <a:gd name="T105" fmla="*/ 220 h 354"/>
                <a:gd name="T106" fmla="*/ 285 w 285"/>
                <a:gd name="T107" fmla="*/ 226 h 354"/>
                <a:gd name="T108" fmla="*/ 284 w 285"/>
                <a:gd name="T109" fmla="*/ 257 h 354"/>
                <a:gd name="T110" fmla="*/ 284 w 285"/>
                <a:gd name="T111" fmla="*/ 25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5" h="354">
                  <a:moveTo>
                    <a:pt x="284" y="257"/>
                  </a:moveTo>
                  <a:lnTo>
                    <a:pt x="275" y="270"/>
                  </a:lnTo>
                  <a:lnTo>
                    <a:pt x="263" y="272"/>
                  </a:lnTo>
                  <a:lnTo>
                    <a:pt x="252" y="257"/>
                  </a:lnTo>
                  <a:lnTo>
                    <a:pt x="225" y="246"/>
                  </a:lnTo>
                  <a:lnTo>
                    <a:pt x="206" y="261"/>
                  </a:lnTo>
                  <a:lnTo>
                    <a:pt x="180" y="270"/>
                  </a:lnTo>
                  <a:lnTo>
                    <a:pt x="172" y="290"/>
                  </a:lnTo>
                  <a:lnTo>
                    <a:pt x="164" y="331"/>
                  </a:lnTo>
                  <a:lnTo>
                    <a:pt x="136" y="352"/>
                  </a:lnTo>
                  <a:lnTo>
                    <a:pt x="108" y="342"/>
                  </a:lnTo>
                  <a:lnTo>
                    <a:pt x="86" y="324"/>
                  </a:lnTo>
                  <a:lnTo>
                    <a:pt x="71" y="354"/>
                  </a:lnTo>
                  <a:lnTo>
                    <a:pt x="55" y="344"/>
                  </a:lnTo>
                  <a:lnTo>
                    <a:pt x="37" y="312"/>
                  </a:lnTo>
                  <a:lnTo>
                    <a:pt x="37" y="262"/>
                  </a:lnTo>
                  <a:lnTo>
                    <a:pt x="16" y="242"/>
                  </a:lnTo>
                  <a:lnTo>
                    <a:pt x="13" y="218"/>
                  </a:lnTo>
                  <a:lnTo>
                    <a:pt x="0" y="206"/>
                  </a:lnTo>
                  <a:lnTo>
                    <a:pt x="7" y="187"/>
                  </a:lnTo>
                  <a:lnTo>
                    <a:pt x="14" y="184"/>
                  </a:lnTo>
                  <a:lnTo>
                    <a:pt x="7" y="169"/>
                  </a:lnTo>
                  <a:lnTo>
                    <a:pt x="11" y="130"/>
                  </a:lnTo>
                  <a:lnTo>
                    <a:pt x="11" y="98"/>
                  </a:lnTo>
                  <a:lnTo>
                    <a:pt x="21" y="89"/>
                  </a:lnTo>
                  <a:lnTo>
                    <a:pt x="24" y="65"/>
                  </a:lnTo>
                  <a:lnTo>
                    <a:pt x="7" y="37"/>
                  </a:lnTo>
                  <a:lnTo>
                    <a:pt x="24" y="40"/>
                  </a:lnTo>
                  <a:lnTo>
                    <a:pt x="37" y="33"/>
                  </a:lnTo>
                  <a:lnTo>
                    <a:pt x="45" y="27"/>
                  </a:lnTo>
                  <a:lnTo>
                    <a:pt x="52" y="15"/>
                  </a:lnTo>
                  <a:lnTo>
                    <a:pt x="63" y="17"/>
                  </a:lnTo>
                  <a:lnTo>
                    <a:pt x="66" y="0"/>
                  </a:lnTo>
                  <a:lnTo>
                    <a:pt x="96" y="3"/>
                  </a:lnTo>
                  <a:lnTo>
                    <a:pt x="100" y="51"/>
                  </a:lnTo>
                  <a:lnTo>
                    <a:pt x="108" y="69"/>
                  </a:lnTo>
                  <a:lnTo>
                    <a:pt x="114" y="76"/>
                  </a:lnTo>
                  <a:lnTo>
                    <a:pt x="149" y="77"/>
                  </a:lnTo>
                  <a:lnTo>
                    <a:pt x="153" y="81"/>
                  </a:lnTo>
                  <a:lnTo>
                    <a:pt x="170" y="85"/>
                  </a:lnTo>
                  <a:lnTo>
                    <a:pt x="173" y="99"/>
                  </a:lnTo>
                  <a:lnTo>
                    <a:pt x="196" y="102"/>
                  </a:lnTo>
                  <a:lnTo>
                    <a:pt x="209" y="106"/>
                  </a:lnTo>
                  <a:lnTo>
                    <a:pt x="213" y="128"/>
                  </a:lnTo>
                  <a:lnTo>
                    <a:pt x="225" y="131"/>
                  </a:lnTo>
                  <a:lnTo>
                    <a:pt x="213" y="139"/>
                  </a:lnTo>
                  <a:lnTo>
                    <a:pt x="213" y="172"/>
                  </a:lnTo>
                  <a:lnTo>
                    <a:pt x="221" y="175"/>
                  </a:lnTo>
                  <a:lnTo>
                    <a:pt x="227" y="183"/>
                  </a:lnTo>
                  <a:lnTo>
                    <a:pt x="259" y="181"/>
                  </a:lnTo>
                  <a:lnTo>
                    <a:pt x="262" y="200"/>
                  </a:lnTo>
                  <a:lnTo>
                    <a:pt x="275" y="202"/>
                  </a:lnTo>
                  <a:lnTo>
                    <a:pt x="278" y="220"/>
                  </a:lnTo>
                  <a:lnTo>
                    <a:pt x="285" y="226"/>
                  </a:lnTo>
                  <a:lnTo>
                    <a:pt x="284" y="257"/>
                  </a:lnTo>
                  <a:lnTo>
                    <a:pt x="284" y="25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838302E9-8EB0-AEEF-86C8-53E6504B2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414" y="6674777"/>
              <a:ext cx="350212" cy="2192560"/>
            </a:xfrm>
            <a:custGeom>
              <a:avLst/>
              <a:gdLst>
                <a:gd name="T0" fmla="*/ 90 w 165"/>
                <a:gd name="T1" fmla="*/ 1003 h 1081"/>
                <a:gd name="T2" fmla="*/ 165 w 165"/>
                <a:gd name="T3" fmla="*/ 1044 h 1081"/>
                <a:gd name="T4" fmla="*/ 140 w 165"/>
                <a:gd name="T5" fmla="*/ 1081 h 1081"/>
                <a:gd name="T6" fmla="*/ 116 w 165"/>
                <a:gd name="T7" fmla="*/ 1052 h 1081"/>
                <a:gd name="T8" fmla="*/ 89 w 165"/>
                <a:gd name="T9" fmla="*/ 1023 h 1081"/>
                <a:gd name="T10" fmla="*/ 65 w 165"/>
                <a:gd name="T11" fmla="*/ 1003 h 1081"/>
                <a:gd name="T12" fmla="*/ 44 w 165"/>
                <a:gd name="T13" fmla="*/ 971 h 1081"/>
                <a:gd name="T14" fmla="*/ 20 w 165"/>
                <a:gd name="T15" fmla="*/ 909 h 1081"/>
                <a:gd name="T16" fmla="*/ 20 w 165"/>
                <a:gd name="T17" fmla="*/ 859 h 1081"/>
                <a:gd name="T18" fmla="*/ 32 w 165"/>
                <a:gd name="T19" fmla="*/ 801 h 1081"/>
                <a:gd name="T20" fmla="*/ 24 w 165"/>
                <a:gd name="T21" fmla="*/ 723 h 1081"/>
                <a:gd name="T22" fmla="*/ 16 w 165"/>
                <a:gd name="T23" fmla="*/ 701 h 1081"/>
                <a:gd name="T24" fmla="*/ 5 w 165"/>
                <a:gd name="T25" fmla="*/ 546 h 1081"/>
                <a:gd name="T26" fmla="*/ 24 w 165"/>
                <a:gd name="T27" fmla="*/ 430 h 1081"/>
                <a:gd name="T28" fmla="*/ 23 w 165"/>
                <a:gd name="T29" fmla="*/ 345 h 1081"/>
                <a:gd name="T30" fmla="*/ 20 w 165"/>
                <a:gd name="T31" fmla="*/ 299 h 1081"/>
                <a:gd name="T32" fmla="*/ 38 w 165"/>
                <a:gd name="T33" fmla="*/ 234 h 1081"/>
                <a:gd name="T34" fmla="*/ 44 w 165"/>
                <a:gd name="T35" fmla="*/ 179 h 1081"/>
                <a:gd name="T36" fmla="*/ 36 w 165"/>
                <a:gd name="T37" fmla="*/ 167 h 1081"/>
                <a:gd name="T38" fmla="*/ 44 w 165"/>
                <a:gd name="T39" fmla="*/ 62 h 1081"/>
                <a:gd name="T40" fmla="*/ 33 w 165"/>
                <a:gd name="T41" fmla="*/ 15 h 1081"/>
                <a:gd name="T42" fmla="*/ 62 w 165"/>
                <a:gd name="T43" fmla="*/ 12 h 1081"/>
                <a:gd name="T44" fmla="*/ 86 w 165"/>
                <a:gd name="T45" fmla="*/ 56 h 1081"/>
                <a:gd name="T46" fmla="*/ 104 w 165"/>
                <a:gd name="T47" fmla="*/ 138 h 1081"/>
                <a:gd name="T48" fmla="*/ 119 w 165"/>
                <a:gd name="T49" fmla="*/ 179 h 1081"/>
                <a:gd name="T50" fmla="*/ 102 w 165"/>
                <a:gd name="T51" fmla="*/ 213 h 1081"/>
                <a:gd name="T52" fmla="*/ 102 w 165"/>
                <a:gd name="T53" fmla="*/ 247 h 1081"/>
                <a:gd name="T54" fmla="*/ 79 w 165"/>
                <a:gd name="T55" fmla="*/ 279 h 1081"/>
                <a:gd name="T56" fmla="*/ 67 w 165"/>
                <a:gd name="T57" fmla="*/ 317 h 1081"/>
                <a:gd name="T58" fmla="*/ 75 w 165"/>
                <a:gd name="T59" fmla="*/ 376 h 1081"/>
                <a:gd name="T60" fmla="*/ 66 w 165"/>
                <a:gd name="T61" fmla="*/ 424 h 1081"/>
                <a:gd name="T62" fmla="*/ 79 w 165"/>
                <a:gd name="T63" fmla="*/ 456 h 1081"/>
                <a:gd name="T64" fmla="*/ 66 w 165"/>
                <a:gd name="T65" fmla="*/ 494 h 1081"/>
                <a:gd name="T66" fmla="*/ 66 w 165"/>
                <a:gd name="T67" fmla="*/ 522 h 1081"/>
                <a:gd name="T68" fmla="*/ 71 w 165"/>
                <a:gd name="T69" fmla="*/ 596 h 1081"/>
                <a:gd name="T70" fmla="*/ 52 w 165"/>
                <a:gd name="T71" fmla="*/ 637 h 1081"/>
                <a:gd name="T72" fmla="*/ 69 w 165"/>
                <a:gd name="T73" fmla="*/ 702 h 1081"/>
                <a:gd name="T74" fmla="*/ 79 w 165"/>
                <a:gd name="T75" fmla="*/ 768 h 1081"/>
                <a:gd name="T76" fmla="*/ 74 w 165"/>
                <a:gd name="T77" fmla="*/ 884 h 1081"/>
                <a:gd name="T78" fmla="*/ 65 w 165"/>
                <a:gd name="T79" fmla="*/ 959 h 1081"/>
                <a:gd name="T80" fmla="*/ 85 w 165"/>
                <a:gd name="T81" fmla="*/ 970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1081">
                  <a:moveTo>
                    <a:pt x="85" y="970"/>
                  </a:moveTo>
                  <a:lnTo>
                    <a:pt x="90" y="1003"/>
                  </a:lnTo>
                  <a:lnTo>
                    <a:pt x="161" y="1000"/>
                  </a:lnTo>
                  <a:lnTo>
                    <a:pt x="165" y="1044"/>
                  </a:lnTo>
                  <a:lnTo>
                    <a:pt x="148" y="1053"/>
                  </a:lnTo>
                  <a:lnTo>
                    <a:pt x="140" y="1081"/>
                  </a:lnTo>
                  <a:lnTo>
                    <a:pt x="131" y="1064"/>
                  </a:lnTo>
                  <a:lnTo>
                    <a:pt x="116" y="1052"/>
                  </a:lnTo>
                  <a:lnTo>
                    <a:pt x="97" y="1037"/>
                  </a:lnTo>
                  <a:lnTo>
                    <a:pt x="89" y="1023"/>
                  </a:lnTo>
                  <a:lnTo>
                    <a:pt x="73" y="1015"/>
                  </a:lnTo>
                  <a:lnTo>
                    <a:pt x="65" y="1003"/>
                  </a:lnTo>
                  <a:lnTo>
                    <a:pt x="60" y="979"/>
                  </a:lnTo>
                  <a:lnTo>
                    <a:pt x="44" y="971"/>
                  </a:lnTo>
                  <a:lnTo>
                    <a:pt x="32" y="952"/>
                  </a:lnTo>
                  <a:lnTo>
                    <a:pt x="20" y="909"/>
                  </a:lnTo>
                  <a:lnTo>
                    <a:pt x="36" y="867"/>
                  </a:lnTo>
                  <a:lnTo>
                    <a:pt x="20" y="859"/>
                  </a:lnTo>
                  <a:lnTo>
                    <a:pt x="23" y="822"/>
                  </a:lnTo>
                  <a:lnTo>
                    <a:pt x="32" y="801"/>
                  </a:lnTo>
                  <a:lnTo>
                    <a:pt x="30" y="728"/>
                  </a:lnTo>
                  <a:lnTo>
                    <a:pt x="24" y="723"/>
                  </a:lnTo>
                  <a:lnTo>
                    <a:pt x="8" y="724"/>
                  </a:lnTo>
                  <a:lnTo>
                    <a:pt x="16" y="701"/>
                  </a:lnTo>
                  <a:lnTo>
                    <a:pt x="0" y="555"/>
                  </a:lnTo>
                  <a:lnTo>
                    <a:pt x="5" y="546"/>
                  </a:lnTo>
                  <a:lnTo>
                    <a:pt x="13" y="530"/>
                  </a:lnTo>
                  <a:lnTo>
                    <a:pt x="24" y="430"/>
                  </a:lnTo>
                  <a:lnTo>
                    <a:pt x="16" y="426"/>
                  </a:lnTo>
                  <a:lnTo>
                    <a:pt x="23" y="345"/>
                  </a:lnTo>
                  <a:lnTo>
                    <a:pt x="28" y="315"/>
                  </a:lnTo>
                  <a:lnTo>
                    <a:pt x="20" y="299"/>
                  </a:lnTo>
                  <a:lnTo>
                    <a:pt x="36" y="299"/>
                  </a:lnTo>
                  <a:lnTo>
                    <a:pt x="38" y="234"/>
                  </a:lnTo>
                  <a:lnTo>
                    <a:pt x="44" y="234"/>
                  </a:lnTo>
                  <a:lnTo>
                    <a:pt x="44" y="179"/>
                  </a:lnTo>
                  <a:lnTo>
                    <a:pt x="36" y="179"/>
                  </a:lnTo>
                  <a:lnTo>
                    <a:pt x="36" y="167"/>
                  </a:lnTo>
                  <a:lnTo>
                    <a:pt x="46" y="155"/>
                  </a:lnTo>
                  <a:lnTo>
                    <a:pt x="44" y="62"/>
                  </a:lnTo>
                  <a:lnTo>
                    <a:pt x="38" y="51"/>
                  </a:lnTo>
                  <a:lnTo>
                    <a:pt x="33" y="15"/>
                  </a:lnTo>
                  <a:lnTo>
                    <a:pt x="49" y="0"/>
                  </a:lnTo>
                  <a:lnTo>
                    <a:pt x="62" y="12"/>
                  </a:lnTo>
                  <a:lnTo>
                    <a:pt x="65" y="36"/>
                  </a:lnTo>
                  <a:lnTo>
                    <a:pt x="86" y="56"/>
                  </a:lnTo>
                  <a:lnTo>
                    <a:pt x="86" y="106"/>
                  </a:lnTo>
                  <a:lnTo>
                    <a:pt x="104" y="138"/>
                  </a:lnTo>
                  <a:lnTo>
                    <a:pt x="120" y="148"/>
                  </a:lnTo>
                  <a:lnTo>
                    <a:pt x="119" y="179"/>
                  </a:lnTo>
                  <a:lnTo>
                    <a:pt x="103" y="184"/>
                  </a:lnTo>
                  <a:lnTo>
                    <a:pt x="102" y="213"/>
                  </a:lnTo>
                  <a:lnTo>
                    <a:pt x="90" y="230"/>
                  </a:lnTo>
                  <a:lnTo>
                    <a:pt x="102" y="247"/>
                  </a:lnTo>
                  <a:lnTo>
                    <a:pt x="94" y="269"/>
                  </a:lnTo>
                  <a:lnTo>
                    <a:pt x="79" y="279"/>
                  </a:lnTo>
                  <a:lnTo>
                    <a:pt x="77" y="302"/>
                  </a:lnTo>
                  <a:lnTo>
                    <a:pt x="67" y="317"/>
                  </a:lnTo>
                  <a:lnTo>
                    <a:pt x="73" y="357"/>
                  </a:lnTo>
                  <a:lnTo>
                    <a:pt x="75" y="376"/>
                  </a:lnTo>
                  <a:lnTo>
                    <a:pt x="65" y="385"/>
                  </a:lnTo>
                  <a:lnTo>
                    <a:pt x="66" y="424"/>
                  </a:lnTo>
                  <a:lnTo>
                    <a:pt x="77" y="428"/>
                  </a:lnTo>
                  <a:lnTo>
                    <a:pt x="79" y="456"/>
                  </a:lnTo>
                  <a:lnTo>
                    <a:pt x="66" y="460"/>
                  </a:lnTo>
                  <a:lnTo>
                    <a:pt x="66" y="494"/>
                  </a:lnTo>
                  <a:lnTo>
                    <a:pt x="77" y="506"/>
                  </a:lnTo>
                  <a:lnTo>
                    <a:pt x="66" y="522"/>
                  </a:lnTo>
                  <a:lnTo>
                    <a:pt x="49" y="549"/>
                  </a:lnTo>
                  <a:lnTo>
                    <a:pt x="71" y="596"/>
                  </a:lnTo>
                  <a:lnTo>
                    <a:pt x="54" y="619"/>
                  </a:lnTo>
                  <a:lnTo>
                    <a:pt x="52" y="637"/>
                  </a:lnTo>
                  <a:lnTo>
                    <a:pt x="62" y="660"/>
                  </a:lnTo>
                  <a:lnTo>
                    <a:pt x="69" y="702"/>
                  </a:lnTo>
                  <a:lnTo>
                    <a:pt x="69" y="740"/>
                  </a:lnTo>
                  <a:lnTo>
                    <a:pt x="79" y="768"/>
                  </a:lnTo>
                  <a:lnTo>
                    <a:pt x="78" y="864"/>
                  </a:lnTo>
                  <a:lnTo>
                    <a:pt x="74" y="884"/>
                  </a:lnTo>
                  <a:lnTo>
                    <a:pt x="61" y="888"/>
                  </a:lnTo>
                  <a:lnTo>
                    <a:pt x="65" y="959"/>
                  </a:lnTo>
                  <a:lnTo>
                    <a:pt x="85" y="970"/>
                  </a:lnTo>
                  <a:lnTo>
                    <a:pt x="85" y="97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Freeform 160">
              <a:extLst>
                <a:ext uri="{FF2B5EF4-FFF2-40B4-BE49-F238E27FC236}">
                  <a16:creationId xmlns:a16="http://schemas.microsoft.com/office/drawing/2014/main" id="{B9DEFEE8-5617-7B80-AD69-99341E502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307" y="5411164"/>
              <a:ext cx="169800" cy="206884"/>
            </a:xfrm>
            <a:custGeom>
              <a:avLst/>
              <a:gdLst>
                <a:gd name="T0" fmla="*/ 61 w 80"/>
                <a:gd name="T1" fmla="*/ 62 h 102"/>
                <a:gd name="T2" fmla="*/ 48 w 80"/>
                <a:gd name="T3" fmla="*/ 75 h 102"/>
                <a:gd name="T4" fmla="*/ 41 w 80"/>
                <a:gd name="T5" fmla="*/ 88 h 102"/>
                <a:gd name="T6" fmla="*/ 33 w 80"/>
                <a:gd name="T7" fmla="*/ 102 h 102"/>
                <a:gd name="T8" fmla="*/ 11 w 80"/>
                <a:gd name="T9" fmla="*/ 100 h 102"/>
                <a:gd name="T10" fmla="*/ 0 w 80"/>
                <a:gd name="T11" fmla="*/ 88 h 102"/>
                <a:gd name="T12" fmla="*/ 8 w 80"/>
                <a:gd name="T13" fmla="*/ 83 h 102"/>
                <a:gd name="T14" fmla="*/ 8 w 80"/>
                <a:gd name="T15" fmla="*/ 14 h 102"/>
                <a:gd name="T16" fmla="*/ 14 w 80"/>
                <a:gd name="T17" fmla="*/ 1 h 102"/>
                <a:gd name="T18" fmla="*/ 25 w 80"/>
                <a:gd name="T19" fmla="*/ 0 h 102"/>
                <a:gd name="T20" fmla="*/ 29 w 80"/>
                <a:gd name="T21" fmla="*/ 13 h 102"/>
                <a:gd name="T22" fmla="*/ 44 w 80"/>
                <a:gd name="T23" fmla="*/ 16 h 102"/>
                <a:gd name="T24" fmla="*/ 56 w 80"/>
                <a:gd name="T25" fmla="*/ 22 h 102"/>
                <a:gd name="T26" fmla="*/ 60 w 80"/>
                <a:gd name="T27" fmla="*/ 36 h 102"/>
                <a:gd name="T28" fmla="*/ 74 w 80"/>
                <a:gd name="T29" fmla="*/ 46 h 102"/>
                <a:gd name="T30" fmla="*/ 80 w 80"/>
                <a:gd name="T31" fmla="*/ 63 h 102"/>
                <a:gd name="T32" fmla="*/ 61 w 80"/>
                <a:gd name="T33" fmla="*/ 62 h 102"/>
                <a:gd name="T34" fmla="*/ 61 w 80"/>
                <a:gd name="T35" fmla="*/ 6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02">
                  <a:moveTo>
                    <a:pt x="61" y="62"/>
                  </a:moveTo>
                  <a:lnTo>
                    <a:pt x="48" y="75"/>
                  </a:lnTo>
                  <a:lnTo>
                    <a:pt x="41" y="88"/>
                  </a:lnTo>
                  <a:lnTo>
                    <a:pt x="33" y="102"/>
                  </a:lnTo>
                  <a:lnTo>
                    <a:pt x="11" y="100"/>
                  </a:lnTo>
                  <a:lnTo>
                    <a:pt x="0" y="88"/>
                  </a:lnTo>
                  <a:lnTo>
                    <a:pt x="8" y="83"/>
                  </a:lnTo>
                  <a:lnTo>
                    <a:pt x="8" y="14"/>
                  </a:lnTo>
                  <a:lnTo>
                    <a:pt x="14" y="1"/>
                  </a:lnTo>
                  <a:lnTo>
                    <a:pt x="25" y="0"/>
                  </a:lnTo>
                  <a:lnTo>
                    <a:pt x="29" y="13"/>
                  </a:lnTo>
                  <a:lnTo>
                    <a:pt x="44" y="16"/>
                  </a:lnTo>
                  <a:lnTo>
                    <a:pt x="56" y="22"/>
                  </a:lnTo>
                  <a:lnTo>
                    <a:pt x="60" y="36"/>
                  </a:lnTo>
                  <a:lnTo>
                    <a:pt x="74" y="46"/>
                  </a:lnTo>
                  <a:lnTo>
                    <a:pt x="80" y="63"/>
                  </a:lnTo>
                  <a:lnTo>
                    <a:pt x="61" y="62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Freeform 161">
              <a:extLst>
                <a:ext uri="{FF2B5EF4-FFF2-40B4-BE49-F238E27FC236}">
                  <a16:creationId xmlns:a16="http://schemas.microsoft.com/office/drawing/2014/main" id="{0A2D1EE3-1D80-B126-B048-C82F69E80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202" y="8627999"/>
              <a:ext cx="184658" cy="119669"/>
            </a:xfrm>
            <a:custGeom>
              <a:avLst/>
              <a:gdLst>
                <a:gd name="T0" fmla="*/ 66 w 87"/>
                <a:gd name="T1" fmla="*/ 39 h 59"/>
                <a:gd name="T2" fmla="*/ 34 w 87"/>
                <a:gd name="T3" fmla="*/ 48 h 59"/>
                <a:gd name="T4" fmla="*/ 23 w 87"/>
                <a:gd name="T5" fmla="*/ 40 h 59"/>
                <a:gd name="T6" fmla="*/ 4 w 87"/>
                <a:gd name="T7" fmla="*/ 59 h 59"/>
                <a:gd name="T8" fmla="*/ 0 w 87"/>
                <a:gd name="T9" fmla="*/ 40 h 59"/>
                <a:gd name="T10" fmla="*/ 3 w 87"/>
                <a:gd name="T11" fmla="*/ 18 h 59"/>
                <a:gd name="T12" fmla="*/ 27 w 87"/>
                <a:gd name="T13" fmla="*/ 14 h 59"/>
                <a:gd name="T14" fmla="*/ 46 w 87"/>
                <a:gd name="T15" fmla="*/ 16 h 59"/>
                <a:gd name="T16" fmla="*/ 49 w 87"/>
                <a:gd name="T17" fmla="*/ 0 h 59"/>
                <a:gd name="T18" fmla="*/ 62 w 87"/>
                <a:gd name="T19" fmla="*/ 14 h 59"/>
                <a:gd name="T20" fmla="*/ 87 w 87"/>
                <a:gd name="T21" fmla="*/ 28 h 59"/>
                <a:gd name="T22" fmla="*/ 66 w 87"/>
                <a:gd name="T23" fmla="*/ 39 h 59"/>
                <a:gd name="T24" fmla="*/ 66 w 87"/>
                <a:gd name="T25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59">
                  <a:moveTo>
                    <a:pt x="66" y="39"/>
                  </a:moveTo>
                  <a:lnTo>
                    <a:pt x="34" y="48"/>
                  </a:lnTo>
                  <a:lnTo>
                    <a:pt x="23" y="40"/>
                  </a:lnTo>
                  <a:lnTo>
                    <a:pt x="4" y="59"/>
                  </a:lnTo>
                  <a:lnTo>
                    <a:pt x="0" y="40"/>
                  </a:lnTo>
                  <a:lnTo>
                    <a:pt x="3" y="18"/>
                  </a:lnTo>
                  <a:lnTo>
                    <a:pt x="27" y="14"/>
                  </a:lnTo>
                  <a:lnTo>
                    <a:pt x="46" y="16"/>
                  </a:lnTo>
                  <a:lnTo>
                    <a:pt x="49" y="0"/>
                  </a:lnTo>
                  <a:lnTo>
                    <a:pt x="62" y="14"/>
                  </a:lnTo>
                  <a:lnTo>
                    <a:pt x="87" y="28"/>
                  </a:lnTo>
                  <a:lnTo>
                    <a:pt x="66" y="39"/>
                  </a:lnTo>
                  <a:lnTo>
                    <a:pt x="66" y="3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3" name="Freeform 162">
              <a:extLst>
                <a:ext uri="{FF2B5EF4-FFF2-40B4-BE49-F238E27FC236}">
                  <a16:creationId xmlns:a16="http://schemas.microsoft.com/office/drawing/2014/main" id="{6C0C77E1-36AC-BD4C-51F9-D62F4805D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29" y="1330284"/>
              <a:ext cx="1625828" cy="1269696"/>
            </a:xfrm>
            <a:custGeom>
              <a:avLst/>
              <a:gdLst>
                <a:gd name="T0" fmla="*/ 553 w 579"/>
                <a:gd name="T1" fmla="*/ 430 h 474"/>
                <a:gd name="T2" fmla="*/ 539 w 579"/>
                <a:gd name="T3" fmla="*/ 409 h 474"/>
                <a:gd name="T4" fmla="*/ 521 w 579"/>
                <a:gd name="T5" fmla="*/ 398 h 474"/>
                <a:gd name="T6" fmla="*/ 523 w 579"/>
                <a:gd name="T7" fmla="*/ 375 h 474"/>
                <a:gd name="T8" fmla="*/ 509 w 579"/>
                <a:gd name="T9" fmla="*/ 378 h 474"/>
                <a:gd name="T10" fmla="*/ 491 w 579"/>
                <a:gd name="T11" fmla="*/ 360 h 474"/>
                <a:gd name="T12" fmla="*/ 469 w 579"/>
                <a:gd name="T13" fmla="*/ 364 h 474"/>
                <a:gd name="T14" fmla="*/ 451 w 579"/>
                <a:gd name="T15" fmla="*/ 354 h 474"/>
                <a:gd name="T16" fmla="*/ 430 w 579"/>
                <a:gd name="T17" fmla="*/ 336 h 474"/>
                <a:gd name="T18" fmla="*/ 422 w 579"/>
                <a:gd name="T19" fmla="*/ 320 h 474"/>
                <a:gd name="T20" fmla="*/ 369 w 579"/>
                <a:gd name="T21" fmla="*/ 302 h 474"/>
                <a:gd name="T22" fmla="*/ 348 w 579"/>
                <a:gd name="T23" fmla="*/ 288 h 474"/>
                <a:gd name="T24" fmla="*/ 322 w 579"/>
                <a:gd name="T25" fmla="*/ 316 h 474"/>
                <a:gd name="T26" fmla="*/ 264 w 579"/>
                <a:gd name="T27" fmla="*/ 355 h 474"/>
                <a:gd name="T28" fmla="*/ 263 w 579"/>
                <a:gd name="T29" fmla="*/ 337 h 474"/>
                <a:gd name="T30" fmla="*/ 301 w 579"/>
                <a:gd name="T31" fmla="*/ 293 h 474"/>
                <a:gd name="T32" fmla="*/ 238 w 579"/>
                <a:gd name="T33" fmla="*/ 326 h 474"/>
                <a:gd name="T34" fmla="*/ 215 w 579"/>
                <a:gd name="T35" fmla="*/ 367 h 474"/>
                <a:gd name="T36" fmla="*/ 178 w 579"/>
                <a:gd name="T37" fmla="*/ 392 h 474"/>
                <a:gd name="T38" fmla="*/ 82 w 579"/>
                <a:gd name="T39" fmla="*/ 459 h 474"/>
                <a:gd name="T40" fmla="*/ 0 w 579"/>
                <a:gd name="T41" fmla="*/ 463 h 474"/>
                <a:gd name="T42" fmla="*/ 74 w 579"/>
                <a:gd name="T43" fmla="*/ 430 h 474"/>
                <a:gd name="T44" fmla="*/ 141 w 579"/>
                <a:gd name="T45" fmla="*/ 355 h 474"/>
                <a:gd name="T46" fmla="*/ 111 w 579"/>
                <a:gd name="T47" fmla="*/ 355 h 474"/>
                <a:gd name="T48" fmla="*/ 80 w 579"/>
                <a:gd name="T49" fmla="*/ 346 h 474"/>
                <a:gd name="T50" fmla="*/ 89 w 579"/>
                <a:gd name="T51" fmla="*/ 307 h 474"/>
                <a:gd name="T52" fmla="*/ 62 w 579"/>
                <a:gd name="T53" fmla="*/ 325 h 474"/>
                <a:gd name="T54" fmla="*/ 68 w 579"/>
                <a:gd name="T55" fmla="*/ 295 h 474"/>
                <a:gd name="T56" fmla="*/ 44 w 579"/>
                <a:gd name="T57" fmla="*/ 273 h 474"/>
                <a:gd name="T58" fmla="*/ 71 w 579"/>
                <a:gd name="T59" fmla="*/ 243 h 474"/>
                <a:gd name="T60" fmla="*/ 111 w 579"/>
                <a:gd name="T61" fmla="*/ 243 h 474"/>
                <a:gd name="T62" fmla="*/ 144 w 579"/>
                <a:gd name="T63" fmla="*/ 225 h 474"/>
                <a:gd name="T64" fmla="*/ 159 w 579"/>
                <a:gd name="T65" fmla="*/ 194 h 474"/>
                <a:gd name="T66" fmla="*/ 126 w 579"/>
                <a:gd name="T67" fmla="*/ 200 h 474"/>
                <a:gd name="T68" fmla="*/ 77 w 579"/>
                <a:gd name="T69" fmla="*/ 191 h 474"/>
                <a:gd name="T70" fmla="*/ 62 w 579"/>
                <a:gd name="T71" fmla="*/ 164 h 474"/>
                <a:gd name="T72" fmla="*/ 101 w 579"/>
                <a:gd name="T73" fmla="*/ 149 h 474"/>
                <a:gd name="T74" fmla="*/ 120 w 579"/>
                <a:gd name="T75" fmla="*/ 134 h 474"/>
                <a:gd name="T76" fmla="*/ 156 w 579"/>
                <a:gd name="T77" fmla="*/ 143 h 474"/>
                <a:gd name="T78" fmla="*/ 141 w 579"/>
                <a:gd name="T79" fmla="*/ 115 h 474"/>
                <a:gd name="T80" fmla="*/ 114 w 579"/>
                <a:gd name="T81" fmla="*/ 76 h 474"/>
                <a:gd name="T82" fmla="*/ 190 w 579"/>
                <a:gd name="T83" fmla="*/ 33 h 474"/>
                <a:gd name="T84" fmla="*/ 241 w 579"/>
                <a:gd name="T85" fmla="*/ 12 h 474"/>
                <a:gd name="T86" fmla="*/ 293 w 579"/>
                <a:gd name="T87" fmla="*/ 0 h 474"/>
                <a:gd name="T88" fmla="*/ 307 w 579"/>
                <a:gd name="T89" fmla="*/ 18 h 474"/>
                <a:gd name="T90" fmla="*/ 351 w 579"/>
                <a:gd name="T91" fmla="*/ 6 h 474"/>
                <a:gd name="T92" fmla="*/ 424 w 579"/>
                <a:gd name="T93" fmla="*/ 26 h 474"/>
                <a:gd name="T94" fmla="*/ 454 w 579"/>
                <a:gd name="T95" fmla="*/ 36 h 474"/>
                <a:gd name="T96" fmla="*/ 515 w 579"/>
                <a:gd name="T97" fmla="*/ 48 h 474"/>
                <a:gd name="T98" fmla="*/ 453 w 579"/>
                <a:gd name="T99" fmla="*/ 310 h 474"/>
                <a:gd name="T100" fmla="*/ 465 w 579"/>
                <a:gd name="T101" fmla="*/ 339 h 474"/>
                <a:gd name="T102" fmla="*/ 485 w 579"/>
                <a:gd name="T103" fmla="*/ 339 h 474"/>
                <a:gd name="T104" fmla="*/ 498 w 579"/>
                <a:gd name="T105" fmla="*/ 326 h 474"/>
                <a:gd name="T106" fmla="*/ 535 w 579"/>
                <a:gd name="T107" fmla="*/ 357 h 474"/>
                <a:gd name="T108" fmla="*/ 548 w 579"/>
                <a:gd name="T109" fmla="*/ 383 h 474"/>
                <a:gd name="T110" fmla="*/ 579 w 579"/>
                <a:gd name="T111" fmla="*/ 41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9" h="474">
                  <a:moveTo>
                    <a:pt x="567" y="430"/>
                  </a:moveTo>
                  <a:cubicBezTo>
                    <a:pt x="553" y="430"/>
                    <a:pt x="553" y="430"/>
                    <a:pt x="553" y="430"/>
                  </a:cubicBezTo>
                  <a:cubicBezTo>
                    <a:pt x="539" y="422"/>
                    <a:pt x="539" y="422"/>
                    <a:pt x="539" y="422"/>
                  </a:cubicBezTo>
                  <a:cubicBezTo>
                    <a:pt x="539" y="409"/>
                    <a:pt x="539" y="409"/>
                    <a:pt x="539" y="409"/>
                  </a:cubicBezTo>
                  <a:cubicBezTo>
                    <a:pt x="529" y="407"/>
                    <a:pt x="529" y="407"/>
                    <a:pt x="529" y="407"/>
                  </a:cubicBezTo>
                  <a:cubicBezTo>
                    <a:pt x="521" y="398"/>
                    <a:pt x="521" y="398"/>
                    <a:pt x="521" y="398"/>
                  </a:cubicBezTo>
                  <a:cubicBezTo>
                    <a:pt x="521" y="383"/>
                    <a:pt x="521" y="383"/>
                    <a:pt x="521" y="383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15" y="372"/>
                    <a:pt x="515" y="372"/>
                    <a:pt x="515" y="372"/>
                  </a:cubicBezTo>
                  <a:cubicBezTo>
                    <a:pt x="509" y="378"/>
                    <a:pt x="509" y="378"/>
                    <a:pt x="509" y="378"/>
                  </a:cubicBezTo>
                  <a:cubicBezTo>
                    <a:pt x="498" y="372"/>
                    <a:pt x="498" y="372"/>
                    <a:pt x="498" y="372"/>
                  </a:cubicBezTo>
                  <a:cubicBezTo>
                    <a:pt x="491" y="360"/>
                    <a:pt x="491" y="360"/>
                    <a:pt x="491" y="360"/>
                  </a:cubicBezTo>
                  <a:cubicBezTo>
                    <a:pt x="483" y="372"/>
                    <a:pt x="483" y="372"/>
                    <a:pt x="483" y="372"/>
                  </a:cubicBezTo>
                  <a:cubicBezTo>
                    <a:pt x="469" y="364"/>
                    <a:pt x="469" y="364"/>
                    <a:pt x="469" y="364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51" y="354"/>
                    <a:pt x="451" y="354"/>
                    <a:pt x="451" y="354"/>
                  </a:cubicBezTo>
                  <a:cubicBezTo>
                    <a:pt x="448" y="340"/>
                    <a:pt x="448" y="340"/>
                    <a:pt x="448" y="340"/>
                  </a:cubicBezTo>
                  <a:cubicBezTo>
                    <a:pt x="430" y="336"/>
                    <a:pt x="430" y="336"/>
                    <a:pt x="430" y="336"/>
                  </a:cubicBezTo>
                  <a:cubicBezTo>
                    <a:pt x="428" y="325"/>
                    <a:pt x="428" y="325"/>
                    <a:pt x="428" y="325"/>
                  </a:cubicBezTo>
                  <a:cubicBezTo>
                    <a:pt x="422" y="320"/>
                    <a:pt x="422" y="320"/>
                    <a:pt x="422" y="320"/>
                  </a:cubicBezTo>
                  <a:cubicBezTo>
                    <a:pt x="369" y="317"/>
                    <a:pt x="369" y="317"/>
                    <a:pt x="369" y="317"/>
                  </a:cubicBezTo>
                  <a:cubicBezTo>
                    <a:pt x="369" y="302"/>
                    <a:pt x="369" y="302"/>
                    <a:pt x="369" y="302"/>
                  </a:cubicBezTo>
                  <a:cubicBezTo>
                    <a:pt x="352" y="301"/>
                    <a:pt x="352" y="301"/>
                    <a:pt x="352" y="301"/>
                  </a:cubicBezTo>
                  <a:cubicBezTo>
                    <a:pt x="348" y="288"/>
                    <a:pt x="348" y="288"/>
                    <a:pt x="348" y="288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2" y="316"/>
                    <a:pt x="322" y="316"/>
                    <a:pt x="322" y="316"/>
                  </a:cubicBezTo>
                  <a:cubicBezTo>
                    <a:pt x="307" y="323"/>
                    <a:pt x="307" y="323"/>
                    <a:pt x="307" y="323"/>
                  </a:cubicBezTo>
                  <a:cubicBezTo>
                    <a:pt x="307" y="323"/>
                    <a:pt x="282" y="360"/>
                    <a:pt x="264" y="355"/>
                  </a:cubicBezTo>
                  <a:cubicBezTo>
                    <a:pt x="250" y="346"/>
                    <a:pt x="250" y="346"/>
                    <a:pt x="250" y="346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55" y="326"/>
                    <a:pt x="255" y="326"/>
                    <a:pt x="255" y="326"/>
                  </a:cubicBezTo>
                  <a:cubicBezTo>
                    <a:pt x="301" y="293"/>
                    <a:pt x="301" y="293"/>
                    <a:pt x="301" y="293"/>
                  </a:cubicBezTo>
                  <a:cubicBezTo>
                    <a:pt x="272" y="285"/>
                    <a:pt x="272" y="285"/>
                    <a:pt x="272" y="285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11" y="351"/>
                    <a:pt x="211" y="351"/>
                    <a:pt x="211" y="351"/>
                  </a:cubicBezTo>
                  <a:cubicBezTo>
                    <a:pt x="215" y="367"/>
                    <a:pt x="215" y="367"/>
                    <a:pt x="215" y="367"/>
                  </a:cubicBezTo>
                  <a:cubicBezTo>
                    <a:pt x="191" y="383"/>
                    <a:pt x="191" y="383"/>
                    <a:pt x="191" y="38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68" y="401"/>
                    <a:pt x="168" y="401"/>
                    <a:pt x="168" y="401"/>
                  </a:cubicBezTo>
                  <a:cubicBezTo>
                    <a:pt x="82" y="459"/>
                    <a:pt x="82" y="459"/>
                    <a:pt x="82" y="459"/>
                  </a:cubicBezTo>
                  <a:cubicBezTo>
                    <a:pt x="1" y="474"/>
                    <a:pt x="1" y="474"/>
                    <a:pt x="1" y="474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74" y="430"/>
                    <a:pt x="74" y="430"/>
                    <a:pt x="74" y="430"/>
                  </a:cubicBezTo>
                  <a:cubicBezTo>
                    <a:pt x="144" y="384"/>
                    <a:pt x="144" y="384"/>
                    <a:pt x="144" y="384"/>
                  </a:cubicBezTo>
                  <a:cubicBezTo>
                    <a:pt x="141" y="355"/>
                    <a:pt x="141" y="355"/>
                    <a:pt x="141" y="355"/>
                  </a:cubicBezTo>
                  <a:cubicBezTo>
                    <a:pt x="120" y="363"/>
                    <a:pt x="120" y="363"/>
                    <a:pt x="120" y="363"/>
                  </a:cubicBezTo>
                  <a:cubicBezTo>
                    <a:pt x="111" y="355"/>
                    <a:pt x="111" y="355"/>
                    <a:pt x="111" y="355"/>
                  </a:cubicBezTo>
                  <a:cubicBezTo>
                    <a:pt x="83" y="364"/>
                    <a:pt x="83" y="364"/>
                    <a:pt x="83" y="364"/>
                  </a:cubicBezTo>
                  <a:cubicBezTo>
                    <a:pt x="80" y="346"/>
                    <a:pt x="80" y="346"/>
                    <a:pt x="80" y="346"/>
                  </a:cubicBezTo>
                  <a:cubicBezTo>
                    <a:pt x="89" y="331"/>
                    <a:pt x="89" y="331"/>
                    <a:pt x="89" y="331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0" y="322"/>
                    <a:pt x="80" y="322"/>
                    <a:pt x="80" y="322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68" y="295"/>
                    <a:pt x="68" y="295"/>
                    <a:pt x="68" y="295"/>
                  </a:cubicBezTo>
                  <a:cubicBezTo>
                    <a:pt x="53" y="288"/>
                    <a:pt x="53" y="288"/>
                    <a:pt x="53" y="288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8" y="261"/>
                    <a:pt x="68" y="261"/>
                    <a:pt x="68" y="261"/>
                  </a:cubicBezTo>
                  <a:cubicBezTo>
                    <a:pt x="71" y="243"/>
                    <a:pt x="71" y="243"/>
                    <a:pt x="71" y="24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111" y="243"/>
                    <a:pt x="111" y="243"/>
                    <a:pt x="111" y="243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44" y="225"/>
                    <a:pt x="144" y="225"/>
                    <a:pt x="144" y="225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26" y="200"/>
                    <a:pt x="126" y="200"/>
                    <a:pt x="126" y="200"/>
                  </a:cubicBezTo>
                  <a:cubicBezTo>
                    <a:pt x="89" y="200"/>
                    <a:pt x="89" y="200"/>
                    <a:pt x="89" y="200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80" y="173"/>
                    <a:pt x="80" y="173"/>
                    <a:pt x="80" y="173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71" y="152"/>
                    <a:pt x="71" y="152"/>
                    <a:pt x="71" y="152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56" y="143"/>
                    <a:pt x="156" y="143"/>
                    <a:pt x="156" y="143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41" y="12"/>
                    <a:pt x="241" y="12"/>
                    <a:pt x="241" y="12"/>
                  </a:cubicBezTo>
                  <a:cubicBezTo>
                    <a:pt x="278" y="12"/>
                    <a:pt x="278" y="12"/>
                    <a:pt x="278" y="12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51" y="6"/>
                    <a:pt x="351" y="6"/>
                    <a:pt x="351" y="6"/>
                  </a:cubicBezTo>
                  <a:cubicBezTo>
                    <a:pt x="369" y="30"/>
                    <a:pt x="369" y="30"/>
                    <a:pt x="369" y="30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36" y="38"/>
                    <a:pt x="436" y="38"/>
                    <a:pt x="436" y="38"/>
                  </a:cubicBezTo>
                  <a:cubicBezTo>
                    <a:pt x="454" y="36"/>
                    <a:pt x="454" y="36"/>
                    <a:pt x="454" y="36"/>
                  </a:cubicBezTo>
                  <a:cubicBezTo>
                    <a:pt x="497" y="32"/>
                    <a:pt x="497" y="32"/>
                    <a:pt x="497" y="32"/>
                  </a:cubicBezTo>
                  <a:cubicBezTo>
                    <a:pt x="515" y="48"/>
                    <a:pt x="515" y="48"/>
                    <a:pt x="515" y="48"/>
                  </a:cubicBezTo>
                  <a:cubicBezTo>
                    <a:pt x="437" y="316"/>
                    <a:pt x="437" y="316"/>
                    <a:pt x="437" y="316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60" y="316"/>
                    <a:pt x="460" y="316"/>
                    <a:pt x="460" y="316"/>
                  </a:cubicBezTo>
                  <a:cubicBezTo>
                    <a:pt x="465" y="339"/>
                    <a:pt x="465" y="339"/>
                    <a:pt x="465" y="339"/>
                  </a:cubicBezTo>
                  <a:cubicBezTo>
                    <a:pt x="480" y="349"/>
                    <a:pt x="480" y="349"/>
                    <a:pt x="480" y="349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95" y="339"/>
                    <a:pt x="495" y="339"/>
                    <a:pt x="495" y="339"/>
                  </a:cubicBezTo>
                  <a:cubicBezTo>
                    <a:pt x="498" y="326"/>
                    <a:pt x="498" y="326"/>
                    <a:pt x="498" y="326"/>
                  </a:cubicBezTo>
                  <a:cubicBezTo>
                    <a:pt x="509" y="328"/>
                    <a:pt x="509" y="328"/>
                    <a:pt x="509" y="328"/>
                  </a:cubicBezTo>
                  <a:cubicBezTo>
                    <a:pt x="535" y="357"/>
                    <a:pt x="535" y="357"/>
                    <a:pt x="535" y="357"/>
                  </a:cubicBezTo>
                  <a:cubicBezTo>
                    <a:pt x="539" y="378"/>
                    <a:pt x="539" y="378"/>
                    <a:pt x="539" y="378"/>
                  </a:cubicBezTo>
                  <a:cubicBezTo>
                    <a:pt x="548" y="383"/>
                    <a:pt x="548" y="383"/>
                    <a:pt x="548" y="383"/>
                  </a:cubicBezTo>
                  <a:cubicBezTo>
                    <a:pt x="555" y="412"/>
                    <a:pt x="555" y="412"/>
                    <a:pt x="555" y="412"/>
                  </a:cubicBezTo>
                  <a:cubicBezTo>
                    <a:pt x="579" y="418"/>
                    <a:pt x="579" y="418"/>
                    <a:pt x="579" y="418"/>
                  </a:cubicBezTo>
                  <a:cubicBezTo>
                    <a:pt x="567" y="430"/>
                    <a:pt x="567" y="430"/>
                    <a:pt x="567" y="430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Freeform 163">
              <a:extLst>
                <a:ext uri="{FF2B5EF4-FFF2-40B4-BE49-F238E27FC236}">
                  <a16:creationId xmlns:a16="http://schemas.microsoft.com/office/drawing/2014/main" id="{BFE45735-BA34-B9F3-4F3B-C4289DF25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470" y="2936674"/>
              <a:ext cx="2750748" cy="1472523"/>
            </a:xfrm>
            <a:custGeom>
              <a:avLst/>
              <a:gdLst>
                <a:gd name="T0" fmla="*/ 1253 w 1296"/>
                <a:gd name="T1" fmla="*/ 152 h 726"/>
                <a:gd name="T2" fmla="*/ 1215 w 1296"/>
                <a:gd name="T3" fmla="*/ 163 h 726"/>
                <a:gd name="T4" fmla="*/ 1219 w 1296"/>
                <a:gd name="T5" fmla="*/ 217 h 726"/>
                <a:gd name="T6" fmla="*/ 1148 w 1296"/>
                <a:gd name="T7" fmla="*/ 251 h 726"/>
                <a:gd name="T8" fmla="*/ 1104 w 1296"/>
                <a:gd name="T9" fmla="*/ 283 h 726"/>
                <a:gd name="T10" fmla="*/ 1072 w 1296"/>
                <a:gd name="T11" fmla="*/ 341 h 726"/>
                <a:gd name="T12" fmla="*/ 1072 w 1296"/>
                <a:gd name="T13" fmla="*/ 411 h 726"/>
                <a:gd name="T14" fmla="*/ 1026 w 1296"/>
                <a:gd name="T15" fmla="*/ 436 h 726"/>
                <a:gd name="T16" fmla="*/ 981 w 1296"/>
                <a:gd name="T17" fmla="*/ 483 h 726"/>
                <a:gd name="T18" fmla="*/ 937 w 1296"/>
                <a:gd name="T19" fmla="*/ 526 h 726"/>
                <a:gd name="T20" fmla="*/ 945 w 1296"/>
                <a:gd name="T21" fmla="*/ 596 h 726"/>
                <a:gd name="T22" fmla="*/ 962 w 1296"/>
                <a:gd name="T23" fmla="*/ 703 h 726"/>
                <a:gd name="T24" fmla="*/ 917 w 1296"/>
                <a:gd name="T25" fmla="*/ 697 h 726"/>
                <a:gd name="T26" fmla="*/ 899 w 1296"/>
                <a:gd name="T27" fmla="*/ 595 h 726"/>
                <a:gd name="T28" fmla="*/ 830 w 1296"/>
                <a:gd name="T29" fmla="*/ 565 h 726"/>
                <a:gd name="T30" fmla="*/ 740 w 1296"/>
                <a:gd name="T31" fmla="*/ 569 h 726"/>
                <a:gd name="T32" fmla="*/ 700 w 1296"/>
                <a:gd name="T33" fmla="*/ 588 h 726"/>
                <a:gd name="T34" fmla="*/ 671 w 1296"/>
                <a:gd name="T35" fmla="*/ 586 h 726"/>
                <a:gd name="T36" fmla="*/ 628 w 1296"/>
                <a:gd name="T37" fmla="*/ 572 h 726"/>
                <a:gd name="T38" fmla="*/ 585 w 1296"/>
                <a:gd name="T39" fmla="*/ 624 h 726"/>
                <a:gd name="T40" fmla="*/ 517 w 1296"/>
                <a:gd name="T41" fmla="*/ 674 h 726"/>
                <a:gd name="T42" fmla="*/ 485 w 1296"/>
                <a:gd name="T43" fmla="*/ 599 h 726"/>
                <a:gd name="T44" fmla="*/ 439 w 1296"/>
                <a:gd name="T45" fmla="*/ 595 h 726"/>
                <a:gd name="T46" fmla="*/ 389 w 1296"/>
                <a:gd name="T47" fmla="*/ 553 h 726"/>
                <a:gd name="T48" fmla="*/ 361 w 1296"/>
                <a:gd name="T49" fmla="*/ 502 h 726"/>
                <a:gd name="T50" fmla="*/ 320 w 1296"/>
                <a:gd name="T51" fmla="*/ 530 h 726"/>
                <a:gd name="T52" fmla="*/ 223 w 1296"/>
                <a:gd name="T53" fmla="*/ 532 h 726"/>
                <a:gd name="T54" fmla="*/ 173 w 1296"/>
                <a:gd name="T55" fmla="*/ 487 h 726"/>
                <a:gd name="T56" fmla="*/ 95 w 1296"/>
                <a:gd name="T57" fmla="*/ 454 h 726"/>
                <a:gd name="T58" fmla="*/ 57 w 1296"/>
                <a:gd name="T59" fmla="*/ 395 h 726"/>
                <a:gd name="T60" fmla="*/ 38 w 1296"/>
                <a:gd name="T61" fmla="*/ 349 h 726"/>
                <a:gd name="T62" fmla="*/ 0 w 1296"/>
                <a:gd name="T63" fmla="*/ 244 h 726"/>
                <a:gd name="T64" fmla="*/ 3 w 1296"/>
                <a:gd name="T65" fmla="*/ 209 h 726"/>
                <a:gd name="T66" fmla="*/ 25 w 1296"/>
                <a:gd name="T67" fmla="*/ 163 h 726"/>
                <a:gd name="T68" fmla="*/ 46 w 1296"/>
                <a:gd name="T69" fmla="*/ 67 h 726"/>
                <a:gd name="T70" fmla="*/ 42 w 1296"/>
                <a:gd name="T71" fmla="*/ 23 h 726"/>
                <a:gd name="T72" fmla="*/ 87 w 1296"/>
                <a:gd name="T73" fmla="*/ 48 h 726"/>
                <a:gd name="T74" fmla="*/ 700 w 1296"/>
                <a:gd name="T75" fmla="*/ 16 h 726"/>
                <a:gd name="T76" fmla="*/ 847 w 1296"/>
                <a:gd name="T77" fmla="*/ 23 h 726"/>
                <a:gd name="T78" fmla="*/ 941 w 1296"/>
                <a:gd name="T79" fmla="*/ 113 h 726"/>
                <a:gd name="T80" fmla="*/ 922 w 1296"/>
                <a:gd name="T81" fmla="*/ 217 h 726"/>
                <a:gd name="T82" fmla="*/ 1027 w 1296"/>
                <a:gd name="T83" fmla="*/ 168 h 726"/>
                <a:gd name="T84" fmla="*/ 1108 w 1296"/>
                <a:gd name="T85" fmla="*/ 119 h 726"/>
                <a:gd name="T86" fmla="*/ 1230 w 1296"/>
                <a:gd name="T87" fmla="*/ 81 h 726"/>
                <a:gd name="T88" fmla="*/ 1281 w 1296"/>
                <a:gd name="T89" fmla="*/ 113 h 726"/>
                <a:gd name="T90" fmla="*/ 1283 w 1296"/>
                <a:gd name="T91" fmla="*/ 137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96" h="726">
                  <a:moveTo>
                    <a:pt x="1283" y="137"/>
                  </a:moveTo>
                  <a:lnTo>
                    <a:pt x="1262" y="139"/>
                  </a:lnTo>
                  <a:lnTo>
                    <a:pt x="1253" y="152"/>
                  </a:lnTo>
                  <a:lnTo>
                    <a:pt x="1237" y="151"/>
                  </a:lnTo>
                  <a:lnTo>
                    <a:pt x="1233" y="163"/>
                  </a:lnTo>
                  <a:lnTo>
                    <a:pt x="1215" y="163"/>
                  </a:lnTo>
                  <a:lnTo>
                    <a:pt x="1207" y="183"/>
                  </a:lnTo>
                  <a:lnTo>
                    <a:pt x="1203" y="201"/>
                  </a:lnTo>
                  <a:lnTo>
                    <a:pt x="1219" y="217"/>
                  </a:lnTo>
                  <a:lnTo>
                    <a:pt x="1199" y="229"/>
                  </a:lnTo>
                  <a:lnTo>
                    <a:pt x="1156" y="233"/>
                  </a:lnTo>
                  <a:lnTo>
                    <a:pt x="1148" y="251"/>
                  </a:lnTo>
                  <a:lnTo>
                    <a:pt x="1141" y="263"/>
                  </a:lnTo>
                  <a:lnTo>
                    <a:pt x="1115" y="267"/>
                  </a:lnTo>
                  <a:lnTo>
                    <a:pt x="1104" y="283"/>
                  </a:lnTo>
                  <a:lnTo>
                    <a:pt x="1098" y="324"/>
                  </a:lnTo>
                  <a:lnTo>
                    <a:pt x="1081" y="329"/>
                  </a:lnTo>
                  <a:lnTo>
                    <a:pt x="1072" y="341"/>
                  </a:lnTo>
                  <a:lnTo>
                    <a:pt x="1061" y="356"/>
                  </a:lnTo>
                  <a:lnTo>
                    <a:pt x="1073" y="364"/>
                  </a:lnTo>
                  <a:lnTo>
                    <a:pt x="1072" y="411"/>
                  </a:lnTo>
                  <a:lnTo>
                    <a:pt x="1056" y="419"/>
                  </a:lnTo>
                  <a:lnTo>
                    <a:pt x="1052" y="438"/>
                  </a:lnTo>
                  <a:lnTo>
                    <a:pt x="1026" y="436"/>
                  </a:lnTo>
                  <a:lnTo>
                    <a:pt x="1014" y="452"/>
                  </a:lnTo>
                  <a:lnTo>
                    <a:pt x="990" y="460"/>
                  </a:lnTo>
                  <a:lnTo>
                    <a:pt x="981" y="483"/>
                  </a:lnTo>
                  <a:lnTo>
                    <a:pt x="963" y="487"/>
                  </a:lnTo>
                  <a:lnTo>
                    <a:pt x="944" y="504"/>
                  </a:lnTo>
                  <a:lnTo>
                    <a:pt x="937" y="526"/>
                  </a:lnTo>
                  <a:lnTo>
                    <a:pt x="937" y="562"/>
                  </a:lnTo>
                  <a:lnTo>
                    <a:pt x="936" y="592"/>
                  </a:lnTo>
                  <a:lnTo>
                    <a:pt x="945" y="596"/>
                  </a:lnTo>
                  <a:lnTo>
                    <a:pt x="948" y="636"/>
                  </a:lnTo>
                  <a:lnTo>
                    <a:pt x="952" y="646"/>
                  </a:lnTo>
                  <a:lnTo>
                    <a:pt x="962" y="703"/>
                  </a:lnTo>
                  <a:lnTo>
                    <a:pt x="953" y="726"/>
                  </a:lnTo>
                  <a:lnTo>
                    <a:pt x="941" y="711"/>
                  </a:lnTo>
                  <a:lnTo>
                    <a:pt x="917" y="697"/>
                  </a:lnTo>
                  <a:lnTo>
                    <a:pt x="905" y="665"/>
                  </a:lnTo>
                  <a:lnTo>
                    <a:pt x="895" y="631"/>
                  </a:lnTo>
                  <a:lnTo>
                    <a:pt x="899" y="595"/>
                  </a:lnTo>
                  <a:lnTo>
                    <a:pt x="880" y="576"/>
                  </a:lnTo>
                  <a:lnTo>
                    <a:pt x="859" y="558"/>
                  </a:lnTo>
                  <a:lnTo>
                    <a:pt x="830" y="565"/>
                  </a:lnTo>
                  <a:lnTo>
                    <a:pt x="809" y="553"/>
                  </a:lnTo>
                  <a:lnTo>
                    <a:pt x="756" y="557"/>
                  </a:lnTo>
                  <a:lnTo>
                    <a:pt x="740" y="569"/>
                  </a:lnTo>
                  <a:lnTo>
                    <a:pt x="751" y="592"/>
                  </a:lnTo>
                  <a:lnTo>
                    <a:pt x="726" y="595"/>
                  </a:lnTo>
                  <a:lnTo>
                    <a:pt x="700" y="588"/>
                  </a:lnTo>
                  <a:lnTo>
                    <a:pt x="696" y="557"/>
                  </a:lnTo>
                  <a:lnTo>
                    <a:pt x="678" y="562"/>
                  </a:lnTo>
                  <a:lnTo>
                    <a:pt x="671" y="586"/>
                  </a:lnTo>
                  <a:lnTo>
                    <a:pt x="658" y="582"/>
                  </a:lnTo>
                  <a:lnTo>
                    <a:pt x="644" y="562"/>
                  </a:lnTo>
                  <a:lnTo>
                    <a:pt x="628" y="572"/>
                  </a:lnTo>
                  <a:lnTo>
                    <a:pt x="613" y="586"/>
                  </a:lnTo>
                  <a:lnTo>
                    <a:pt x="600" y="608"/>
                  </a:lnTo>
                  <a:lnTo>
                    <a:pt x="585" y="624"/>
                  </a:lnTo>
                  <a:lnTo>
                    <a:pt x="559" y="636"/>
                  </a:lnTo>
                  <a:lnTo>
                    <a:pt x="550" y="674"/>
                  </a:lnTo>
                  <a:lnTo>
                    <a:pt x="517" y="674"/>
                  </a:lnTo>
                  <a:lnTo>
                    <a:pt x="511" y="643"/>
                  </a:lnTo>
                  <a:lnTo>
                    <a:pt x="490" y="632"/>
                  </a:lnTo>
                  <a:lnTo>
                    <a:pt x="485" y="599"/>
                  </a:lnTo>
                  <a:lnTo>
                    <a:pt x="470" y="580"/>
                  </a:lnTo>
                  <a:lnTo>
                    <a:pt x="447" y="562"/>
                  </a:lnTo>
                  <a:lnTo>
                    <a:pt x="439" y="595"/>
                  </a:lnTo>
                  <a:lnTo>
                    <a:pt x="415" y="595"/>
                  </a:lnTo>
                  <a:lnTo>
                    <a:pt x="403" y="557"/>
                  </a:lnTo>
                  <a:lnTo>
                    <a:pt x="389" y="553"/>
                  </a:lnTo>
                  <a:lnTo>
                    <a:pt x="386" y="530"/>
                  </a:lnTo>
                  <a:lnTo>
                    <a:pt x="369" y="526"/>
                  </a:lnTo>
                  <a:lnTo>
                    <a:pt x="361" y="502"/>
                  </a:lnTo>
                  <a:lnTo>
                    <a:pt x="344" y="514"/>
                  </a:lnTo>
                  <a:lnTo>
                    <a:pt x="324" y="516"/>
                  </a:lnTo>
                  <a:lnTo>
                    <a:pt x="320" y="530"/>
                  </a:lnTo>
                  <a:lnTo>
                    <a:pt x="285" y="530"/>
                  </a:lnTo>
                  <a:lnTo>
                    <a:pt x="260" y="541"/>
                  </a:lnTo>
                  <a:lnTo>
                    <a:pt x="223" y="532"/>
                  </a:lnTo>
                  <a:lnTo>
                    <a:pt x="200" y="508"/>
                  </a:lnTo>
                  <a:lnTo>
                    <a:pt x="180" y="500"/>
                  </a:lnTo>
                  <a:lnTo>
                    <a:pt x="173" y="487"/>
                  </a:lnTo>
                  <a:lnTo>
                    <a:pt x="123" y="484"/>
                  </a:lnTo>
                  <a:lnTo>
                    <a:pt x="125" y="464"/>
                  </a:lnTo>
                  <a:lnTo>
                    <a:pt x="95" y="454"/>
                  </a:lnTo>
                  <a:lnTo>
                    <a:pt x="75" y="438"/>
                  </a:lnTo>
                  <a:lnTo>
                    <a:pt x="53" y="427"/>
                  </a:lnTo>
                  <a:lnTo>
                    <a:pt x="57" y="395"/>
                  </a:lnTo>
                  <a:lnTo>
                    <a:pt x="29" y="390"/>
                  </a:lnTo>
                  <a:lnTo>
                    <a:pt x="30" y="372"/>
                  </a:lnTo>
                  <a:lnTo>
                    <a:pt x="38" y="349"/>
                  </a:lnTo>
                  <a:lnTo>
                    <a:pt x="25" y="332"/>
                  </a:lnTo>
                  <a:lnTo>
                    <a:pt x="4" y="311"/>
                  </a:lnTo>
                  <a:lnTo>
                    <a:pt x="0" y="244"/>
                  </a:lnTo>
                  <a:lnTo>
                    <a:pt x="14" y="232"/>
                  </a:lnTo>
                  <a:lnTo>
                    <a:pt x="4" y="221"/>
                  </a:lnTo>
                  <a:lnTo>
                    <a:pt x="3" y="209"/>
                  </a:lnTo>
                  <a:lnTo>
                    <a:pt x="8" y="197"/>
                  </a:lnTo>
                  <a:lnTo>
                    <a:pt x="13" y="171"/>
                  </a:lnTo>
                  <a:lnTo>
                    <a:pt x="25" y="163"/>
                  </a:lnTo>
                  <a:lnTo>
                    <a:pt x="25" y="123"/>
                  </a:lnTo>
                  <a:lnTo>
                    <a:pt x="37" y="113"/>
                  </a:lnTo>
                  <a:lnTo>
                    <a:pt x="46" y="67"/>
                  </a:lnTo>
                  <a:lnTo>
                    <a:pt x="59" y="63"/>
                  </a:lnTo>
                  <a:lnTo>
                    <a:pt x="42" y="43"/>
                  </a:lnTo>
                  <a:lnTo>
                    <a:pt x="42" y="23"/>
                  </a:lnTo>
                  <a:lnTo>
                    <a:pt x="63" y="19"/>
                  </a:lnTo>
                  <a:lnTo>
                    <a:pt x="77" y="35"/>
                  </a:lnTo>
                  <a:lnTo>
                    <a:pt x="87" y="48"/>
                  </a:lnTo>
                  <a:lnTo>
                    <a:pt x="91" y="2"/>
                  </a:lnTo>
                  <a:lnTo>
                    <a:pt x="702" y="0"/>
                  </a:lnTo>
                  <a:lnTo>
                    <a:pt x="700" y="16"/>
                  </a:lnTo>
                  <a:lnTo>
                    <a:pt x="743" y="16"/>
                  </a:lnTo>
                  <a:lnTo>
                    <a:pt x="806" y="23"/>
                  </a:lnTo>
                  <a:lnTo>
                    <a:pt x="847" y="23"/>
                  </a:lnTo>
                  <a:lnTo>
                    <a:pt x="879" y="47"/>
                  </a:lnTo>
                  <a:lnTo>
                    <a:pt x="917" y="67"/>
                  </a:lnTo>
                  <a:lnTo>
                    <a:pt x="941" y="113"/>
                  </a:lnTo>
                  <a:lnTo>
                    <a:pt x="963" y="159"/>
                  </a:lnTo>
                  <a:lnTo>
                    <a:pt x="936" y="199"/>
                  </a:lnTo>
                  <a:lnTo>
                    <a:pt x="922" y="217"/>
                  </a:lnTo>
                  <a:lnTo>
                    <a:pt x="957" y="232"/>
                  </a:lnTo>
                  <a:lnTo>
                    <a:pt x="1007" y="187"/>
                  </a:lnTo>
                  <a:lnTo>
                    <a:pt x="1027" y="168"/>
                  </a:lnTo>
                  <a:lnTo>
                    <a:pt x="1080" y="171"/>
                  </a:lnTo>
                  <a:lnTo>
                    <a:pt x="1090" y="137"/>
                  </a:lnTo>
                  <a:lnTo>
                    <a:pt x="1108" y="119"/>
                  </a:lnTo>
                  <a:lnTo>
                    <a:pt x="1203" y="125"/>
                  </a:lnTo>
                  <a:lnTo>
                    <a:pt x="1219" y="102"/>
                  </a:lnTo>
                  <a:lnTo>
                    <a:pt x="1230" y="81"/>
                  </a:lnTo>
                  <a:lnTo>
                    <a:pt x="1245" y="43"/>
                  </a:lnTo>
                  <a:lnTo>
                    <a:pt x="1277" y="48"/>
                  </a:lnTo>
                  <a:lnTo>
                    <a:pt x="1281" y="113"/>
                  </a:lnTo>
                  <a:lnTo>
                    <a:pt x="1296" y="121"/>
                  </a:lnTo>
                  <a:lnTo>
                    <a:pt x="1283" y="137"/>
                  </a:lnTo>
                  <a:lnTo>
                    <a:pt x="1283" y="137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Freeform 164">
              <a:extLst>
                <a:ext uri="{FF2B5EF4-FFF2-40B4-BE49-F238E27FC236}">
                  <a16:creationId xmlns:a16="http://schemas.microsoft.com/office/drawing/2014/main" id="{7F7F0729-0993-9D2C-7722-F7476C4A1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828" y="1291748"/>
              <a:ext cx="3727093" cy="2115485"/>
            </a:xfrm>
            <a:custGeom>
              <a:avLst/>
              <a:gdLst>
                <a:gd name="T0" fmla="*/ 1264 w 1329"/>
                <a:gd name="T1" fmla="*/ 574 h 789"/>
                <a:gd name="T2" fmla="*/ 1144 w 1329"/>
                <a:gd name="T3" fmla="*/ 590 h 789"/>
                <a:gd name="T4" fmla="*/ 1158 w 1329"/>
                <a:gd name="T5" fmla="*/ 602 h 789"/>
                <a:gd name="T6" fmla="*/ 1234 w 1329"/>
                <a:gd name="T7" fmla="*/ 681 h 789"/>
                <a:gd name="T8" fmla="*/ 1190 w 1329"/>
                <a:gd name="T9" fmla="*/ 675 h 789"/>
                <a:gd name="T10" fmla="*/ 1115 w 1329"/>
                <a:gd name="T11" fmla="*/ 699 h 789"/>
                <a:gd name="T12" fmla="*/ 1068 w 1329"/>
                <a:gd name="T13" fmla="*/ 691 h 789"/>
                <a:gd name="T14" fmla="*/ 963 w 1329"/>
                <a:gd name="T15" fmla="*/ 743 h 789"/>
                <a:gd name="T16" fmla="*/ 844 w 1329"/>
                <a:gd name="T17" fmla="*/ 778 h 789"/>
                <a:gd name="T18" fmla="*/ 840 w 1329"/>
                <a:gd name="T19" fmla="*/ 664 h 789"/>
                <a:gd name="T20" fmla="*/ 708 w 1329"/>
                <a:gd name="T21" fmla="*/ 626 h 789"/>
                <a:gd name="T22" fmla="*/ 192 w 1329"/>
                <a:gd name="T23" fmla="*/ 587 h 789"/>
                <a:gd name="T24" fmla="*/ 148 w 1329"/>
                <a:gd name="T25" fmla="*/ 503 h 789"/>
                <a:gd name="T26" fmla="*/ 122 w 1329"/>
                <a:gd name="T27" fmla="*/ 457 h 789"/>
                <a:gd name="T28" fmla="*/ 111 w 1329"/>
                <a:gd name="T29" fmla="*/ 397 h 789"/>
                <a:gd name="T30" fmla="*/ 61 w 1329"/>
                <a:gd name="T31" fmla="*/ 340 h 789"/>
                <a:gd name="T32" fmla="*/ 28 w 1329"/>
                <a:gd name="T33" fmla="*/ 353 h 789"/>
                <a:gd name="T34" fmla="*/ 78 w 1329"/>
                <a:gd name="T35" fmla="*/ 62 h 789"/>
                <a:gd name="T36" fmla="*/ 194 w 1329"/>
                <a:gd name="T37" fmla="*/ 76 h 789"/>
                <a:gd name="T38" fmla="*/ 235 w 1329"/>
                <a:gd name="T39" fmla="*/ 64 h 789"/>
                <a:gd name="T40" fmla="*/ 297 w 1329"/>
                <a:gd name="T41" fmla="*/ 32 h 789"/>
                <a:gd name="T42" fmla="*/ 353 w 1329"/>
                <a:gd name="T43" fmla="*/ 68 h 789"/>
                <a:gd name="T44" fmla="*/ 505 w 1329"/>
                <a:gd name="T45" fmla="*/ 94 h 789"/>
                <a:gd name="T46" fmla="*/ 590 w 1329"/>
                <a:gd name="T47" fmla="*/ 131 h 789"/>
                <a:gd name="T48" fmla="*/ 715 w 1329"/>
                <a:gd name="T49" fmla="*/ 116 h 789"/>
                <a:gd name="T50" fmla="*/ 782 w 1329"/>
                <a:gd name="T51" fmla="*/ 103 h 789"/>
                <a:gd name="T52" fmla="*/ 785 w 1329"/>
                <a:gd name="T53" fmla="*/ 30 h 789"/>
                <a:gd name="T54" fmla="*/ 835 w 1329"/>
                <a:gd name="T55" fmla="*/ 41 h 789"/>
                <a:gd name="T56" fmla="*/ 881 w 1329"/>
                <a:gd name="T57" fmla="*/ 72 h 789"/>
                <a:gd name="T58" fmla="*/ 911 w 1329"/>
                <a:gd name="T59" fmla="*/ 108 h 789"/>
                <a:gd name="T60" fmla="*/ 990 w 1329"/>
                <a:gd name="T61" fmla="*/ 90 h 789"/>
                <a:gd name="T62" fmla="*/ 926 w 1329"/>
                <a:gd name="T63" fmla="*/ 148 h 789"/>
                <a:gd name="T64" fmla="*/ 857 w 1329"/>
                <a:gd name="T65" fmla="*/ 161 h 789"/>
                <a:gd name="T66" fmla="*/ 867 w 1329"/>
                <a:gd name="T67" fmla="*/ 213 h 789"/>
                <a:gd name="T68" fmla="*/ 781 w 1329"/>
                <a:gd name="T69" fmla="*/ 274 h 789"/>
                <a:gd name="T70" fmla="*/ 750 w 1329"/>
                <a:gd name="T71" fmla="*/ 363 h 789"/>
                <a:gd name="T72" fmla="*/ 857 w 1329"/>
                <a:gd name="T73" fmla="*/ 444 h 789"/>
                <a:gd name="T74" fmla="*/ 901 w 1329"/>
                <a:gd name="T75" fmla="*/ 532 h 789"/>
                <a:gd name="T76" fmla="*/ 951 w 1329"/>
                <a:gd name="T77" fmla="*/ 556 h 789"/>
                <a:gd name="T78" fmla="*/ 966 w 1329"/>
                <a:gd name="T79" fmla="*/ 464 h 789"/>
                <a:gd name="T80" fmla="*/ 1006 w 1329"/>
                <a:gd name="T81" fmla="*/ 319 h 789"/>
                <a:gd name="T82" fmla="*/ 1051 w 1329"/>
                <a:gd name="T83" fmla="*/ 268 h 789"/>
                <a:gd name="T84" fmla="*/ 1144 w 1329"/>
                <a:gd name="T85" fmla="*/ 309 h 789"/>
                <a:gd name="T86" fmla="*/ 1188 w 1329"/>
                <a:gd name="T87" fmla="*/ 368 h 789"/>
                <a:gd name="T88" fmla="*/ 1228 w 1329"/>
                <a:gd name="T89" fmla="*/ 365 h 789"/>
                <a:gd name="T90" fmla="*/ 1255 w 1329"/>
                <a:gd name="T91" fmla="*/ 407 h 789"/>
                <a:gd name="T92" fmla="*/ 1266 w 1329"/>
                <a:gd name="T93" fmla="*/ 457 h 789"/>
                <a:gd name="T94" fmla="*/ 1291 w 1329"/>
                <a:gd name="T95" fmla="*/ 480 h 789"/>
                <a:gd name="T96" fmla="*/ 1291 w 1329"/>
                <a:gd name="T97" fmla="*/ 498 h 789"/>
                <a:gd name="T98" fmla="*/ 1328 w 1329"/>
                <a:gd name="T99" fmla="*/ 527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29" h="789">
                  <a:moveTo>
                    <a:pt x="1328" y="549"/>
                  </a:moveTo>
                  <a:cubicBezTo>
                    <a:pt x="1307" y="555"/>
                    <a:pt x="1307" y="555"/>
                    <a:pt x="1307" y="555"/>
                  </a:cubicBezTo>
                  <a:cubicBezTo>
                    <a:pt x="1288" y="553"/>
                    <a:pt x="1288" y="553"/>
                    <a:pt x="1288" y="553"/>
                  </a:cubicBezTo>
                  <a:cubicBezTo>
                    <a:pt x="1264" y="574"/>
                    <a:pt x="1264" y="574"/>
                    <a:pt x="1264" y="574"/>
                  </a:cubicBezTo>
                  <a:cubicBezTo>
                    <a:pt x="1223" y="579"/>
                    <a:pt x="1223" y="579"/>
                    <a:pt x="1223" y="579"/>
                  </a:cubicBezTo>
                  <a:cubicBezTo>
                    <a:pt x="1180" y="579"/>
                    <a:pt x="1180" y="579"/>
                    <a:pt x="1180" y="579"/>
                  </a:cubicBezTo>
                  <a:cubicBezTo>
                    <a:pt x="1159" y="576"/>
                    <a:pt x="1159" y="576"/>
                    <a:pt x="1159" y="576"/>
                  </a:cubicBezTo>
                  <a:cubicBezTo>
                    <a:pt x="1144" y="590"/>
                    <a:pt x="1144" y="590"/>
                    <a:pt x="1144" y="590"/>
                  </a:cubicBezTo>
                  <a:cubicBezTo>
                    <a:pt x="1121" y="600"/>
                    <a:pt x="1121" y="600"/>
                    <a:pt x="1121" y="600"/>
                  </a:cubicBezTo>
                  <a:cubicBezTo>
                    <a:pt x="1100" y="628"/>
                    <a:pt x="1100" y="628"/>
                    <a:pt x="1100" y="628"/>
                  </a:cubicBezTo>
                  <a:cubicBezTo>
                    <a:pt x="1136" y="612"/>
                    <a:pt x="1136" y="612"/>
                    <a:pt x="1136" y="612"/>
                  </a:cubicBezTo>
                  <a:cubicBezTo>
                    <a:pt x="1158" y="602"/>
                    <a:pt x="1158" y="602"/>
                    <a:pt x="1158" y="602"/>
                  </a:cubicBezTo>
                  <a:cubicBezTo>
                    <a:pt x="1179" y="614"/>
                    <a:pt x="1179" y="614"/>
                    <a:pt x="1179" y="614"/>
                  </a:cubicBezTo>
                  <a:cubicBezTo>
                    <a:pt x="1165" y="635"/>
                    <a:pt x="1165" y="635"/>
                    <a:pt x="1165" y="635"/>
                  </a:cubicBezTo>
                  <a:cubicBezTo>
                    <a:pt x="1185" y="656"/>
                    <a:pt x="1185" y="656"/>
                    <a:pt x="1185" y="656"/>
                  </a:cubicBezTo>
                  <a:cubicBezTo>
                    <a:pt x="1234" y="681"/>
                    <a:pt x="1234" y="681"/>
                    <a:pt x="1234" y="681"/>
                  </a:cubicBezTo>
                  <a:cubicBezTo>
                    <a:pt x="1190" y="705"/>
                    <a:pt x="1190" y="705"/>
                    <a:pt x="1190" y="705"/>
                  </a:cubicBezTo>
                  <a:cubicBezTo>
                    <a:pt x="1147" y="734"/>
                    <a:pt x="1147" y="734"/>
                    <a:pt x="1147" y="734"/>
                  </a:cubicBezTo>
                  <a:cubicBezTo>
                    <a:pt x="1138" y="723"/>
                    <a:pt x="1138" y="723"/>
                    <a:pt x="1138" y="723"/>
                  </a:cubicBezTo>
                  <a:cubicBezTo>
                    <a:pt x="1190" y="675"/>
                    <a:pt x="1190" y="675"/>
                    <a:pt x="1190" y="675"/>
                  </a:cubicBezTo>
                  <a:cubicBezTo>
                    <a:pt x="1187" y="667"/>
                    <a:pt x="1187" y="667"/>
                    <a:pt x="1187" y="667"/>
                  </a:cubicBezTo>
                  <a:cubicBezTo>
                    <a:pt x="1171" y="667"/>
                    <a:pt x="1171" y="667"/>
                    <a:pt x="1171" y="667"/>
                  </a:cubicBezTo>
                  <a:cubicBezTo>
                    <a:pt x="1127" y="705"/>
                    <a:pt x="1127" y="705"/>
                    <a:pt x="1127" y="705"/>
                  </a:cubicBezTo>
                  <a:cubicBezTo>
                    <a:pt x="1115" y="699"/>
                    <a:pt x="1115" y="699"/>
                    <a:pt x="1115" y="699"/>
                  </a:cubicBezTo>
                  <a:cubicBezTo>
                    <a:pt x="1112" y="650"/>
                    <a:pt x="1112" y="650"/>
                    <a:pt x="1112" y="650"/>
                  </a:cubicBezTo>
                  <a:cubicBezTo>
                    <a:pt x="1088" y="646"/>
                    <a:pt x="1088" y="646"/>
                    <a:pt x="1088" y="646"/>
                  </a:cubicBezTo>
                  <a:cubicBezTo>
                    <a:pt x="1077" y="675"/>
                    <a:pt x="1077" y="675"/>
                    <a:pt x="1077" y="675"/>
                  </a:cubicBezTo>
                  <a:cubicBezTo>
                    <a:pt x="1068" y="691"/>
                    <a:pt x="1068" y="691"/>
                    <a:pt x="1068" y="691"/>
                  </a:cubicBezTo>
                  <a:cubicBezTo>
                    <a:pt x="1056" y="708"/>
                    <a:pt x="1056" y="708"/>
                    <a:pt x="1056" y="708"/>
                  </a:cubicBezTo>
                  <a:cubicBezTo>
                    <a:pt x="984" y="704"/>
                    <a:pt x="984" y="704"/>
                    <a:pt x="984" y="704"/>
                  </a:cubicBezTo>
                  <a:cubicBezTo>
                    <a:pt x="971" y="717"/>
                    <a:pt x="971" y="717"/>
                    <a:pt x="971" y="717"/>
                  </a:cubicBezTo>
                  <a:cubicBezTo>
                    <a:pt x="963" y="743"/>
                    <a:pt x="963" y="743"/>
                    <a:pt x="963" y="743"/>
                  </a:cubicBezTo>
                  <a:cubicBezTo>
                    <a:pt x="923" y="741"/>
                    <a:pt x="923" y="741"/>
                    <a:pt x="923" y="741"/>
                  </a:cubicBezTo>
                  <a:cubicBezTo>
                    <a:pt x="908" y="755"/>
                    <a:pt x="908" y="755"/>
                    <a:pt x="908" y="755"/>
                  </a:cubicBezTo>
                  <a:cubicBezTo>
                    <a:pt x="870" y="789"/>
                    <a:pt x="870" y="789"/>
                    <a:pt x="870" y="789"/>
                  </a:cubicBezTo>
                  <a:cubicBezTo>
                    <a:pt x="844" y="778"/>
                    <a:pt x="844" y="778"/>
                    <a:pt x="844" y="778"/>
                  </a:cubicBezTo>
                  <a:cubicBezTo>
                    <a:pt x="854" y="764"/>
                    <a:pt x="854" y="764"/>
                    <a:pt x="854" y="764"/>
                  </a:cubicBezTo>
                  <a:cubicBezTo>
                    <a:pt x="875" y="734"/>
                    <a:pt x="875" y="734"/>
                    <a:pt x="875" y="734"/>
                  </a:cubicBezTo>
                  <a:cubicBezTo>
                    <a:pt x="858" y="699"/>
                    <a:pt x="858" y="699"/>
                    <a:pt x="858" y="699"/>
                  </a:cubicBezTo>
                  <a:cubicBezTo>
                    <a:pt x="840" y="664"/>
                    <a:pt x="840" y="664"/>
                    <a:pt x="840" y="664"/>
                  </a:cubicBezTo>
                  <a:cubicBezTo>
                    <a:pt x="811" y="649"/>
                    <a:pt x="811" y="649"/>
                    <a:pt x="811" y="649"/>
                  </a:cubicBezTo>
                  <a:cubicBezTo>
                    <a:pt x="787" y="631"/>
                    <a:pt x="787" y="631"/>
                    <a:pt x="787" y="631"/>
                  </a:cubicBezTo>
                  <a:cubicBezTo>
                    <a:pt x="756" y="631"/>
                    <a:pt x="756" y="631"/>
                    <a:pt x="756" y="631"/>
                  </a:cubicBezTo>
                  <a:cubicBezTo>
                    <a:pt x="708" y="626"/>
                    <a:pt x="708" y="626"/>
                    <a:pt x="708" y="626"/>
                  </a:cubicBezTo>
                  <a:cubicBezTo>
                    <a:pt x="676" y="626"/>
                    <a:pt x="676" y="626"/>
                    <a:pt x="676" y="626"/>
                  </a:cubicBezTo>
                  <a:cubicBezTo>
                    <a:pt x="677" y="614"/>
                    <a:pt x="677" y="614"/>
                    <a:pt x="677" y="614"/>
                  </a:cubicBezTo>
                  <a:cubicBezTo>
                    <a:pt x="215" y="615"/>
                    <a:pt x="215" y="615"/>
                    <a:pt x="215" y="615"/>
                  </a:cubicBezTo>
                  <a:cubicBezTo>
                    <a:pt x="192" y="587"/>
                    <a:pt x="192" y="587"/>
                    <a:pt x="192" y="587"/>
                  </a:cubicBezTo>
                  <a:cubicBezTo>
                    <a:pt x="169" y="571"/>
                    <a:pt x="169" y="571"/>
                    <a:pt x="169" y="571"/>
                  </a:cubicBezTo>
                  <a:cubicBezTo>
                    <a:pt x="151" y="550"/>
                    <a:pt x="151" y="550"/>
                    <a:pt x="151" y="550"/>
                  </a:cubicBezTo>
                  <a:cubicBezTo>
                    <a:pt x="149" y="524"/>
                    <a:pt x="149" y="524"/>
                    <a:pt x="149" y="524"/>
                  </a:cubicBezTo>
                  <a:cubicBezTo>
                    <a:pt x="148" y="503"/>
                    <a:pt x="148" y="503"/>
                    <a:pt x="148" y="503"/>
                  </a:cubicBezTo>
                  <a:cubicBezTo>
                    <a:pt x="131" y="505"/>
                    <a:pt x="131" y="505"/>
                    <a:pt x="131" y="505"/>
                  </a:cubicBezTo>
                  <a:cubicBezTo>
                    <a:pt x="130" y="488"/>
                    <a:pt x="130" y="488"/>
                    <a:pt x="130" y="488"/>
                  </a:cubicBezTo>
                  <a:cubicBezTo>
                    <a:pt x="119" y="483"/>
                    <a:pt x="119" y="483"/>
                    <a:pt x="119" y="483"/>
                  </a:cubicBezTo>
                  <a:cubicBezTo>
                    <a:pt x="122" y="457"/>
                    <a:pt x="122" y="457"/>
                    <a:pt x="122" y="457"/>
                  </a:cubicBezTo>
                  <a:cubicBezTo>
                    <a:pt x="130" y="444"/>
                    <a:pt x="130" y="444"/>
                    <a:pt x="130" y="444"/>
                  </a:cubicBezTo>
                  <a:cubicBezTo>
                    <a:pt x="142" y="432"/>
                    <a:pt x="142" y="432"/>
                    <a:pt x="142" y="432"/>
                  </a:cubicBezTo>
                  <a:cubicBezTo>
                    <a:pt x="118" y="426"/>
                    <a:pt x="118" y="426"/>
                    <a:pt x="118" y="426"/>
                  </a:cubicBezTo>
                  <a:cubicBezTo>
                    <a:pt x="111" y="397"/>
                    <a:pt x="111" y="397"/>
                    <a:pt x="111" y="397"/>
                  </a:cubicBezTo>
                  <a:cubicBezTo>
                    <a:pt x="102" y="392"/>
                    <a:pt x="102" y="392"/>
                    <a:pt x="102" y="392"/>
                  </a:cubicBezTo>
                  <a:cubicBezTo>
                    <a:pt x="98" y="371"/>
                    <a:pt x="98" y="371"/>
                    <a:pt x="98" y="371"/>
                  </a:cubicBezTo>
                  <a:cubicBezTo>
                    <a:pt x="72" y="342"/>
                    <a:pt x="72" y="342"/>
                    <a:pt x="72" y="342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58" y="353"/>
                    <a:pt x="58" y="353"/>
                    <a:pt x="58" y="353"/>
                  </a:cubicBezTo>
                  <a:cubicBezTo>
                    <a:pt x="48" y="353"/>
                    <a:pt x="48" y="353"/>
                    <a:pt x="48" y="353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28" y="353"/>
                    <a:pt x="28" y="353"/>
                    <a:pt x="28" y="353"/>
                  </a:cubicBezTo>
                  <a:cubicBezTo>
                    <a:pt x="23" y="330"/>
                    <a:pt x="23" y="330"/>
                    <a:pt x="23" y="330"/>
                  </a:cubicBezTo>
                  <a:cubicBezTo>
                    <a:pt x="16" y="324"/>
                    <a:pt x="16" y="324"/>
                    <a:pt x="16" y="324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4" y="76"/>
                    <a:pt x="194" y="76"/>
                    <a:pt x="194" y="7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312" y="58"/>
                    <a:pt x="312" y="58"/>
                    <a:pt x="312" y="58"/>
                  </a:cubicBezTo>
                  <a:cubicBezTo>
                    <a:pt x="332" y="61"/>
                    <a:pt x="332" y="61"/>
                    <a:pt x="332" y="61"/>
                  </a:cubicBezTo>
                  <a:cubicBezTo>
                    <a:pt x="341" y="50"/>
                    <a:pt x="341" y="50"/>
                    <a:pt x="341" y="50"/>
                  </a:cubicBezTo>
                  <a:cubicBezTo>
                    <a:pt x="353" y="68"/>
                    <a:pt x="353" y="68"/>
                    <a:pt x="353" y="68"/>
                  </a:cubicBezTo>
                  <a:cubicBezTo>
                    <a:pt x="368" y="56"/>
                    <a:pt x="368" y="56"/>
                    <a:pt x="368" y="56"/>
                  </a:cubicBezTo>
                  <a:cubicBezTo>
                    <a:pt x="434" y="78"/>
                    <a:pt x="434" y="78"/>
                    <a:pt x="434" y="78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505" y="94"/>
                    <a:pt x="505" y="94"/>
                    <a:pt x="505" y="94"/>
                  </a:cubicBezTo>
                  <a:cubicBezTo>
                    <a:pt x="499" y="116"/>
                    <a:pt x="499" y="116"/>
                    <a:pt x="499" y="116"/>
                  </a:cubicBezTo>
                  <a:cubicBezTo>
                    <a:pt x="540" y="103"/>
                    <a:pt x="540" y="103"/>
                    <a:pt x="540" y="103"/>
                  </a:cubicBezTo>
                  <a:cubicBezTo>
                    <a:pt x="569" y="132"/>
                    <a:pt x="569" y="132"/>
                    <a:pt x="569" y="132"/>
                  </a:cubicBezTo>
                  <a:cubicBezTo>
                    <a:pt x="590" y="131"/>
                    <a:pt x="590" y="131"/>
                    <a:pt x="590" y="131"/>
                  </a:cubicBezTo>
                  <a:cubicBezTo>
                    <a:pt x="587" y="116"/>
                    <a:pt x="587" y="116"/>
                    <a:pt x="587" y="116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38" y="111"/>
                    <a:pt x="638" y="111"/>
                    <a:pt x="638" y="111"/>
                  </a:cubicBezTo>
                  <a:cubicBezTo>
                    <a:pt x="715" y="116"/>
                    <a:pt x="715" y="116"/>
                    <a:pt x="715" y="116"/>
                  </a:cubicBezTo>
                  <a:cubicBezTo>
                    <a:pt x="729" y="99"/>
                    <a:pt x="729" y="99"/>
                    <a:pt x="729" y="99"/>
                  </a:cubicBezTo>
                  <a:cubicBezTo>
                    <a:pt x="752" y="96"/>
                    <a:pt x="752" y="96"/>
                    <a:pt x="752" y="96"/>
                  </a:cubicBezTo>
                  <a:cubicBezTo>
                    <a:pt x="764" y="114"/>
                    <a:pt x="764" y="114"/>
                    <a:pt x="764" y="114"/>
                  </a:cubicBezTo>
                  <a:cubicBezTo>
                    <a:pt x="782" y="103"/>
                    <a:pt x="782" y="103"/>
                    <a:pt x="782" y="103"/>
                  </a:cubicBezTo>
                  <a:cubicBezTo>
                    <a:pt x="799" y="91"/>
                    <a:pt x="799" y="91"/>
                    <a:pt x="799" y="91"/>
                  </a:cubicBezTo>
                  <a:cubicBezTo>
                    <a:pt x="790" y="56"/>
                    <a:pt x="790" y="56"/>
                    <a:pt x="790" y="56"/>
                  </a:cubicBezTo>
                  <a:cubicBezTo>
                    <a:pt x="768" y="41"/>
                    <a:pt x="768" y="41"/>
                    <a:pt x="768" y="41"/>
                  </a:cubicBezTo>
                  <a:cubicBezTo>
                    <a:pt x="785" y="30"/>
                    <a:pt x="785" y="30"/>
                    <a:pt x="785" y="30"/>
                  </a:cubicBezTo>
                  <a:cubicBezTo>
                    <a:pt x="794" y="15"/>
                    <a:pt x="794" y="15"/>
                    <a:pt x="794" y="15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41" y="21"/>
                    <a:pt x="841" y="21"/>
                    <a:pt x="841" y="21"/>
                  </a:cubicBezTo>
                  <a:cubicBezTo>
                    <a:pt x="835" y="41"/>
                    <a:pt x="835" y="41"/>
                    <a:pt x="835" y="41"/>
                  </a:cubicBezTo>
                  <a:cubicBezTo>
                    <a:pt x="838" y="58"/>
                    <a:pt x="838" y="58"/>
                    <a:pt x="838" y="58"/>
                  </a:cubicBezTo>
                  <a:cubicBezTo>
                    <a:pt x="854" y="72"/>
                    <a:pt x="854" y="72"/>
                    <a:pt x="854" y="72"/>
                  </a:cubicBezTo>
                  <a:cubicBezTo>
                    <a:pt x="861" y="96"/>
                    <a:pt x="861" y="96"/>
                    <a:pt x="861" y="96"/>
                  </a:cubicBezTo>
                  <a:cubicBezTo>
                    <a:pt x="881" y="72"/>
                    <a:pt x="881" y="72"/>
                    <a:pt x="881" y="72"/>
                  </a:cubicBezTo>
                  <a:cubicBezTo>
                    <a:pt x="892" y="93"/>
                    <a:pt x="892" y="93"/>
                    <a:pt x="892" y="93"/>
                  </a:cubicBezTo>
                  <a:cubicBezTo>
                    <a:pt x="890" y="128"/>
                    <a:pt x="890" y="128"/>
                    <a:pt x="890" y="128"/>
                  </a:cubicBezTo>
                  <a:cubicBezTo>
                    <a:pt x="905" y="128"/>
                    <a:pt x="905" y="128"/>
                    <a:pt x="905" y="128"/>
                  </a:cubicBezTo>
                  <a:cubicBezTo>
                    <a:pt x="911" y="108"/>
                    <a:pt x="911" y="108"/>
                    <a:pt x="911" y="108"/>
                  </a:cubicBezTo>
                  <a:cubicBezTo>
                    <a:pt x="933" y="87"/>
                    <a:pt x="933" y="87"/>
                    <a:pt x="933" y="87"/>
                  </a:cubicBezTo>
                  <a:cubicBezTo>
                    <a:pt x="942" y="58"/>
                    <a:pt x="942" y="58"/>
                    <a:pt x="942" y="58"/>
                  </a:cubicBezTo>
                  <a:cubicBezTo>
                    <a:pt x="980" y="62"/>
                    <a:pt x="980" y="62"/>
                    <a:pt x="980" y="62"/>
                  </a:cubicBezTo>
                  <a:cubicBezTo>
                    <a:pt x="990" y="90"/>
                    <a:pt x="990" y="90"/>
                    <a:pt x="990" y="90"/>
                  </a:cubicBezTo>
                  <a:cubicBezTo>
                    <a:pt x="975" y="99"/>
                    <a:pt x="975" y="99"/>
                    <a:pt x="975" y="99"/>
                  </a:cubicBezTo>
                  <a:cubicBezTo>
                    <a:pt x="983" y="134"/>
                    <a:pt x="983" y="134"/>
                    <a:pt x="983" y="134"/>
                  </a:cubicBezTo>
                  <a:cubicBezTo>
                    <a:pt x="934" y="160"/>
                    <a:pt x="934" y="160"/>
                    <a:pt x="934" y="160"/>
                  </a:cubicBezTo>
                  <a:cubicBezTo>
                    <a:pt x="926" y="148"/>
                    <a:pt x="926" y="148"/>
                    <a:pt x="926" y="148"/>
                  </a:cubicBezTo>
                  <a:cubicBezTo>
                    <a:pt x="901" y="149"/>
                    <a:pt x="901" y="149"/>
                    <a:pt x="901" y="149"/>
                  </a:cubicBezTo>
                  <a:cubicBezTo>
                    <a:pt x="896" y="170"/>
                    <a:pt x="896" y="170"/>
                    <a:pt x="896" y="170"/>
                  </a:cubicBezTo>
                  <a:cubicBezTo>
                    <a:pt x="866" y="170"/>
                    <a:pt x="866" y="170"/>
                    <a:pt x="866" y="170"/>
                  </a:cubicBezTo>
                  <a:cubicBezTo>
                    <a:pt x="857" y="161"/>
                    <a:pt x="857" y="161"/>
                    <a:pt x="857" y="161"/>
                  </a:cubicBezTo>
                  <a:cubicBezTo>
                    <a:pt x="844" y="163"/>
                    <a:pt x="844" y="163"/>
                    <a:pt x="844" y="163"/>
                  </a:cubicBezTo>
                  <a:cubicBezTo>
                    <a:pt x="846" y="175"/>
                    <a:pt x="846" y="175"/>
                    <a:pt x="846" y="175"/>
                  </a:cubicBezTo>
                  <a:cubicBezTo>
                    <a:pt x="875" y="185"/>
                    <a:pt x="875" y="185"/>
                    <a:pt x="875" y="185"/>
                  </a:cubicBezTo>
                  <a:cubicBezTo>
                    <a:pt x="867" y="213"/>
                    <a:pt x="867" y="213"/>
                    <a:pt x="867" y="213"/>
                  </a:cubicBezTo>
                  <a:cubicBezTo>
                    <a:pt x="852" y="223"/>
                    <a:pt x="852" y="223"/>
                    <a:pt x="852" y="223"/>
                  </a:cubicBezTo>
                  <a:cubicBezTo>
                    <a:pt x="828" y="227"/>
                    <a:pt x="828" y="227"/>
                    <a:pt x="828" y="227"/>
                  </a:cubicBezTo>
                  <a:cubicBezTo>
                    <a:pt x="814" y="248"/>
                    <a:pt x="814" y="248"/>
                    <a:pt x="814" y="248"/>
                  </a:cubicBezTo>
                  <a:cubicBezTo>
                    <a:pt x="781" y="274"/>
                    <a:pt x="781" y="274"/>
                    <a:pt x="781" y="274"/>
                  </a:cubicBezTo>
                  <a:cubicBezTo>
                    <a:pt x="753" y="298"/>
                    <a:pt x="753" y="298"/>
                    <a:pt x="753" y="298"/>
                  </a:cubicBezTo>
                  <a:cubicBezTo>
                    <a:pt x="730" y="333"/>
                    <a:pt x="730" y="333"/>
                    <a:pt x="730" y="333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50" y="363"/>
                    <a:pt x="750" y="363"/>
                    <a:pt x="750" y="363"/>
                  </a:cubicBezTo>
                  <a:cubicBezTo>
                    <a:pt x="761" y="406"/>
                    <a:pt x="761" y="406"/>
                    <a:pt x="761" y="406"/>
                  </a:cubicBezTo>
                  <a:cubicBezTo>
                    <a:pt x="808" y="412"/>
                    <a:pt x="808" y="412"/>
                    <a:pt x="808" y="412"/>
                  </a:cubicBezTo>
                  <a:cubicBezTo>
                    <a:pt x="838" y="441"/>
                    <a:pt x="838" y="441"/>
                    <a:pt x="838" y="441"/>
                  </a:cubicBezTo>
                  <a:cubicBezTo>
                    <a:pt x="857" y="444"/>
                    <a:pt x="857" y="444"/>
                    <a:pt x="857" y="444"/>
                  </a:cubicBezTo>
                  <a:cubicBezTo>
                    <a:pt x="875" y="464"/>
                    <a:pt x="875" y="464"/>
                    <a:pt x="875" y="464"/>
                  </a:cubicBezTo>
                  <a:cubicBezTo>
                    <a:pt x="907" y="460"/>
                    <a:pt x="907" y="460"/>
                    <a:pt x="907" y="460"/>
                  </a:cubicBezTo>
                  <a:cubicBezTo>
                    <a:pt x="904" y="498"/>
                    <a:pt x="904" y="498"/>
                    <a:pt x="904" y="498"/>
                  </a:cubicBezTo>
                  <a:cubicBezTo>
                    <a:pt x="901" y="532"/>
                    <a:pt x="901" y="532"/>
                    <a:pt x="901" y="532"/>
                  </a:cubicBezTo>
                  <a:cubicBezTo>
                    <a:pt x="913" y="556"/>
                    <a:pt x="913" y="556"/>
                    <a:pt x="913" y="556"/>
                  </a:cubicBezTo>
                  <a:cubicBezTo>
                    <a:pt x="926" y="558"/>
                    <a:pt x="926" y="558"/>
                    <a:pt x="926" y="558"/>
                  </a:cubicBezTo>
                  <a:cubicBezTo>
                    <a:pt x="937" y="546"/>
                    <a:pt x="937" y="546"/>
                    <a:pt x="937" y="546"/>
                  </a:cubicBezTo>
                  <a:cubicBezTo>
                    <a:pt x="951" y="556"/>
                    <a:pt x="951" y="556"/>
                    <a:pt x="951" y="556"/>
                  </a:cubicBezTo>
                  <a:cubicBezTo>
                    <a:pt x="957" y="543"/>
                    <a:pt x="957" y="543"/>
                    <a:pt x="957" y="543"/>
                  </a:cubicBezTo>
                  <a:cubicBezTo>
                    <a:pt x="964" y="505"/>
                    <a:pt x="964" y="505"/>
                    <a:pt x="964" y="505"/>
                  </a:cubicBezTo>
                  <a:cubicBezTo>
                    <a:pt x="963" y="489"/>
                    <a:pt x="963" y="489"/>
                    <a:pt x="963" y="489"/>
                  </a:cubicBezTo>
                  <a:cubicBezTo>
                    <a:pt x="966" y="464"/>
                    <a:pt x="966" y="464"/>
                    <a:pt x="966" y="464"/>
                  </a:cubicBezTo>
                  <a:cubicBezTo>
                    <a:pt x="992" y="450"/>
                    <a:pt x="992" y="450"/>
                    <a:pt x="992" y="450"/>
                  </a:cubicBezTo>
                  <a:cubicBezTo>
                    <a:pt x="992" y="450"/>
                    <a:pt x="1006" y="372"/>
                    <a:pt x="983" y="362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1006" y="319"/>
                    <a:pt x="1006" y="319"/>
                    <a:pt x="1006" y="319"/>
                  </a:cubicBezTo>
                  <a:cubicBezTo>
                    <a:pt x="1001" y="307"/>
                    <a:pt x="1001" y="307"/>
                    <a:pt x="1001" y="307"/>
                  </a:cubicBezTo>
                  <a:cubicBezTo>
                    <a:pt x="1006" y="280"/>
                    <a:pt x="1006" y="280"/>
                    <a:pt x="1006" y="280"/>
                  </a:cubicBezTo>
                  <a:cubicBezTo>
                    <a:pt x="1024" y="252"/>
                    <a:pt x="1024" y="252"/>
                    <a:pt x="1024" y="252"/>
                  </a:cubicBezTo>
                  <a:cubicBezTo>
                    <a:pt x="1051" y="268"/>
                    <a:pt x="1051" y="268"/>
                    <a:pt x="1051" y="268"/>
                  </a:cubicBezTo>
                  <a:cubicBezTo>
                    <a:pt x="1089" y="268"/>
                    <a:pt x="1089" y="268"/>
                    <a:pt x="1089" y="268"/>
                  </a:cubicBezTo>
                  <a:cubicBezTo>
                    <a:pt x="1104" y="283"/>
                    <a:pt x="1104" y="283"/>
                    <a:pt x="1104" y="283"/>
                  </a:cubicBezTo>
                  <a:cubicBezTo>
                    <a:pt x="1120" y="299"/>
                    <a:pt x="1120" y="299"/>
                    <a:pt x="1120" y="299"/>
                  </a:cubicBezTo>
                  <a:cubicBezTo>
                    <a:pt x="1144" y="309"/>
                    <a:pt x="1144" y="309"/>
                    <a:pt x="1144" y="309"/>
                  </a:cubicBezTo>
                  <a:cubicBezTo>
                    <a:pt x="1133" y="322"/>
                    <a:pt x="1133" y="322"/>
                    <a:pt x="1133" y="322"/>
                  </a:cubicBezTo>
                  <a:cubicBezTo>
                    <a:pt x="1135" y="369"/>
                    <a:pt x="1135" y="369"/>
                    <a:pt x="1135" y="369"/>
                  </a:cubicBezTo>
                  <a:cubicBezTo>
                    <a:pt x="1161" y="377"/>
                    <a:pt x="1161" y="377"/>
                    <a:pt x="1161" y="377"/>
                  </a:cubicBezTo>
                  <a:cubicBezTo>
                    <a:pt x="1188" y="368"/>
                    <a:pt x="1188" y="368"/>
                    <a:pt x="1188" y="368"/>
                  </a:cubicBezTo>
                  <a:cubicBezTo>
                    <a:pt x="1199" y="353"/>
                    <a:pt x="1199" y="353"/>
                    <a:pt x="1199" y="353"/>
                  </a:cubicBezTo>
                  <a:cubicBezTo>
                    <a:pt x="1214" y="327"/>
                    <a:pt x="1214" y="327"/>
                    <a:pt x="1214" y="327"/>
                  </a:cubicBezTo>
                  <a:cubicBezTo>
                    <a:pt x="1222" y="341"/>
                    <a:pt x="1222" y="341"/>
                    <a:pt x="1222" y="341"/>
                  </a:cubicBezTo>
                  <a:cubicBezTo>
                    <a:pt x="1228" y="365"/>
                    <a:pt x="1228" y="365"/>
                    <a:pt x="1228" y="365"/>
                  </a:cubicBezTo>
                  <a:cubicBezTo>
                    <a:pt x="1241" y="365"/>
                    <a:pt x="1241" y="365"/>
                    <a:pt x="1241" y="365"/>
                  </a:cubicBezTo>
                  <a:cubicBezTo>
                    <a:pt x="1246" y="395"/>
                    <a:pt x="1246" y="395"/>
                    <a:pt x="1246" y="395"/>
                  </a:cubicBezTo>
                  <a:cubicBezTo>
                    <a:pt x="1255" y="394"/>
                    <a:pt x="1255" y="394"/>
                    <a:pt x="1255" y="394"/>
                  </a:cubicBezTo>
                  <a:cubicBezTo>
                    <a:pt x="1255" y="407"/>
                    <a:pt x="1255" y="407"/>
                    <a:pt x="1255" y="407"/>
                  </a:cubicBezTo>
                  <a:cubicBezTo>
                    <a:pt x="1246" y="413"/>
                    <a:pt x="1246" y="413"/>
                    <a:pt x="1246" y="413"/>
                  </a:cubicBezTo>
                  <a:cubicBezTo>
                    <a:pt x="1247" y="426"/>
                    <a:pt x="1247" y="426"/>
                    <a:pt x="1247" y="426"/>
                  </a:cubicBezTo>
                  <a:cubicBezTo>
                    <a:pt x="1260" y="429"/>
                    <a:pt x="1260" y="429"/>
                    <a:pt x="1260" y="429"/>
                  </a:cubicBezTo>
                  <a:cubicBezTo>
                    <a:pt x="1266" y="457"/>
                    <a:pt x="1266" y="457"/>
                    <a:pt x="1266" y="457"/>
                  </a:cubicBezTo>
                  <a:cubicBezTo>
                    <a:pt x="1288" y="454"/>
                    <a:pt x="1288" y="454"/>
                    <a:pt x="1288" y="454"/>
                  </a:cubicBezTo>
                  <a:cubicBezTo>
                    <a:pt x="1285" y="467"/>
                    <a:pt x="1285" y="467"/>
                    <a:pt x="1285" y="467"/>
                  </a:cubicBezTo>
                  <a:cubicBezTo>
                    <a:pt x="1304" y="464"/>
                    <a:pt x="1304" y="464"/>
                    <a:pt x="1304" y="464"/>
                  </a:cubicBezTo>
                  <a:cubicBezTo>
                    <a:pt x="1291" y="480"/>
                    <a:pt x="1291" y="480"/>
                    <a:pt x="1291" y="480"/>
                  </a:cubicBezTo>
                  <a:cubicBezTo>
                    <a:pt x="1287" y="492"/>
                    <a:pt x="1287" y="492"/>
                    <a:pt x="1287" y="492"/>
                  </a:cubicBezTo>
                  <a:cubicBezTo>
                    <a:pt x="1263" y="498"/>
                    <a:pt x="1263" y="498"/>
                    <a:pt x="1263" y="498"/>
                  </a:cubicBezTo>
                  <a:cubicBezTo>
                    <a:pt x="1273" y="505"/>
                    <a:pt x="1273" y="505"/>
                    <a:pt x="1273" y="505"/>
                  </a:cubicBezTo>
                  <a:cubicBezTo>
                    <a:pt x="1291" y="498"/>
                    <a:pt x="1291" y="498"/>
                    <a:pt x="1291" y="498"/>
                  </a:cubicBezTo>
                  <a:cubicBezTo>
                    <a:pt x="1308" y="489"/>
                    <a:pt x="1308" y="489"/>
                    <a:pt x="1308" y="489"/>
                  </a:cubicBezTo>
                  <a:cubicBezTo>
                    <a:pt x="1325" y="491"/>
                    <a:pt x="1325" y="491"/>
                    <a:pt x="1325" y="491"/>
                  </a:cubicBezTo>
                  <a:cubicBezTo>
                    <a:pt x="1328" y="506"/>
                    <a:pt x="1328" y="506"/>
                    <a:pt x="1328" y="506"/>
                  </a:cubicBezTo>
                  <a:cubicBezTo>
                    <a:pt x="1328" y="527"/>
                    <a:pt x="1328" y="527"/>
                    <a:pt x="1328" y="527"/>
                  </a:cubicBezTo>
                  <a:cubicBezTo>
                    <a:pt x="1329" y="539"/>
                    <a:pt x="1329" y="539"/>
                    <a:pt x="1329" y="539"/>
                  </a:cubicBezTo>
                  <a:cubicBezTo>
                    <a:pt x="1328" y="549"/>
                    <a:pt x="1328" y="549"/>
                    <a:pt x="1328" y="549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6" name="Freeform 165">
              <a:extLst>
                <a:ext uri="{FF2B5EF4-FFF2-40B4-BE49-F238E27FC236}">
                  <a16:creationId xmlns:a16="http://schemas.microsoft.com/office/drawing/2014/main" id="{815EE247-550B-559D-914B-3931450D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530" y="2358619"/>
              <a:ext cx="95513" cy="93300"/>
            </a:xfrm>
            <a:custGeom>
              <a:avLst/>
              <a:gdLst>
                <a:gd name="T0" fmla="*/ 18 w 45"/>
                <a:gd name="T1" fmla="*/ 46 h 46"/>
                <a:gd name="T2" fmla="*/ 0 w 45"/>
                <a:gd name="T3" fmla="*/ 28 h 46"/>
                <a:gd name="T4" fmla="*/ 14 w 45"/>
                <a:gd name="T5" fmla="*/ 15 h 46"/>
                <a:gd name="T6" fmla="*/ 22 w 45"/>
                <a:gd name="T7" fmla="*/ 0 h 46"/>
                <a:gd name="T8" fmla="*/ 45 w 45"/>
                <a:gd name="T9" fmla="*/ 0 h 46"/>
                <a:gd name="T10" fmla="*/ 45 w 45"/>
                <a:gd name="T11" fmla="*/ 20 h 46"/>
                <a:gd name="T12" fmla="*/ 18 w 45"/>
                <a:gd name="T13" fmla="*/ 46 h 46"/>
                <a:gd name="T14" fmla="*/ 18 w 45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6">
                  <a:moveTo>
                    <a:pt x="18" y="46"/>
                  </a:moveTo>
                  <a:lnTo>
                    <a:pt x="0" y="28"/>
                  </a:lnTo>
                  <a:lnTo>
                    <a:pt x="14" y="15"/>
                  </a:lnTo>
                  <a:lnTo>
                    <a:pt x="22" y="0"/>
                  </a:lnTo>
                  <a:lnTo>
                    <a:pt x="45" y="0"/>
                  </a:lnTo>
                  <a:lnTo>
                    <a:pt x="45" y="20"/>
                  </a:lnTo>
                  <a:lnTo>
                    <a:pt x="18" y="46"/>
                  </a:lnTo>
                  <a:lnTo>
                    <a:pt x="18" y="4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Freeform 166">
              <a:extLst>
                <a:ext uri="{FF2B5EF4-FFF2-40B4-BE49-F238E27FC236}">
                  <a16:creationId xmlns:a16="http://schemas.microsoft.com/office/drawing/2014/main" id="{287B0912-BB68-7E2C-074B-AD3B93B83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4265" y="2806865"/>
              <a:ext cx="271679" cy="269760"/>
            </a:xfrm>
            <a:custGeom>
              <a:avLst/>
              <a:gdLst>
                <a:gd name="T0" fmla="*/ 118 w 128"/>
                <a:gd name="T1" fmla="*/ 104 h 133"/>
                <a:gd name="T2" fmla="*/ 106 w 128"/>
                <a:gd name="T3" fmla="*/ 133 h 133"/>
                <a:gd name="T4" fmla="*/ 101 w 128"/>
                <a:gd name="T5" fmla="*/ 115 h 133"/>
                <a:gd name="T6" fmla="*/ 86 w 128"/>
                <a:gd name="T7" fmla="*/ 111 h 133"/>
                <a:gd name="T8" fmla="*/ 86 w 128"/>
                <a:gd name="T9" fmla="*/ 133 h 133"/>
                <a:gd name="T10" fmla="*/ 70 w 128"/>
                <a:gd name="T11" fmla="*/ 127 h 133"/>
                <a:gd name="T12" fmla="*/ 66 w 128"/>
                <a:gd name="T13" fmla="*/ 96 h 133"/>
                <a:gd name="T14" fmla="*/ 48 w 128"/>
                <a:gd name="T15" fmla="*/ 96 h 133"/>
                <a:gd name="T16" fmla="*/ 25 w 128"/>
                <a:gd name="T17" fmla="*/ 107 h 133"/>
                <a:gd name="T18" fmla="*/ 0 w 128"/>
                <a:gd name="T19" fmla="*/ 103 h 133"/>
                <a:gd name="T20" fmla="*/ 0 w 128"/>
                <a:gd name="T21" fmla="*/ 70 h 133"/>
                <a:gd name="T22" fmla="*/ 9 w 128"/>
                <a:gd name="T23" fmla="*/ 49 h 133"/>
                <a:gd name="T24" fmla="*/ 29 w 128"/>
                <a:gd name="T25" fmla="*/ 38 h 133"/>
                <a:gd name="T26" fmla="*/ 44 w 128"/>
                <a:gd name="T27" fmla="*/ 20 h 133"/>
                <a:gd name="T28" fmla="*/ 54 w 128"/>
                <a:gd name="T29" fmla="*/ 4 h 133"/>
                <a:gd name="T30" fmla="*/ 66 w 128"/>
                <a:gd name="T31" fmla="*/ 0 h 133"/>
                <a:gd name="T32" fmla="*/ 80 w 128"/>
                <a:gd name="T33" fmla="*/ 6 h 133"/>
                <a:gd name="T34" fmla="*/ 78 w 128"/>
                <a:gd name="T35" fmla="*/ 20 h 133"/>
                <a:gd name="T36" fmla="*/ 86 w 128"/>
                <a:gd name="T37" fmla="*/ 41 h 133"/>
                <a:gd name="T38" fmla="*/ 106 w 128"/>
                <a:gd name="T39" fmla="*/ 41 h 133"/>
                <a:gd name="T40" fmla="*/ 122 w 128"/>
                <a:gd name="T41" fmla="*/ 46 h 133"/>
                <a:gd name="T42" fmla="*/ 128 w 128"/>
                <a:gd name="T43" fmla="*/ 80 h 133"/>
                <a:gd name="T44" fmla="*/ 118 w 128"/>
                <a:gd name="T45" fmla="*/ 104 h 133"/>
                <a:gd name="T46" fmla="*/ 118 w 128"/>
                <a:gd name="T47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133">
                  <a:moveTo>
                    <a:pt x="118" y="104"/>
                  </a:moveTo>
                  <a:lnTo>
                    <a:pt x="106" y="133"/>
                  </a:lnTo>
                  <a:lnTo>
                    <a:pt x="101" y="115"/>
                  </a:lnTo>
                  <a:lnTo>
                    <a:pt x="86" y="111"/>
                  </a:lnTo>
                  <a:lnTo>
                    <a:pt x="86" y="133"/>
                  </a:lnTo>
                  <a:lnTo>
                    <a:pt x="70" y="127"/>
                  </a:lnTo>
                  <a:lnTo>
                    <a:pt x="66" y="96"/>
                  </a:lnTo>
                  <a:lnTo>
                    <a:pt x="48" y="96"/>
                  </a:lnTo>
                  <a:lnTo>
                    <a:pt x="25" y="107"/>
                  </a:lnTo>
                  <a:lnTo>
                    <a:pt x="0" y="103"/>
                  </a:lnTo>
                  <a:lnTo>
                    <a:pt x="0" y="70"/>
                  </a:lnTo>
                  <a:lnTo>
                    <a:pt x="9" y="49"/>
                  </a:lnTo>
                  <a:lnTo>
                    <a:pt x="29" y="38"/>
                  </a:lnTo>
                  <a:lnTo>
                    <a:pt x="44" y="20"/>
                  </a:lnTo>
                  <a:lnTo>
                    <a:pt x="54" y="4"/>
                  </a:lnTo>
                  <a:lnTo>
                    <a:pt x="66" y="0"/>
                  </a:lnTo>
                  <a:lnTo>
                    <a:pt x="80" y="6"/>
                  </a:lnTo>
                  <a:lnTo>
                    <a:pt x="78" y="20"/>
                  </a:lnTo>
                  <a:lnTo>
                    <a:pt x="86" y="41"/>
                  </a:lnTo>
                  <a:lnTo>
                    <a:pt x="106" y="41"/>
                  </a:lnTo>
                  <a:lnTo>
                    <a:pt x="122" y="46"/>
                  </a:lnTo>
                  <a:lnTo>
                    <a:pt x="128" y="80"/>
                  </a:lnTo>
                  <a:lnTo>
                    <a:pt x="118" y="104"/>
                  </a:lnTo>
                  <a:lnTo>
                    <a:pt x="118" y="10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8" name="Freeform 167">
              <a:extLst>
                <a:ext uri="{FF2B5EF4-FFF2-40B4-BE49-F238E27FC236}">
                  <a16:creationId xmlns:a16="http://schemas.microsoft.com/office/drawing/2014/main" id="{D212B375-BDAE-49A1-984C-87C1F9A2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0104" y="2802809"/>
              <a:ext cx="12735" cy="4057"/>
            </a:xfrm>
            <a:custGeom>
              <a:avLst/>
              <a:gdLst>
                <a:gd name="T0" fmla="*/ 6 w 6"/>
                <a:gd name="T1" fmla="*/ 0 h 2"/>
                <a:gd name="T2" fmla="*/ 2 w 6"/>
                <a:gd name="T3" fmla="*/ 2 h 2"/>
                <a:gd name="T4" fmla="*/ 0 w 6"/>
                <a:gd name="T5" fmla="*/ 0 h 2"/>
                <a:gd name="T6" fmla="*/ 6 w 6"/>
                <a:gd name="T7" fmla="*/ 0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9" name="Freeform 168">
              <a:extLst>
                <a:ext uri="{FF2B5EF4-FFF2-40B4-BE49-F238E27FC236}">
                  <a16:creationId xmlns:a16="http://schemas.microsoft.com/office/drawing/2014/main" id="{56BE3937-1FD5-3D4D-0A2E-95E422D58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596" y="3009692"/>
              <a:ext cx="40328" cy="75047"/>
            </a:xfrm>
            <a:custGeom>
              <a:avLst/>
              <a:gdLst>
                <a:gd name="T0" fmla="*/ 17 w 19"/>
                <a:gd name="T1" fmla="*/ 16 h 37"/>
                <a:gd name="T2" fmla="*/ 15 w 19"/>
                <a:gd name="T3" fmla="*/ 33 h 37"/>
                <a:gd name="T4" fmla="*/ 0 w 19"/>
                <a:gd name="T5" fmla="*/ 37 h 37"/>
                <a:gd name="T6" fmla="*/ 19 w 19"/>
                <a:gd name="T7" fmla="*/ 0 h 37"/>
                <a:gd name="T8" fmla="*/ 17 w 19"/>
                <a:gd name="T9" fmla="*/ 16 h 37"/>
                <a:gd name="T10" fmla="*/ 17 w 19"/>
                <a:gd name="T11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7">
                  <a:moveTo>
                    <a:pt x="17" y="16"/>
                  </a:moveTo>
                  <a:lnTo>
                    <a:pt x="15" y="33"/>
                  </a:lnTo>
                  <a:lnTo>
                    <a:pt x="0" y="37"/>
                  </a:lnTo>
                  <a:lnTo>
                    <a:pt x="19" y="0"/>
                  </a:lnTo>
                  <a:lnTo>
                    <a:pt x="17" y="16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Freeform 169">
              <a:extLst>
                <a:ext uri="{FF2B5EF4-FFF2-40B4-BE49-F238E27FC236}">
                  <a16:creationId xmlns:a16="http://schemas.microsoft.com/office/drawing/2014/main" id="{810CB5F3-FA13-22FA-411F-978D4C34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827" y="1005762"/>
              <a:ext cx="477561" cy="318439"/>
            </a:xfrm>
            <a:custGeom>
              <a:avLst/>
              <a:gdLst>
                <a:gd name="T0" fmla="*/ 193 w 225"/>
                <a:gd name="T1" fmla="*/ 92 h 157"/>
                <a:gd name="T2" fmla="*/ 144 w 225"/>
                <a:gd name="T3" fmla="*/ 104 h 157"/>
                <a:gd name="T4" fmla="*/ 113 w 225"/>
                <a:gd name="T5" fmla="*/ 124 h 157"/>
                <a:gd name="T6" fmla="*/ 52 w 225"/>
                <a:gd name="T7" fmla="*/ 157 h 157"/>
                <a:gd name="T8" fmla="*/ 20 w 225"/>
                <a:gd name="T9" fmla="*/ 136 h 157"/>
                <a:gd name="T10" fmla="*/ 0 w 225"/>
                <a:gd name="T11" fmla="*/ 112 h 157"/>
                <a:gd name="T12" fmla="*/ 28 w 225"/>
                <a:gd name="T13" fmla="*/ 81 h 157"/>
                <a:gd name="T14" fmla="*/ 44 w 225"/>
                <a:gd name="T15" fmla="*/ 53 h 157"/>
                <a:gd name="T16" fmla="*/ 72 w 225"/>
                <a:gd name="T17" fmla="*/ 8 h 157"/>
                <a:gd name="T18" fmla="*/ 89 w 225"/>
                <a:gd name="T19" fmla="*/ 24 h 157"/>
                <a:gd name="T20" fmla="*/ 113 w 225"/>
                <a:gd name="T21" fmla="*/ 0 h 157"/>
                <a:gd name="T22" fmla="*/ 133 w 225"/>
                <a:gd name="T23" fmla="*/ 20 h 157"/>
                <a:gd name="T24" fmla="*/ 185 w 225"/>
                <a:gd name="T25" fmla="*/ 32 h 157"/>
                <a:gd name="T26" fmla="*/ 225 w 225"/>
                <a:gd name="T27" fmla="*/ 69 h 157"/>
                <a:gd name="T28" fmla="*/ 193 w 225"/>
                <a:gd name="T29" fmla="*/ 92 h 157"/>
                <a:gd name="T30" fmla="*/ 193 w 225"/>
                <a:gd name="T31" fmla="*/ 9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157">
                  <a:moveTo>
                    <a:pt x="193" y="92"/>
                  </a:moveTo>
                  <a:lnTo>
                    <a:pt x="144" y="104"/>
                  </a:lnTo>
                  <a:lnTo>
                    <a:pt x="113" y="124"/>
                  </a:lnTo>
                  <a:lnTo>
                    <a:pt x="52" y="157"/>
                  </a:lnTo>
                  <a:lnTo>
                    <a:pt x="20" y="136"/>
                  </a:lnTo>
                  <a:lnTo>
                    <a:pt x="0" y="112"/>
                  </a:lnTo>
                  <a:lnTo>
                    <a:pt x="28" y="81"/>
                  </a:lnTo>
                  <a:lnTo>
                    <a:pt x="44" y="53"/>
                  </a:lnTo>
                  <a:lnTo>
                    <a:pt x="72" y="8"/>
                  </a:lnTo>
                  <a:lnTo>
                    <a:pt x="89" y="24"/>
                  </a:lnTo>
                  <a:lnTo>
                    <a:pt x="113" y="0"/>
                  </a:lnTo>
                  <a:lnTo>
                    <a:pt x="133" y="20"/>
                  </a:lnTo>
                  <a:lnTo>
                    <a:pt x="185" y="32"/>
                  </a:lnTo>
                  <a:lnTo>
                    <a:pt x="225" y="69"/>
                  </a:lnTo>
                  <a:lnTo>
                    <a:pt x="193" y="92"/>
                  </a:lnTo>
                  <a:lnTo>
                    <a:pt x="193" y="9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Freeform 170">
              <a:extLst>
                <a:ext uri="{FF2B5EF4-FFF2-40B4-BE49-F238E27FC236}">
                  <a16:creationId xmlns:a16="http://schemas.microsoft.com/office/drawing/2014/main" id="{6BBE019C-97EB-EA1C-FEA4-72906A54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65" y="1145713"/>
              <a:ext cx="691932" cy="346835"/>
            </a:xfrm>
            <a:custGeom>
              <a:avLst/>
              <a:gdLst>
                <a:gd name="T0" fmla="*/ 326 w 326"/>
                <a:gd name="T1" fmla="*/ 108 h 171"/>
                <a:gd name="T2" fmla="*/ 290 w 326"/>
                <a:gd name="T3" fmla="*/ 116 h 171"/>
                <a:gd name="T4" fmla="*/ 306 w 326"/>
                <a:gd name="T5" fmla="*/ 156 h 171"/>
                <a:gd name="T6" fmla="*/ 246 w 326"/>
                <a:gd name="T7" fmla="*/ 167 h 171"/>
                <a:gd name="T8" fmla="*/ 150 w 326"/>
                <a:gd name="T9" fmla="*/ 171 h 171"/>
                <a:gd name="T10" fmla="*/ 93 w 326"/>
                <a:gd name="T11" fmla="*/ 171 h 171"/>
                <a:gd name="T12" fmla="*/ 53 w 326"/>
                <a:gd name="T13" fmla="*/ 152 h 171"/>
                <a:gd name="T14" fmla="*/ 8 w 326"/>
                <a:gd name="T15" fmla="*/ 128 h 171"/>
                <a:gd name="T16" fmla="*/ 20 w 326"/>
                <a:gd name="T17" fmla="*/ 116 h 171"/>
                <a:gd name="T18" fmla="*/ 85 w 326"/>
                <a:gd name="T19" fmla="*/ 100 h 171"/>
                <a:gd name="T20" fmla="*/ 0 w 326"/>
                <a:gd name="T21" fmla="*/ 83 h 171"/>
                <a:gd name="T22" fmla="*/ 4 w 326"/>
                <a:gd name="T23" fmla="*/ 63 h 171"/>
                <a:gd name="T24" fmla="*/ 57 w 326"/>
                <a:gd name="T25" fmla="*/ 59 h 171"/>
                <a:gd name="T26" fmla="*/ 57 w 326"/>
                <a:gd name="T27" fmla="*/ 39 h 171"/>
                <a:gd name="T28" fmla="*/ 101 w 326"/>
                <a:gd name="T29" fmla="*/ 15 h 171"/>
                <a:gd name="T30" fmla="*/ 138 w 326"/>
                <a:gd name="T31" fmla="*/ 4 h 171"/>
                <a:gd name="T32" fmla="*/ 154 w 326"/>
                <a:gd name="T33" fmla="*/ 35 h 171"/>
                <a:gd name="T34" fmla="*/ 170 w 326"/>
                <a:gd name="T35" fmla="*/ 8 h 171"/>
                <a:gd name="T36" fmla="*/ 189 w 326"/>
                <a:gd name="T37" fmla="*/ 23 h 171"/>
                <a:gd name="T38" fmla="*/ 213 w 326"/>
                <a:gd name="T39" fmla="*/ 51 h 171"/>
                <a:gd name="T40" fmla="*/ 225 w 326"/>
                <a:gd name="T41" fmla="*/ 0 h 171"/>
                <a:gd name="T42" fmla="*/ 274 w 326"/>
                <a:gd name="T43" fmla="*/ 8 h 171"/>
                <a:gd name="T44" fmla="*/ 262 w 326"/>
                <a:gd name="T45" fmla="*/ 35 h 171"/>
                <a:gd name="T46" fmla="*/ 286 w 326"/>
                <a:gd name="T47" fmla="*/ 83 h 171"/>
                <a:gd name="T48" fmla="*/ 326 w 326"/>
                <a:gd name="T49" fmla="*/ 108 h 171"/>
                <a:gd name="T50" fmla="*/ 326 w 326"/>
                <a:gd name="T51" fmla="*/ 10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71">
                  <a:moveTo>
                    <a:pt x="326" y="108"/>
                  </a:moveTo>
                  <a:lnTo>
                    <a:pt x="290" y="116"/>
                  </a:lnTo>
                  <a:lnTo>
                    <a:pt x="306" y="156"/>
                  </a:lnTo>
                  <a:lnTo>
                    <a:pt x="246" y="167"/>
                  </a:lnTo>
                  <a:lnTo>
                    <a:pt x="150" y="171"/>
                  </a:lnTo>
                  <a:lnTo>
                    <a:pt x="93" y="171"/>
                  </a:lnTo>
                  <a:lnTo>
                    <a:pt x="53" y="152"/>
                  </a:lnTo>
                  <a:lnTo>
                    <a:pt x="8" y="128"/>
                  </a:lnTo>
                  <a:lnTo>
                    <a:pt x="20" y="116"/>
                  </a:lnTo>
                  <a:lnTo>
                    <a:pt x="85" y="100"/>
                  </a:lnTo>
                  <a:lnTo>
                    <a:pt x="0" y="83"/>
                  </a:lnTo>
                  <a:lnTo>
                    <a:pt x="4" y="63"/>
                  </a:lnTo>
                  <a:lnTo>
                    <a:pt x="57" y="59"/>
                  </a:lnTo>
                  <a:lnTo>
                    <a:pt x="57" y="39"/>
                  </a:lnTo>
                  <a:lnTo>
                    <a:pt x="101" y="15"/>
                  </a:lnTo>
                  <a:lnTo>
                    <a:pt x="138" y="4"/>
                  </a:lnTo>
                  <a:lnTo>
                    <a:pt x="154" y="35"/>
                  </a:lnTo>
                  <a:lnTo>
                    <a:pt x="170" y="8"/>
                  </a:lnTo>
                  <a:lnTo>
                    <a:pt x="189" y="23"/>
                  </a:lnTo>
                  <a:lnTo>
                    <a:pt x="213" y="51"/>
                  </a:lnTo>
                  <a:lnTo>
                    <a:pt x="225" y="0"/>
                  </a:lnTo>
                  <a:lnTo>
                    <a:pt x="274" y="8"/>
                  </a:lnTo>
                  <a:lnTo>
                    <a:pt x="262" y="35"/>
                  </a:lnTo>
                  <a:lnTo>
                    <a:pt x="286" y="83"/>
                  </a:lnTo>
                  <a:lnTo>
                    <a:pt x="326" y="108"/>
                  </a:lnTo>
                  <a:lnTo>
                    <a:pt x="326" y="10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2" name="Oval 171">
              <a:extLst>
                <a:ext uri="{FF2B5EF4-FFF2-40B4-BE49-F238E27FC236}">
                  <a16:creationId xmlns:a16="http://schemas.microsoft.com/office/drawing/2014/main" id="{7DF24261-2988-9704-C44C-FD0289E6C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190" y="1080809"/>
              <a:ext cx="95513" cy="44622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Freeform 172">
              <a:extLst>
                <a:ext uri="{FF2B5EF4-FFF2-40B4-BE49-F238E27FC236}">
                  <a16:creationId xmlns:a16="http://schemas.microsoft.com/office/drawing/2014/main" id="{AD8A216B-3D0D-5A59-B807-C2FF00E8B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648" y="762369"/>
              <a:ext cx="288659" cy="170374"/>
            </a:xfrm>
            <a:custGeom>
              <a:avLst/>
              <a:gdLst>
                <a:gd name="T0" fmla="*/ 100 w 136"/>
                <a:gd name="T1" fmla="*/ 43 h 84"/>
                <a:gd name="T2" fmla="*/ 60 w 136"/>
                <a:gd name="T3" fmla="*/ 84 h 84"/>
                <a:gd name="T4" fmla="*/ 0 w 136"/>
                <a:gd name="T5" fmla="*/ 76 h 84"/>
                <a:gd name="T6" fmla="*/ 4 w 136"/>
                <a:gd name="T7" fmla="*/ 47 h 84"/>
                <a:gd name="T8" fmla="*/ 47 w 136"/>
                <a:gd name="T9" fmla="*/ 35 h 84"/>
                <a:gd name="T10" fmla="*/ 100 w 136"/>
                <a:gd name="T11" fmla="*/ 12 h 84"/>
                <a:gd name="T12" fmla="*/ 136 w 136"/>
                <a:gd name="T13" fmla="*/ 0 h 84"/>
                <a:gd name="T14" fmla="*/ 136 w 136"/>
                <a:gd name="T15" fmla="*/ 43 h 84"/>
                <a:gd name="T16" fmla="*/ 100 w 136"/>
                <a:gd name="T17" fmla="*/ 43 h 84"/>
                <a:gd name="T18" fmla="*/ 100 w 136"/>
                <a:gd name="T19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84">
                  <a:moveTo>
                    <a:pt x="100" y="43"/>
                  </a:moveTo>
                  <a:lnTo>
                    <a:pt x="60" y="84"/>
                  </a:lnTo>
                  <a:lnTo>
                    <a:pt x="0" y="76"/>
                  </a:lnTo>
                  <a:lnTo>
                    <a:pt x="4" y="47"/>
                  </a:lnTo>
                  <a:lnTo>
                    <a:pt x="47" y="35"/>
                  </a:lnTo>
                  <a:lnTo>
                    <a:pt x="100" y="12"/>
                  </a:lnTo>
                  <a:lnTo>
                    <a:pt x="136" y="0"/>
                  </a:lnTo>
                  <a:lnTo>
                    <a:pt x="136" y="43"/>
                  </a:lnTo>
                  <a:lnTo>
                    <a:pt x="100" y="43"/>
                  </a:lnTo>
                  <a:lnTo>
                    <a:pt x="100" y="4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Oval 173">
              <a:extLst>
                <a:ext uri="{FF2B5EF4-FFF2-40B4-BE49-F238E27FC236}">
                  <a16:creationId xmlns:a16="http://schemas.microsoft.com/office/drawing/2014/main" id="{738E8D07-F35B-115E-201F-82127CFCE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937" y="920574"/>
              <a:ext cx="48818" cy="79103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5" name="Freeform 174">
              <a:extLst>
                <a:ext uri="{FF2B5EF4-FFF2-40B4-BE49-F238E27FC236}">
                  <a16:creationId xmlns:a16="http://schemas.microsoft.com/office/drawing/2014/main" id="{65EEB121-F428-9452-9DFE-22B215EBE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816" y="841472"/>
              <a:ext cx="443601" cy="204856"/>
            </a:xfrm>
            <a:custGeom>
              <a:avLst/>
              <a:gdLst>
                <a:gd name="T0" fmla="*/ 169 w 209"/>
                <a:gd name="T1" fmla="*/ 73 h 101"/>
                <a:gd name="T2" fmla="*/ 124 w 209"/>
                <a:gd name="T3" fmla="*/ 81 h 101"/>
                <a:gd name="T4" fmla="*/ 88 w 209"/>
                <a:gd name="T5" fmla="*/ 93 h 101"/>
                <a:gd name="T6" fmla="*/ 49 w 209"/>
                <a:gd name="T7" fmla="*/ 101 h 101"/>
                <a:gd name="T8" fmla="*/ 0 w 209"/>
                <a:gd name="T9" fmla="*/ 89 h 101"/>
                <a:gd name="T10" fmla="*/ 8 w 209"/>
                <a:gd name="T11" fmla="*/ 53 h 101"/>
                <a:gd name="T12" fmla="*/ 53 w 209"/>
                <a:gd name="T13" fmla="*/ 53 h 101"/>
                <a:gd name="T14" fmla="*/ 72 w 209"/>
                <a:gd name="T15" fmla="*/ 33 h 101"/>
                <a:gd name="T16" fmla="*/ 96 w 209"/>
                <a:gd name="T17" fmla="*/ 29 h 101"/>
                <a:gd name="T18" fmla="*/ 100 w 209"/>
                <a:gd name="T19" fmla="*/ 4 h 101"/>
                <a:gd name="T20" fmla="*/ 137 w 209"/>
                <a:gd name="T21" fmla="*/ 0 h 101"/>
                <a:gd name="T22" fmla="*/ 145 w 209"/>
                <a:gd name="T23" fmla="*/ 29 h 101"/>
                <a:gd name="T24" fmla="*/ 189 w 209"/>
                <a:gd name="T25" fmla="*/ 41 h 101"/>
                <a:gd name="T26" fmla="*/ 209 w 209"/>
                <a:gd name="T27" fmla="*/ 85 h 101"/>
                <a:gd name="T28" fmla="*/ 169 w 209"/>
                <a:gd name="T29" fmla="*/ 73 h 101"/>
                <a:gd name="T30" fmla="*/ 169 w 209"/>
                <a:gd name="T31" fmla="*/ 7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9" h="101">
                  <a:moveTo>
                    <a:pt x="169" y="73"/>
                  </a:moveTo>
                  <a:lnTo>
                    <a:pt x="124" y="81"/>
                  </a:lnTo>
                  <a:lnTo>
                    <a:pt x="88" y="93"/>
                  </a:lnTo>
                  <a:lnTo>
                    <a:pt x="49" y="101"/>
                  </a:lnTo>
                  <a:lnTo>
                    <a:pt x="0" y="89"/>
                  </a:lnTo>
                  <a:lnTo>
                    <a:pt x="8" y="53"/>
                  </a:lnTo>
                  <a:lnTo>
                    <a:pt x="53" y="53"/>
                  </a:lnTo>
                  <a:lnTo>
                    <a:pt x="72" y="33"/>
                  </a:lnTo>
                  <a:lnTo>
                    <a:pt x="96" y="29"/>
                  </a:lnTo>
                  <a:lnTo>
                    <a:pt x="100" y="4"/>
                  </a:lnTo>
                  <a:lnTo>
                    <a:pt x="137" y="0"/>
                  </a:lnTo>
                  <a:lnTo>
                    <a:pt x="145" y="29"/>
                  </a:lnTo>
                  <a:lnTo>
                    <a:pt x="189" y="41"/>
                  </a:lnTo>
                  <a:lnTo>
                    <a:pt x="209" y="85"/>
                  </a:lnTo>
                  <a:lnTo>
                    <a:pt x="169" y="73"/>
                  </a:lnTo>
                  <a:lnTo>
                    <a:pt x="169" y="7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Freeform 175">
              <a:extLst>
                <a:ext uri="{FF2B5EF4-FFF2-40B4-BE49-F238E27FC236}">
                  <a16:creationId xmlns:a16="http://schemas.microsoft.com/office/drawing/2014/main" id="{FD3BCF84-6F87-D142-35C2-4FB5B618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268" y="729917"/>
              <a:ext cx="135839" cy="95329"/>
            </a:xfrm>
            <a:custGeom>
              <a:avLst/>
              <a:gdLst>
                <a:gd name="T0" fmla="*/ 60 w 64"/>
                <a:gd name="T1" fmla="*/ 24 h 47"/>
                <a:gd name="T2" fmla="*/ 27 w 64"/>
                <a:gd name="T3" fmla="*/ 32 h 47"/>
                <a:gd name="T4" fmla="*/ 0 w 64"/>
                <a:gd name="T5" fmla="*/ 47 h 47"/>
                <a:gd name="T6" fmla="*/ 0 w 64"/>
                <a:gd name="T7" fmla="*/ 28 h 47"/>
                <a:gd name="T8" fmla="*/ 11 w 64"/>
                <a:gd name="T9" fmla="*/ 4 h 47"/>
                <a:gd name="T10" fmla="*/ 39 w 64"/>
                <a:gd name="T11" fmla="*/ 4 h 47"/>
                <a:gd name="T12" fmla="*/ 64 w 64"/>
                <a:gd name="T13" fmla="*/ 0 h 47"/>
                <a:gd name="T14" fmla="*/ 60 w 64"/>
                <a:gd name="T15" fmla="*/ 24 h 47"/>
                <a:gd name="T16" fmla="*/ 60 w 64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47">
                  <a:moveTo>
                    <a:pt x="60" y="24"/>
                  </a:moveTo>
                  <a:lnTo>
                    <a:pt x="27" y="32"/>
                  </a:lnTo>
                  <a:lnTo>
                    <a:pt x="0" y="47"/>
                  </a:lnTo>
                  <a:lnTo>
                    <a:pt x="0" y="28"/>
                  </a:lnTo>
                  <a:lnTo>
                    <a:pt x="11" y="4"/>
                  </a:lnTo>
                  <a:lnTo>
                    <a:pt x="39" y="4"/>
                  </a:lnTo>
                  <a:lnTo>
                    <a:pt x="64" y="0"/>
                  </a:lnTo>
                  <a:lnTo>
                    <a:pt x="60" y="24"/>
                  </a:lnTo>
                  <a:lnTo>
                    <a:pt x="60" y="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Freeform 176">
              <a:extLst>
                <a:ext uri="{FF2B5EF4-FFF2-40B4-BE49-F238E27FC236}">
                  <a16:creationId xmlns:a16="http://schemas.microsoft.com/office/drawing/2014/main" id="{09191890-E4B8-B4F3-A6B3-49DF55CC2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79" y="614306"/>
              <a:ext cx="169800" cy="83159"/>
            </a:xfrm>
            <a:custGeom>
              <a:avLst/>
              <a:gdLst>
                <a:gd name="T0" fmla="*/ 43 w 80"/>
                <a:gd name="T1" fmla="*/ 37 h 41"/>
                <a:gd name="T2" fmla="*/ 0 w 80"/>
                <a:gd name="T3" fmla="*/ 41 h 41"/>
                <a:gd name="T4" fmla="*/ 19 w 80"/>
                <a:gd name="T5" fmla="*/ 12 h 41"/>
                <a:gd name="T6" fmla="*/ 39 w 80"/>
                <a:gd name="T7" fmla="*/ 0 h 41"/>
                <a:gd name="T8" fmla="*/ 68 w 80"/>
                <a:gd name="T9" fmla="*/ 4 h 41"/>
                <a:gd name="T10" fmla="*/ 80 w 80"/>
                <a:gd name="T11" fmla="*/ 24 h 41"/>
                <a:gd name="T12" fmla="*/ 43 w 80"/>
                <a:gd name="T13" fmla="*/ 37 h 41"/>
                <a:gd name="T14" fmla="*/ 43 w 80"/>
                <a:gd name="T1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41">
                  <a:moveTo>
                    <a:pt x="43" y="37"/>
                  </a:moveTo>
                  <a:lnTo>
                    <a:pt x="0" y="41"/>
                  </a:lnTo>
                  <a:lnTo>
                    <a:pt x="19" y="12"/>
                  </a:lnTo>
                  <a:lnTo>
                    <a:pt x="39" y="0"/>
                  </a:lnTo>
                  <a:lnTo>
                    <a:pt x="68" y="4"/>
                  </a:lnTo>
                  <a:lnTo>
                    <a:pt x="80" y="24"/>
                  </a:lnTo>
                  <a:lnTo>
                    <a:pt x="43" y="37"/>
                  </a:lnTo>
                  <a:lnTo>
                    <a:pt x="43" y="3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Freeform 177">
              <a:extLst>
                <a:ext uri="{FF2B5EF4-FFF2-40B4-BE49-F238E27FC236}">
                  <a16:creationId xmlns:a16="http://schemas.microsoft.com/office/drawing/2014/main" id="{C3051596-9940-444E-4F92-B80170A6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010" y="614306"/>
              <a:ext cx="229229" cy="148065"/>
            </a:xfrm>
            <a:custGeom>
              <a:avLst/>
              <a:gdLst>
                <a:gd name="T0" fmla="*/ 59 w 108"/>
                <a:gd name="T1" fmla="*/ 73 h 73"/>
                <a:gd name="T2" fmla="*/ 47 w 108"/>
                <a:gd name="T3" fmla="*/ 49 h 73"/>
                <a:gd name="T4" fmla="*/ 20 w 108"/>
                <a:gd name="T5" fmla="*/ 45 h 73"/>
                <a:gd name="T6" fmla="*/ 0 w 108"/>
                <a:gd name="T7" fmla="*/ 16 h 73"/>
                <a:gd name="T8" fmla="*/ 20 w 108"/>
                <a:gd name="T9" fmla="*/ 0 h 73"/>
                <a:gd name="T10" fmla="*/ 47 w 108"/>
                <a:gd name="T11" fmla="*/ 4 h 73"/>
                <a:gd name="T12" fmla="*/ 75 w 108"/>
                <a:gd name="T13" fmla="*/ 12 h 73"/>
                <a:gd name="T14" fmla="*/ 100 w 108"/>
                <a:gd name="T15" fmla="*/ 41 h 73"/>
                <a:gd name="T16" fmla="*/ 108 w 108"/>
                <a:gd name="T17" fmla="*/ 65 h 73"/>
                <a:gd name="T18" fmla="*/ 59 w 108"/>
                <a:gd name="T19" fmla="*/ 73 h 73"/>
                <a:gd name="T20" fmla="*/ 59 w 108"/>
                <a:gd name="T2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73">
                  <a:moveTo>
                    <a:pt x="59" y="73"/>
                  </a:moveTo>
                  <a:lnTo>
                    <a:pt x="47" y="49"/>
                  </a:lnTo>
                  <a:lnTo>
                    <a:pt x="20" y="45"/>
                  </a:lnTo>
                  <a:lnTo>
                    <a:pt x="0" y="16"/>
                  </a:lnTo>
                  <a:lnTo>
                    <a:pt x="20" y="0"/>
                  </a:lnTo>
                  <a:lnTo>
                    <a:pt x="47" y="4"/>
                  </a:lnTo>
                  <a:lnTo>
                    <a:pt x="75" y="12"/>
                  </a:lnTo>
                  <a:lnTo>
                    <a:pt x="100" y="41"/>
                  </a:lnTo>
                  <a:lnTo>
                    <a:pt x="108" y="65"/>
                  </a:lnTo>
                  <a:lnTo>
                    <a:pt x="59" y="73"/>
                  </a:lnTo>
                  <a:lnTo>
                    <a:pt x="59" y="7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Freeform 178">
              <a:extLst>
                <a:ext uri="{FF2B5EF4-FFF2-40B4-BE49-F238E27FC236}">
                  <a16:creationId xmlns:a16="http://schemas.microsoft.com/office/drawing/2014/main" id="{749C90D3-6023-42E1-FB98-EEAB7B58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010" y="1070666"/>
              <a:ext cx="220739" cy="219054"/>
            </a:xfrm>
            <a:custGeom>
              <a:avLst/>
              <a:gdLst>
                <a:gd name="T0" fmla="*/ 104 w 104"/>
                <a:gd name="T1" fmla="*/ 72 h 108"/>
                <a:gd name="T2" fmla="*/ 83 w 104"/>
                <a:gd name="T3" fmla="*/ 108 h 108"/>
                <a:gd name="T4" fmla="*/ 47 w 104"/>
                <a:gd name="T5" fmla="*/ 104 h 108"/>
                <a:gd name="T6" fmla="*/ 32 w 104"/>
                <a:gd name="T7" fmla="*/ 84 h 108"/>
                <a:gd name="T8" fmla="*/ 0 w 104"/>
                <a:gd name="T9" fmla="*/ 64 h 108"/>
                <a:gd name="T10" fmla="*/ 4 w 104"/>
                <a:gd name="T11" fmla="*/ 41 h 108"/>
                <a:gd name="T12" fmla="*/ 39 w 104"/>
                <a:gd name="T13" fmla="*/ 60 h 108"/>
                <a:gd name="T14" fmla="*/ 43 w 104"/>
                <a:gd name="T15" fmla="*/ 33 h 108"/>
                <a:gd name="T16" fmla="*/ 36 w 104"/>
                <a:gd name="T17" fmla="*/ 8 h 108"/>
                <a:gd name="T18" fmla="*/ 96 w 104"/>
                <a:gd name="T19" fmla="*/ 0 h 108"/>
                <a:gd name="T20" fmla="*/ 92 w 104"/>
                <a:gd name="T21" fmla="*/ 45 h 108"/>
                <a:gd name="T22" fmla="*/ 104 w 104"/>
                <a:gd name="T23" fmla="*/ 72 h 108"/>
                <a:gd name="T24" fmla="*/ 104 w 104"/>
                <a:gd name="T25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08">
                  <a:moveTo>
                    <a:pt x="104" y="72"/>
                  </a:moveTo>
                  <a:lnTo>
                    <a:pt x="83" y="108"/>
                  </a:lnTo>
                  <a:lnTo>
                    <a:pt x="47" y="104"/>
                  </a:lnTo>
                  <a:lnTo>
                    <a:pt x="32" y="84"/>
                  </a:lnTo>
                  <a:lnTo>
                    <a:pt x="0" y="64"/>
                  </a:lnTo>
                  <a:lnTo>
                    <a:pt x="4" y="41"/>
                  </a:lnTo>
                  <a:lnTo>
                    <a:pt x="39" y="60"/>
                  </a:lnTo>
                  <a:lnTo>
                    <a:pt x="43" y="33"/>
                  </a:lnTo>
                  <a:lnTo>
                    <a:pt x="36" y="8"/>
                  </a:lnTo>
                  <a:lnTo>
                    <a:pt x="96" y="0"/>
                  </a:lnTo>
                  <a:lnTo>
                    <a:pt x="92" y="45"/>
                  </a:lnTo>
                  <a:lnTo>
                    <a:pt x="104" y="72"/>
                  </a:lnTo>
                  <a:lnTo>
                    <a:pt x="104" y="7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Freeform 179">
              <a:extLst>
                <a:ext uri="{FF2B5EF4-FFF2-40B4-BE49-F238E27FC236}">
                  <a16:creationId xmlns:a16="http://schemas.microsoft.com/office/drawing/2014/main" id="{9790BFE0-115C-8D66-3418-29CE8FC77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49" y="1397219"/>
              <a:ext cx="133717" cy="95329"/>
            </a:xfrm>
            <a:custGeom>
              <a:avLst/>
              <a:gdLst>
                <a:gd name="T0" fmla="*/ 39 w 63"/>
                <a:gd name="T1" fmla="*/ 47 h 47"/>
                <a:gd name="T2" fmla="*/ 0 w 63"/>
                <a:gd name="T3" fmla="*/ 43 h 47"/>
                <a:gd name="T4" fmla="*/ 8 w 63"/>
                <a:gd name="T5" fmla="*/ 16 h 47"/>
                <a:gd name="T6" fmla="*/ 31 w 63"/>
                <a:gd name="T7" fmla="*/ 0 h 47"/>
                <a:gd name="T8" fmla="*/ 63 w 63"/>
                <a:gd name="T9" fmla="*/ 32 h 47"/>
                <a:gd name="T10" fmla="*/ 39 w 63"/>
                <a:gd name="T11" fmla="*/ 47 h 47"/>
                <a:gd name="T12" fmla="*/ 39 w 63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47">
                  <a:moveTo>
                    <a:pt x="39" y="47"/>
                  </a:moveTo>
                  <a:lnTo>
                    <a:pt x="0" y="43"/>
                  </a:lnTo>
                  <a:lnTo>
                    <a:pt x="8" y="16"/>
                  </a:lnTo>
                  <a:lnTo>
                    <a:pt x="31" y="0"/>
                  </a:lnTo>
                  <a:lnTo>
                    <a:pt x="63" y="32"/>
                  </a:lnTo>
                  <a:lnTo>
                    <a:pt x="39" y="47"/>
                  </a:lnTo>
                  <a:lnTo>
                    <a:pt x="39" y="4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180">
              <a:extLst>
                <a:ext uri="{FF2B5EF4-FFF2-40B4-BE49-F238E27FC236}">
                  <a16:creationId xmlns:a16="http://schemas.microsoft.com/office/drawing/2014/main" id="{F46C6E62-0B53-1E3C-87CE-ACA000BD4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667" y="1062553"/>
              <a:ext cx="229229" cy="170374"/>
            </a:xfrm>
            <a:custGeom>
              <a:avLst/>
              <a:gdLst>
                <a:gd name="T0" fmla="*/ 89 w 108"/>
                <a:gd name="T1" fmla="*/ 37 h 84"/>
                <a:gd name="T2" fmla="*/ 57 w 108"/>
                <a:gd name="T3" fmla="*/ 60 h 84"/>
                <a:gd name="T4" fmla="*/ 32 w 108"/>
                <a:gd name="T5" fmla="*/ 60 h 84"/>
                <a:gd name="T6" fmla="*/ 24 w 108"/>
                <a:gd name="T7" fmla="*/ 84 h 84"/>
                <a:gd name="T8" fmla="*/ 0 w 108"/>
                <a:gd name="T9" fmla="*/ 84 h 84"/>
                <a:gd name="T10" fmla="*/ 4 w 108"/>
                <a:gd name="T11" fmla="*/ 49 h 84"/>
                <a:gd name="T12" fmla="*/ 16 w 108"/>
                <a:gd name="T13" fmla="*/ 17 h 84"/>
                <a:gd name="T14" fmla="*/ 52 w 108"/>
                <a:gd name="T15" fmla="*/ 0 h 84"/>
                <a:gd name="T16" fmla="*/ 85 w 108"/>
                <a:gd name="T17" fmla="*/ 4 h 84"/>
                <a:gd name="T18" fmla="*/ 108 w 108"/>
                <a:gd name="T19" fmla="*/ 12 h 84"/>
                <a:gd name="T20" fmla="*/ 89 w 108"/>
                <a:gd name="T21" fmla="*/ 37 h 84"/>
                <a:gd name="T22" fmla="*/ 89 w 108"/>
                <a:gd name="T23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84">
                  <a:moveTo>
                    <a:pt x="89" y="37"/>
                  </a:moveTo>
                  <a:lnTo>
                    <a:pt x="57" y="60"/>
                  </a:lnTo>
                  <a:lnTo>
                    <a:pt x="32" y="60"/>
                  </a:lnTo>
                  <a:lnTo>
                    <a:pt x="24" y="84"/>
                  </a:lnTo>
                  <a:lnTo>
                    <a:pt x="0" y="84"/>
                  </a:lnTo>
                  <a:lnTo>
                    <a:pt x="4" y="49"/>
                  </a:lnTo>
                  <a:lnTo>
                    <a:pt x="16" y="17"/>
                  </a:lnTo>
                  <a:lnTo>
                    <a:pt x="52" y="0"/>
                  </a:lnTo>
                  <a:lnTo>
                    <a:pt x="85" y="4"/>
                  </a:lnTo>
                  <a:lnTo>
                    <a:pt x="108" y="12"/>
                  </a:lnTo>
                  <a:lnTo>
                    <a:pt x="89" y="37"/>
                  </a:lnTo>
                  <a:lnTo>
                    <a:pt x="89" y="3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2" name="Freeform 181">
              <a:extLst>
                <a:ext uri="{FF2B5EF4-FFF2-40B4-BE49-F238E27FC236}">
                  <a16:creationId xmlns:a16="http://schemas.microsoft.com/office/drawing/2014/main" id="{5F43E100-17EA-75BE-6878-E9941D4DD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877" y="1078779"/>
              <a:ext cx="1099450" cy="945174"/>
            </a:xfrm>
            <a:custGeom>
              <a:avLst/>
              <a:gdLst>
                <a:gd name="T0" fmla="*/ 502 w 518"/>
                <a:gd name="T1" fmla="*/ 313 h 466"/>
                <a:gd name="T2" fmla="*/ 479 w 518"/>
                <a:gd name="T3" fmla="*/ 354 h 466"/>
                <a:gd name="T4" fmla="*/ 414 w 518"/>
                <a:gd name="T5" fmla="*/ 289 h 466"/>
                <a:gd name="T6" fmla="*/ 394 w 518"/>
                <a:gd name="T7" fmla="*/ 293 h 466"/>
                <a:gd name="T8" fmla="*/ 390 w 518"/>
                <a:gd name="T9" fmla="*/ 342 h 466"/>
                <a:gd name="T10" fmla="*/ 431 w 518"/>
                <a:gd name="T11" fmla="*/ 350 h 466"/>
                <a:gd name="T12" fmla="*/ 443 w 518"/>
                <a:gd name="T13" fmla="*/ 397 h 466"/>
                <a:gd name="T14" fmla="*/ 426 w 518"/>
                <a:gd name="T15" fmla="*/ 438 h 466"/>
                <a:gd name="T16" fmla="*/ 370 w 518"/>
                <a:gd name="T17" fmla="*/ 401 h 466"/>
                <a:gd name="T18" fmla="*/ 398 w 518"/>
                <a:gd name="T19" fmla="*/ 466 h 466"/>
                <a:gd name="T20" fmla="*/ 317 w 518"/>
                <a:gd name="T21" fmla="*/ 426 h 466"/>
                <a:gd name="T22" fmla="*/ 258 w 518"/>
                <a:gd name="T23" fmla="*/ 377 h 466"/>
                <a:gd name="T24" fmla="*/ 197 w 518"/>
                <a:gd name="T25" fmla="*/ 393 h 466"/>
                <a:gd name="T26" fmla="*/ 169 w 518"/>
                <a:gd name="T27" fmla="*/ 366 h 466"/>
                <a:gd name="T28" fmla="*/ 185 w 518"/>
                <a:gd name="T29" fmla="*/ 342 h 466"/>
                <a:gd name="T30" fmla="*/ 258 w 518"/>
                <a:gd name="T31" fmla="*/ 326 h 466"/>
                <a:gd name="T32" fmla="*/ 302 w 518"/>
                <a:gd name="T33" fmla="*/ 277 h 466"/>
                <a:gd name="T34" fmla="*/ 298 w 518"/>
                <a:gd name="T35" fmla="*/ 233 h 466"/>
                <a:gd name="T36" fmla="*/ 274 w 518"/>
                <a:gd name="T37" fmla="*/ 212 h 466"/>
                <a:gd name="T38" fmla="*/ 234 w 518"/>
                <a:gd name="T39" fmla="*/ 212 h 466"/>
                <a:gd name="T40" fmla="*/ 238 w 518"/>
                <a:gd name="T41" fmla="*/ 185 h 466"/>
                <a:gd name="T42" fmla="*/ 193 w 518"/>
                <a:gd name="T43" fmla="*/ 145 h 466"/>
                <a:gd name="T44" fmla="*/ 158 w 518"/>
                <a:gd name="T45" fmla="*/ 169 h 466"/>
                <a:gd name="T46" fmla="*/ 109 w 518"/>
                <a:gd name="T47" fmla="*/ 145 h 466"/>
                <a:gd name="T48" fmla="*/ 32 w 518"/>
                <a:gd name="T49" fmla="*/ 157 h 466"/>
                <a:gd name="T50" fmla="*/ 24 w 518"/>
                <a:gd name="T51" fmla="*/ 141 h 466"/>
                <a:gd name="T52" fmla="*/ 41 w 518"/>
                <a:gd name="T53" fmla="*/ 125 h 466"/>
                <a:gd name="T54" fmla="*/ 4 w 518"/>
                <a:gd name="T55" fmla="*/ 108 h 466"/>
                <a:gd name="T56" fmla="*/ 0 w 518"/>
                <a:gd name="T57" fmla="*/ 64 h 466"/>
                <a:gd name="T58" fmla="*/ 28 w 518"/>
                <a:gd name="T59" fmla="*/ 17 h 466"/>
                <a:gd name="T60" fmla="*/ 77 w 518"/>
                <a:gd name="T61" fmla="*/ 0 h 466"/>
                <a:gd name="T62" fmla="*/ 61 w 518"/>
                <a:gd name="T63" fmla="*/ 60 h 466"/>
                <a:gd name="T64" fmla="*/ 89 w 518"/>
                <a:gd name="T65" fmla="*/ 64 h 466"/>
                <a:gd name="T66" fmla="*/ 93 w 518"/>
                <a:gd name="T67" fmla="*/ 37 h 466"/>
                <a:gd name="T68" fmla="*/ 121 w 518"/>
                <a:gd name="T69" fmla="*/ 0 h 466"/>
                <a:gd name="T70" fmla="*/ 177 w 518"/>
                <a:gd name="T71" fmla="*/ 4 h 466"/>
                <a:gd name="T72" fmla="*/ 165 w 518"/>
                <a:gd name="T73" fmla="*/ 76 h 466"/>
                <a:gd name="T74" fmla="*/ 189 w 518"/>
                <a:gd name="T75" fmla="*/ 45 h 466"/>
                <a:gd name="T76" fmla="*/ 270 w 518"/>
                <a:gd name="T77" fmla="*/ 37 h 466"/>
                <a:gd name="T78" fmla="*/ 302 w 518"/>
                <a:gd name="T79" fmla="*/ 88 h 466"/>
                <a:gd name="T80" fmla="*/ 343 w 518"/>
                <a:gd name="T81" fmla="*/ 108 h 466"/>
                <a:gd name="T82" fmla="*/ 406 w 518"/>
                <a:gd name="T83" fmla="*/ 137 h 466"/>
                <a:gd name="T84" fmla="*/ 426 w 518"/>
                <a:gd name="T85" fmla="*/ 173 h 466"/>
                <a:gd name="T86" fmla="*/ 402 w 518"/>
                <a:gd name="T87" fmla="*/ 200 h 466"/>
                <a:gd name="T88" fmla="*/ 435 w 518"/>
                <a:gd name="T89" fmla="*/ 245 h 466"/>
                <a:gd name="T90" fmla="*/ 479 w 518"/>
                <a:gd name="T91" fmla="*/ 257 h 466"/>
                <a:gd name="T92" fmla="*/ 518 w 518"/>
                <a:gd name="T93" fmla="*/ 285 h 466"/>
                <a:gd name="T94" fmla="*/ 502 w 518"/>
                <a:gd name="T95" fmla="*/ 313 h 466"/>
                <a:gd name="T96" fmla="*/ 502 w 518"/>
                <a:gd name="T97" fmla="*/ 313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8" h="466">
                  <a:moveTo>
                    <a:pt x="502" y="313"/>
                  </a:moveTo>
                  <a:lnTo>
                    <a:pt x="479" y="354"/>
                  </a:lnTo>
                  <a:lnTo>
                    <a:pt x="414" y="289"/>
                  </a:lnTo>
                  <a:lnTo>
                    <a:pt x="394" y="293"/>
                  </a:lnTo>
                  <a:lnTo>
                    <a:pt x="390" y="342"/>
                  </a:lnTo>
                  <a:lnTo>
                    <a:pt x="431" y="350"/>
                  </a:lnTo>
                  <a:lnTo>
                    <a:pt x="443" y="397"/>
                  </a:lnTo>
                  <a:lnTo>
                    <a:pt x="426" y="438"/>
                  </a:lnTo>
                  <a:lnTo>
                    <a:pt x="370" y="401"/>
                  </a:lnTo>
                  <a:lnTo>
                    <a:pt x="398" y="466"/>
                  </a:lnTo>
                  <a:lnTo>
                    <a:pt x="317" y="426"/>
                  </a:lnTo>
                  <a:lnTo>
                    <a:pt x="258" y="377"/>
                  </a:lnTo>
                  <a:lnTo>
                    <a:pt x="197" y="393"/>
                  </a:lnTo>
                  <a:lnTo>
                    <a:pt x="169" y="366"/>
                  </a:lnTo>
                  <a:lnTo>
                    <a:pt x="185" y="342"/>
                  </a:lnTo>
                  <a:lnTo>
                    <a:pt x="258" y="326"/>
                  </a:lnTo>
                  <a:lnTo>
                    <a:pt x="302" y="277"/>
                  </a:lnTo>
                  <a:lnTo>
                    <a:pt x="298" y="233"/>
                  </a:lnTo>
                  <a:lnTo>
                    <a:pt x="274" y="212"/>
                  </a:lnTo>
                  <a:lnTo>
                    <a:pt x="234" y="212"/>
                  </a:lnTo>
                  <a:lnTo>
                    <a:pt x="238" y="185"/>
                  </a:lnTo>
                  <a:lnTo>
                    <a:pt x="193" y="145"/>
                  </a:lnTo>
                  <a:lnTo>
                    <a:pt x="158" y="169"/>
                  </a:lnTo>
                  <a:lnTo>
                    <a:pt x="109" y="145"/>
                  </a:lnTo>
                  <a:lnTo>
                    <a:pt x="32" y="157"/>
                  </a:lnTo>
                  <a:lnTo>
                    <a:pt x="24" y="141"/>
                  </a:lnTo>
                  <a:lnTo>
                    <a:pt x="41" y="125"/>
                  </a:lnTo>
                  <a:lnTo>
                    <a:pt x="4" y="108"/>
                  </a:lnTo>
                  <a:lnTo>
                    <a:pt x="0" y="64"/>
                  </a:lnTo>
                  <a:lnTo>
                    <a:pt x="28" y="17"/>
                  </a:lnTo>
                  <a:lnTo>
                    <a:pt x="77" y="0"/>
                  </a:lnTo>
                  <a:lnTo>
                    <a:pt x="61" y="60"/>
                  </a:lnTo>
                  <a:lnTo>
                    <a:pt x="89" y="64"/>
                  </a:lnTo>
                  <a:lnTo>
                    <a:pt x="93" y="37"/>
                  </a:lnTo>
                  <a:lnTo>
                    <a:pt x="121" y="0"/>
                  </a:lnTo>
                  <a:lnTo>
                    <a:pt x="177" y="4"/>
                  </a:lnTo>
                  <a:lnTo>
                    <a:pt x="165" y="76"/>
                  </a:lnTo>
                  <a:lnTo>
                    <a:pt x="189" y="45"/>
                  </a:lnTo>
                  <a:lnTo>
                    <a:pt x="270" y="37"/>
                  </a:lnTo>
                  <a:lnTo>
                    <a:pt x="302" y="88"/>
                  </a:lnTo>
                  <a:lnTo>
                    <a:pt x="343" y="108"/>
                  </a:lnTo>
                  <a:lnTo>
                    <a:pt x="406" y="137"/>
                  </a:lnTo>
                  <a:lnTo>
                    <a:pt x="426" y="173"/>
                  </a:lnTo>
                  <a:lnTo>
                    <a:pt x="402" y="200"/>
                  </a:lnTo>
                  <a:lnTo>
                    <a:pt x="435" y="245"/>
                  </a:lnTo>
                  <a:lnTo>
                    <a:pt x="479" y="257"/>
                  </a:lnTo>
                  <a:lnTo>
                    <a:pt x="518" y="285"/>
                  </a:lnTo>
                  <a:lnTo>
                    <a:pt x="502" y="313"/>
                  </a:lnTo>
                  <a:lnTo>
                    <a:pt x="502" y="31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Freeform 182">
              <a:extLst>
                <a:ext uri="{FF2B5EF4-FFF2-40B4-BE49-F238E27FC236}">
                  <a16:creationId xmlns:a16="http://schemas.microsoft.com/office/drawing/2014/main" id="{7C21A5CF-9680-052A-A5B7-F78887293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028" y="1571649"/>
              <a:ext cx="95513" cy="95329"/>
            </a:xfrm>
            <a:custGeom>
              <a:avLst/>
              <a:gdLst>
                <a:gd name="T0" fmla="*/ 7 w 34"/>
                <a:gd name="T1" fmla="*/ 36 h 36"/>
                <a:gd name="T2" fmla="*/ 8 w 34"/>
                <a:gd name="T3" fmla="*/ 15 h 36"/>
                <a:gd name="T4" fmla="*/ 21 w 34"/>
                <a:gd name="T5" fmla="*/ 0 h 36"/>
                <a:gd name="T6" fmla="*/ 34 w 34"/>
                <a:gd name="T7" fmla="*/ 15 h 36"/>
                <a:gd name="T8" fmla="*/ 7 w 34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6">
                  <a:moveTo>
                    <a:pt x="7" y="36"/>
                  </a:moveTo>
                  <a:cubicBezTo>
                    <a:pt x="0" y="36"/>
                    <a:pt x="8" y="24"/>
                    <a:pt x="8" y="15"/>
                  </a:cubicBezTo>
                  <a:cubicBezTo>
                    <a:pt x="8" y="7"/>
                    <a:pt x="14" y="0"/>
                    <a:pt x="21" y="0"/>
                  </a:cubicBezTo>
                  <a:cubicBezTo>
                    <a:pt x="28" y="0"/>
                    <a:pt x="34" y="7"/>
                    <a:pt x="34" y="15"/>
                  </a:cubicBezTo>
                  <a:cubicBezTo>
                    <a:pt x="34" y="24"/>
                    <a:pt x="14" y="36"/>
                    <a:pt x="7" y="36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Oval 183">
              <a:extLst>
                <a:ext uri="{FF2B5EF4-FFF2-40B4-BE49-F238E27FC236}">
                  <a16:creationId xmlns:a16="http://schemas.microsoft.com/office/drawing/2014/main" id="{A7E24FBC-F632-6E9A-777A-8BE21C6DD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578" y="1439812"/>
              <a:ext cx="50940" cy="93300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Freeform 184">
              <a:extLst>
                <a:ext uri="{FF2B5EF4-FFF2-40B4-BE49-F238E27FC236}">
                  <a16:creationId xmlns:a16="http://schemas.microsoft.com/office/drawing/2014/main" id="{6C9E8B6E-ABFC-7D45-D8AB-814CB9AC2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897" y="1788673"/>
              <a:ext cx="197393" cy="162262"/>
            </a:xfrm>
            <a:custGeom>
              <a:avLst/>
              <a:gdLst>
                <a:gd name="T0" fmla="*/ 61 w 93"/>
                <a:gd name="T1" fmla="*/ 47 h 80"/>
                <a:gd name="T2" fmla="*/ 24 w 93"/>
                <a:gd name="T3" fmla="*/ 80 h 80"/>
                <a:gd name="T4" fmla="*/ 0 w 93"/>
                <a:gd name="T5" fmla="*/ 47 h 80"/>
                <a:gd name="T6" fmla="*/ 4 w 93"/>
                <a:gd name="T7" fmla="*/ 16 h 80"/>
                <a:gd name="T8" fmla="*/ 40 w 93"/>
                <a:gd name="T9" fmla="*/ 0 h 80"/>
                <a:gd name="T10" fmla="*/ 81 w 93"/>
                <a:gd name="T11" fmla="*/ 12 h 80"/>
                <a:gd name="T12" fmla="*/ 93 w 93"/>
                <a:gd name="T13" fmla="*/ 35 h 80"/>
                <a:gd name="T14" fmla="*/ 61 w 93"/>
                <a:gd name="T15" fmla="*/ 47 h 80"/>
                <a:gd name="T16" fmla="*/ 61 w 93"/>
                <a:gd name="T17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80">
                  <a:moveTo>
                    <a:pt x="61" y="47"/>
                  </a:moveTo>
                  <a:lnTo>
                    <a:pt x="24" y="80"/>
                  </a:lnTo>
                  <a:lnTo>
                    <a:pt x="0" y="47"/>
                  </a:lnTo>
                  <a:lnTo>
                    <a:pt x="4" y="16"/>
                  </a:lnTo>
                  <a:lnTo>
                    <a:pt x="40" y="0"/>
                  </a:lnTo>
                  <a:lnTo>
                    <a:pt x="81" y="12"/>
                  </a:lnTo>
                  <a:lnTo>
                    <a:pt x="93" y="35"/>
                  </a:lnTo>
                  <a:lnTo>
                    <a:pt x="61" y="47"/>
                  </a:lnTo>
                  <a:lnTo>
                    <a:pt x="61" y="4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Freeform 185">
              <a:extLst>
                <a:ext uri="{FF2B5EF4-FFF2-40B4-BE49-F238E27FC236}">
                  <a16:creationId xmlns:a16="http://schemas.microsoft.com/office/drawing/2014/main" id="{B6BF1060-68DD-0561-4402-1E92FE8BB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499" y="841472"/>
              <a:ext cx="237719" cy="148065"/>
            </a:xfrm>
            <a:custGeom>
              <a:avLst/>
              <a:gdLst>
                <a:gd name="T0" fmla="*/ 108 w 112"/>
                <a:gd name="T1" fmla="*/ 61 h 73"/>
                <a:gd name="T2" fmla="*/ 39 w 112"/>
                <a:gd name="T3" fmla="*/ 73 h 73"/>
                <a:gd name="T4" fmla="*/ 20 w 112"/>
                <a:gd name="T5" fmla="*/ 49 h 73"/>
                <a:gd name="T6" fmla="*/ 0 w 112"/>
                <a:gd name="T7" fmla="*/ 18 h 73"/>
                <a:gd name="T8" fmla="*/ 16 w 112"/>
                <a:gd name="T9" fmla="*/ 0 h 73"/>
                <a:gd name="T10" fmla="*/ 35 w 112"/>
                <a:gd name="T11" fmla="*/ 25 h 73"/>
                <a:gd name="T12" fmla="*/ 47 w 112"/>
                <a:gd name="T13" fmla="*/ 29 h 73"/>
                <a:gd name="T14" fmla="*/ 79 w 112"/>
                <a:gd name="T15" fmla="*/ 8 h 73"/>
                <a:gd name="T16" fmla="*/ 112 w 112"/>
                <a:gd name="T17" fmla="*/ 12 h 73"/>
                <a:gd name="T18" fmla="*/ 108 w 112"/>
                <a:gd name="T19" fmla="*/ 61 h 73"/>
                <a:gd name="T20" fmla="*/ 108 w 112"/>
                <a:gd name="T21" fmla="*/ 6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08" y="61"/>
                  </a:moveTo>
                  <a:lnTo>
                    <a:pt x="39" y="73"/>
                  </a:lnTo>
                  <a:lnTo>
                    <a:pt x="20" y="49"/>
                  </a:lnTo>
                  <a:lnTo>
                    <a:pt x="0" y="18"/>
                  </a:lnTo>
                  <a:lnTo>
                    <a:pt x="16" y="0"/>
                  </a:lnTo>
                  <a:lnTo>
                    <a:pt x="35" y="25"/>
                  </a:lnTo>
                  <a:lnTo>
                    <a:pt x="47" y="29"/>
                  </a:lnTo>
                  <a:lnTo>
                    <a:pt x="79" y="8"/>
                  </a:lnTo>
                  <a:lnTo>
                    <a:pt x="112" y="12"/>
                  </a:lnTo>
                  <a:lnTo>
                    <a:pt x="108" y="61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Freeform 186">
              <a:extLst>
                <a:ext uri="{FF2B5EF4-FFF2-40B4-BE49-F238E27FC236}">
                  <a16:creationId xmlns:a16="http://schemas.microsoft.com/office/drawing/2014/main" id="{AC87A222-0E01-6C15-F2D4-76D8859A7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138" y="638646"/>
              <a:ext cx="120983" cy="123725"/>
            </a:xfrm>
            <a:custGeom>
              <a:avLst/>
              <a:gdLst>
                <a:gd name="T0" fmla="*/ 45 w 57"/>
                <a:gd name="T1" fmla="*/ 57 h 61"/>
                <a:gd name="T2" fmla="*/ 20 w 57"/>
                <a:gd name="T3" fmla="*/ 61 h 61"/>
                <a:gd name="T4" fmla="*/ 0 w 57"/>
                <a:gd name="T5" fmla="*/ 41 h 61"/>
                <a:gd name="T6" fmla="*/ 0 w 57"/>
                <a:gd name="T7" fmla="*/ 12 h 61"/>
                <a:gd name="T8" fmla="*/ 36 w 57"/>
                <a:gd name="T9" fmla="*/ 0 h 61"/>
                <a:gd name="T10" fmla="*/ 57 w 57"/>
                <a:gd name="T11" fmla="*/ 29 h 61"/>
                <a:gd name="T12" fmla="*/ 45 w 57"/>
                <a:gd name="T13" fmla="*/ 57 h 61"/>
                <a:gd name="T14" fmla="*/ 45 w 57"/>
                <a:gd name="T15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1">
                  <a:moveTo>
                    <a:pt x="45" y="57"/>
                  </a:moveTo>
                  <a:lnTo>
                    <a:pt x="20" y="61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57" y="29"/>
                  </a:lnTo>
                  <a:lnTo>
                    <a:pt x="45" y="57"/>
                  </a:lnTo>
                  <a:lnTo>
                    <a:pt x="45" y="5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Freeform 187">
              <a:extLst>
                <a:ext uri="{FF2B5EF4-FFF2-40B4-BE49-F238E27FC236}">
                  <a16:creationId xmlns:a16="http://schemas.microsoft.com/office/drawing/2014/main" id="{CEE3A05A-CB52-0FF4-EB14-3B849F3B2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667" y="516949"/>
              <a:ext cx="84899" cy="64904"/>
            </a:xfrm>
            <a:custGeom>
              <a:avLst/>
              <a:gdLst>
                <a:gd name="T0" fmla="*/ 32 w 40"/>
                <a:gd name="T1" fmla="*/ 32 h 32"/>
                <a:gd name="T2" fmla="*/ 0 w 40"/>
                <a:gd name="T3" fmla="*/ 32 h 32"/>
                <a:gd name="T4" fmla="*/ 4 w 40"/>
                <a:gd name="T5" fmla="*/ 0 h 32"/>
                <a:gd name="T6" fmla="*/ 40 w 40"/>
                <a:gd name="T7" fmla="*/ 8 h 32"/>
                <a:gd name="T8" fmla="*/ 32 w 40"/>
                <a:gd name="T9" fmla="*/ 32 h 32"/>
                <a:gd name="T10" fmla="*/ 32 w 40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2">
                  <a:moveTo>
                    <a:pt x="32" y="32"/>
                  </a:moveTo>
                  <a:lnTo>
                    <a:pt x="0" y="32"/>
                  </a:lnTo>
                  <a:lnTo>
                    <a:pt x="4" y="0"/>
                  </a:lnTo>
                  <a:lnTo>
                    <a:pt x="40" y="8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9" name="Freeform 188">
              <a:extLst>
                <a:ext uri="{FF2B5EF4-FFF2-40B4-BE49-F238E27FC236}">
                  <a16:creationId xmlns:a16="http://schemas.microsoft.com/office/drawing/2014/main" id="{B70D60EE-B9AB-743E-8204-8089D8E4A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080" y="411479"/>
              <a:ext cx="280168" cy="285987"/>
            </a:xfrm>
            <a:custGeom>
              <a:avLst/>
              <a:gdLst>
                <a:gd name="T0" fmla="*/ 128 w 132"/>
                <a:gd name="T1" fmla="*/ 112 h 141"/>
                <a:gd name="T2" fmla="*/ 108 w 132"/>
                <a:gd name="T3" fmla="*/ 141 h 141"/>
                <a:gd name="T4" fmla="*/ 35 w 132"/>
                <a:gd name="T5" fmla="*/ 133 h 141"/>
                <a:gd name="T6" fmla="*/ 27 w 132"/>
                <a:gd name="T7" fmla="*/ 108 h 141"/>
                <a:gd name="T8" fmla="*/ 31 w 132"/>
                <a:gd name="T9" fmla="*/ 88 h 141"/>
                <a:gd name="T10" fmla="*/ 4 w 132"/>
                <a:gd name="T11" fmla="*/ 88 h 141"/>
                <a:gd name="T12" fmla="*/ 0 w 132"/>
                <a:gd name="T13" fmla="*/ 56 h 141"/>
                <a:gd name="T14" fmla="*/ 23 w 132"/>
                <a:gd name="T15" fmla="*/ 29 h 141"/>
                <a:gd name="T16" fmla="*/ 43 w 132"/>
                <a:gd name="T17" fmla="*/ 0 h 141"/>
                <a:gd name="T18" fmla="*/ 104 w 132"/>
                <a:gd name="T19" fmla="*/ 33 h 141"/>
                <a:gd name="T20" fmla="*/ 132 w 132"/>
                <a:gd name="T21" fmla="*/ 68 h 141"/>
                <a:gd name="T22" fmla="*/ 128 w 132"/>
                <a:gd name="T23" fmla="*/ 112 h 141"/>
                <a:gd name="T24" fmla="*/ 128 w 132"/>
                <a:gd name="T25" fmla="*/ 1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41">
                  <a:moveTo>
                    <a:pt x="128" y="112"/>
                  </a:moveTo>
                  <a:lnTo>
                    <a:pt x="108" y="141"/>
                  </a:lnTo>
                  <a:lnTo>
                    <a:pt x="35" y="133"/>
                  </a:lnTo>
                  <a:lnTo>
                    <a:pt x="27" y="108"/>
                  </a:lnTo>
                  <a:lnTo>
                    <a:pt x="31" y="88"/>
                  </a:lnTo>
                  <a:lnTo>
                    <a:pt x="4" y="88"/>
                  </a:lnTo>
                  <a:lnTo>
                    <a:pt x="0" y="56"/>
                  </a:lnTo>
                  <a:lnTo>
                    <a:pt x="23" y="29"/>
                  </a:lnTo>
                  <a:lnTo>
                    <a:pt x="43" y="0"/>
                  </a:lnTo>
                  <a:lnTo>
                    <a:pt x="104" y="33"/>
                  </a:lnTo>
                  <a:lnTo>
                    <a:pt x="132" y="68"/>
                  </a:lnTo>
                  <a:lnTo>
                    <a:pt x="128" y="112"/>
                  </a:lnTo>
                  <a:lnTo>
                    <a:pt x="128" y="1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0" name="Freeform 189">
              <a:extLst>
                <a:ext uri="{FF2B5EF4-FFF2-40B4-BE49-F238E27FC236}">
                  <a16:creationId xmlns:a16="http://schemas.microsoft.com/office/drawing/2014/main" id="{7CE0BD70-B9A0-95EE-1C4C-92D1A663A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1267" y="247189"/>
              <a:ext cx="1203453" cy="653102"/>
            </a:xfrm>
            <a:custGeom>
              <a:avLst/>
              <a:gdLst>
                <a:gd name="T0" fmla="*/ 519 w 567"/>
                <a:gd name="T1" fmla="*/ 53 h 322"/>
                <a:gd name="T2" fmla="*/ 447 w 567"/>
                <a:gd name="T3" fmla="*/ 65 h 322"/>
                <a:gd name="T4" fmla="*/ 462 w 567"/>
                <a:gd name="T5" fmla="*/ 93 h 322"/>
                <a:gd name="T6" fmla="*/ 382 w 567"/>
                <a:gd name="T7" fmla="*/ 161 h 322"/>
                <a:gd name="T8" fmla="*/ 338 w 567"/>
                <a:gd name="T9" fmla="*/ 149 h 322"/>
                <a:gd name="T10" fmla="*/ 306 w 567"/>
                <a:gd name="T11" fmla="*/ 169 h 322"/>
                <a:gd name="T12" fmla="*/ 295 w 567"/>
                <a:gd name="T13" fmla="*/ 189 h 322"/>
                <a:gd name="T14" fmla="*/ 254 w 567"/>
                <a:gd name="T15" fmla="*/ 230 h 322"/>
                <a:gd name="T16" fmla="*/ 226 w 567"/>
                <a:gd name="T17" fmla="*/ 238 h 322"/>
                <a:gd name="T18" fmla="*/ 202 w 567"/>
                <a:gd name="T19" fmla="*/ 246 h 322"/>
                <a:gd name="T20" fmla="*/ 226 w 567"/>
                <a:gd name="T21" fmla="*/ 277 h 322"/>
                <a:gd name="T22" fmla="*/ 198 w 567"/>
                <a:gd name="T23" fmla="*/ 311 h 322"/>
                <a:gd name="T24" fmla="*/ 133 w 567"/>
                <a:gd name="T25" fmla="*/ 322 h 322"/>
                <a:gd name="T26" fmla="*/ 21 w 567"/>
                <a:gd name="T27" fmla="*/ 305 h 322"/>
                <a:gd name="T28" fmla="*/ 0 w 567"/>
                <a:gd name="T29" fmla="*/ 270 h 322"/>
                <a:gd name="T30" fmla="*/ 41 w 567"/>
                <a:gd name="T31" fmla="*/ 277 h 322"/>
                <a:gd name="T32" fmla="*/ 53 w 567"/>
                <a:gd name="T33" fmla="*/ 258 h 322"/>
                <a:gd name="T34" fmla="*/ 77 w 567"/>
                <a:gd name="T35" fmla="*/ 242 h 322"/>
                <a:gd name="T36" fmla="*/ 98 w 567"/>
                <a:gd name="T37" fmla="*/ 226 h 322"/>
                <a:gd name="T38" fmla="*/ 121 w 567"/>
                <a:gd name="T39" fmla="*/ 205 h 322"/>
                <a:gd name="T40" fmla="*/ 102 w 567"/>
                <a:gd name="T41" fmla="*/ 177 h 322"/>
                <a:gd name="T42" fmla="*/ 106 w 567"/>
                <a:gd name="T43" fmla="*/ 145 h 322"/>
                <a:gd name="T44" fmla="*/ 129 w 567"/>
                <a:gd name="T45" fmla="*/ 161 h 322"/>
                <a:gd name="T46" fmla="*/ 181 w 567"/>
                <a:gd name="T47" fmla="*/ 161 h 322"/>
                <a:gd name="T48" fmla="*/ 153 w 567"/>
                <a:gd name="T49" fmla="*/ 149 h 322"/>
                <a:gd name="T50" fmla="*/ 185 w 567"/>
                <a:gd name="T51" fmla="*/ 133 h 322"/>
                <a:gd name="T52" fmla="*/ 238 w 567"/>
                <a:gd name="T53" fmla="*/ 122 h 322"/>
                <a:gd name="T54" fmla="*/ 238 w 567"/>
                <a:gd name="T55" fmla="*/ 93 h 322"/>
                <a:gd name="T56" fmla="*/ 222 w 567"/>
                <a:gd name="T57" fmla="*/ 102 h 322"/>
                <a:gd name="T58" fmla="*/ 173 w 567"/>
                <a:gd name="T59" fmla="*/ 114 h 322"/>
                <a:gd name="T60" fmla="*/ 137 w 567"/>
                <a:gd name="T61" fmla="*/ 130 h 322"/>
                <a:gd name="T62" fmla="*/ 98 w 567"/>
                <a:gd name="T63" fmla="*/ 118 h 322"/>
                <a:gd name="T64" fmla="*/ 77 w 567"/>
                <a:gd name="T65" fmla="*/ 110 h 322"/>
                <a:gd name="T66" fmla="*/ 57 w 567"/>
                <a:gd name="T67" fmla="*/ 85 h 322"/>
                <a:gd name="T68" fmla="*/ 45 w 567"/>
                <a:gd name="T69" fmla="*/ 61 h 322"/>
                <a:gd name="T70" fmla="*/ 98 w 567"/>
                <a:gd name="T71" fmla="*/ 53 h 322"/>
                <a:gd name="T72" fmla="*/ 106 w 567"/>
                <a:gd name="T73" fmla="*/ 37 h 322"/>
                <a:gd name="T74" fmla="*/ 141 w 567"/>
                <a:gd name="T75" fmla="*/ 29 h 322"/>
                <a:gd name="T76" fmla="*/ 157 w 567"/>
                <a:gd name="T77" fmla="*/ 49 h 322"/>
                <a:gd name="T78" fmla="*/ 190 w 567"/>
                <a:gd name="T79" fmla="*/ 49 h 322"/>
                <a:gd name="T80" fmla="*/ 222 w 567"/>
                <a:gd name="T81" fmla="*/ 13 h 322"/>
                <a:gd name="T82" fmla="*/ 291 w 567"/>
                <a:gd name="T83" fmla="*/ 17 h 322"/>
                <a:gd name="T84" fmla="*/ 295 w 567"/>
                <a:gd name="T85" fmla="*/ 0 h 322"/>
                <a:gd name="T86" fmla="*/ 330 w 567"/>
                <a:gd name="T87" fmla="*/ 33 h 322"/>
                <a:gd name="T88" fmla="*/ 370 w 567"/>
                <a:gd name="T89" fmla="*/ 0 h 322"/>
                <a:gd name="T90" fmla="*/ 492 w 567"/>
                <a:gd name="T91" fmla="*/ 5 h 322"/>
                <a:gd name="T92" fmla="*/ 539 w 567"/>
                <a:gd name="T93" fmla="*/ 5 h 322"/>
                <a:gd name="T94" fmla="*/ 567 w 567"/>
                <a:gd name="T95" fmla="*/ 33 h 322"/>
                <a:gd name="T96" fmla="*/ 519 w 567"/>
                <a:gd name="T97" fmla="*/ 53 h 322"/>
                <a:gd name="T98" fmla="*/ 519 w 567"/>
                <a:gd name="T99" fmla="*/ 5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7" h="322">
                  <a:moveTo>
                    <a:pt x="519" y="53"/>
                  </a:moveTo>
                  <a:lnTo>
                    <a:pt x="447" y="65"/>
                  </a:lnTo>
                  <a:lnTo>
                    <a:pt x="462" y="93"/>
                  </a:lnTo>
                  <a:lnTo>
                    <a:pt x="382" y="161"/>
                  </a:lnTo>
                  <a:lnTo>
                    <a:pt x="338" y="149"/>
                  </a:lnTo>
                  <a:lnTo>
                    <a:pt x="306" y="169"/>
                  </a:lnTo>
                  <a:lnTo>
                    <a:pt x="295" y="189"/>
                  </a:lnTo>
                  <a:lnTo>
                    <a:pt x="254" y="230"/>
                  </a:lnTo>
                  <a:lnTo>
                    <a:pt x="226" y="238"/>
                  </a:lnTo>
                  <a:lnTo>
                    <a:pt x="202" y="246"/>
                  </a:lnTo>
                  <a:lnTo>
                    <a:pt x="226" y="277"/>
                  </a:lnTo>
                  <a:lnTo>
                    <a:pt x="198" y="311"/>
                  </a:lnTo>
                  <a:lnTo>
                    <a:pt x="133" y="322"/>
                  </a:lnTo>
                  <a:lnTo>
                    <a:pt x="21" y="305"/>
                  </a:lnTo>
                  <a:lnTo>
                    <a:pt x="0" y="270"/>
                  </a:lnTo>
                  <a:lnTo>
                    <a:pt x="41" y="277"/>
                  </a:lnTo>
                  <a:lnTo>
                    <a:pt x="53" y="258"/>
                  </a:lnTo>
                  <a:lnTo>
                    <a:pt x="77" y="242"/>
                  </a:lnTo>
                  <a:lnTo>
                    <a:pt x="98" y="226"/>
                  </a:lnTo>
                  <a:lnTo>
                    <a:pt x="121" y="205"/>
                  </a:lnTo>
                  <a:lnTo>
                    <a:pt x="102" y="177"/>
                  </a:lnTo>
                  <a:lnTo>
                    <a:pt x="106" y="145"/>
                  </a:lnTo>
                  <a:lnTo>
                    <a:pt x="129" y="161"/>
                  </a:lnTo>
                  <a:lnTo>
                    <a:pt x="181" y="161"/>
                  </a:lnTo>
                  <a:lnTo>
                    <a:pt x="153" y="149"/>
                  </a:lnTo>
                  <a:lnTo>
                    <a:pt x="185" y="133"/>
                  </a:lnTo>
                  <a:lnTo>
                    <a:pt x="238" y="122"/>
                  </a:lnTo>
                  <a:lnTo>
                    <a:pt x="238" y="93"/>
                  </a:lnTo>
                  <a:lnTo>
                    <a:pt x="222" y="102"/>
                  </a:lnTo>
                  <a:lnTo>
                    <a:pt x="173" y="114"/>
                  </a:lnTo>
                  <a:lnTo>
                    <a:pt x="137" y="130"/>
                  </a:lnTo>
                  <a:lnTo>
                    <a:pt x="98" y="118"/>
                  </a:lnTo>
                  <a:lnTo>
                    <a:pt x="77" y="110"/>
                  </a:lnTo>
                  <a:lnTo>
                    <a:pt x="57" y="85"/>
                  </a:lnTo>
                  <a:lnTo>
                    <a:pt x="45" y="61"/>
                  </a:lnTo>
                  <a:lnTo>
                    <a:pt x="98" y="53"/>
                  </a:lnTo>
                  <a:lnTo>
                    <a:pt x="106" y="37"/>
                  </a:lnTo>
                  <a:lnTo>
                    <a:pt x="141" y="29"/>
                  </a:lnTo>
                  <a:lnTo>
                    <a:pt x="157" y="49"/>
                  </a:lnTo>
                  <a:lnTo>
                    <a:pt x="190" y="49"/>
                  </a:lnTo>
                  <a:lnTo>
                    <a:pt x="222" y="13"/>
                  </a:lnTo>
                  <a:lnTo>
                    <a:pt x="291" y="17"/>
                  </a:lnTo>
                  <a:lnTo>
                    <a:pt x="295" y="0"/>
                  </a:lnTo>
                  <a:lnTo>
                    <a:pt x="330" y="33"/>
                  </a:lnTo>
                  <a:lnTo>
                    <a:pt x="370" y="0"/>
                  </a:lnTo>
                  <a:lnTo>
                    <a:pt x="492" y="5"/>
                  </a:lnTo>
                  <a:lnTo>
                    <a:pt x="539" y="5"/>
                  </a:lnTo>
                  <a:lnTo>
                    <a:pt x="567" y="33"/>
                  </a:lnTo>
                  <a:lnTo>
                    <a:pt x="519" y="53"/>
                  </a:lnTo>
                  <a:lnTo>
                    <a:pt x="519" y="5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Freeform 190">
              <a:extLst>
                <a:ext uri="{FF2B5EF4-FFF2-40B4-BE49-F238E27FC236}">
                  <a16:creationId xmlns:a16="http://schemas.microsoft.com/office/drawing/2014/main" id="{E801DBBE-B182-B977-4CD1-F9DDD3B8E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630" y="802934"/>
              <a:ext cx="543358" cy="235280"/>
            </a:xfrm>
            <a:custGeom>
              <a:avLst/>
              <a:gdLst>
                <a:gd name="T0" fmla="*/ 197 w 256"/>
                <a:gd name="T1" fmla="*/ 100 h 116"/>
                <a:gd name="T2" fmla="*/ 92 w 256"/>
                <a:gd name="T3" fmla="*/ 112 h 116"/>
                <a:gd name="T4" fmla="*/ 55 w 256"/>
                <a:gd name="T5" fmla="*/ 96 h 116"/>
                <a:gd name="T6" fmla="*/ 20 w 256"/>
                <a:gd name="T7" fmla="*/ 56 h 116"/>
                <a:gd name="T8" fmla="*/ 0 w 256"/>
                <a:gd name="T9" fmla="*/ 27 h 116"/>
                <a:gd name="T10" fmla="*/ 31 w 256"/>
                <a:gd name="T11" fmla="*/ 0 h 116"/>
                <a:gd name="T12" fmla="*/ 75 w 256"/>
                <a:gd name="T13" fmla="*/ 3 h 116"/>
                <a:gd name="T14" fmla="*/ 87 w 256"/>
                <a:gd name="T15" fmla="*/ 48 h 116"/>
                <a:gd name="T16" fmla="*/ 164 w 256"/>
                <a:gd name="T17" fmla="*/ 68 h 116"/>
                <a:gd name="T18" fmla="*/ 248 w 256"/>
                <a:gd name="T19" fmla="*/ 72 h 116"/>
                <a:gd name="T20" fmla="*/ 256 w 256"/>
                <a:gd name="T21" fmla="*/ 116 h 116"/>
                <a:gd name="T22" fmla="*/ 197 w 256"/>
                <a:gd name="T23" fmla="*/ 100 h 116"/>
                <a:gd name="T24" fmla="*/ 197 w 256"/>
                <a:gd name="T25" fmla="*/ 10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116">
                  <a:moveTo>
                    <a:pt x="197" y="100"/>
                  </a:moveTo>
                  <a:lnTo>
                    <a:pt x="92" y="112"/>
                  </a:lnTo>
                  <a:lnTo>
                    <a:pt x="55" y="96"/>
                  </a:lnTo>
                  <a:lnTo>
                    <a:pt x="20" y="56"/>
                  </a:lnTo>
                  <a:lnTo>
                    <a:pt x="0" y="27"/>
                  </a:lnTo>
                  <a:lnTo>
                    <a:pt x="31" y="0"/>
                  </a:lnTo>
                  <a:lnTo>
                    <a:pt x="75" y="3"/>
                  </a:lnTo>
                  <a:lnTo>
                    <a:pt x="87" y="48"/>
                  </a:lnTo>
                  <a:lnTo>
                    <a:pt x="164" y="68"/>
                  </a:lnTo>
                  <a:lnTo>
                    <a:pt x="248" y="72"/>
                  </a:lnTo>
                  <a:lnTo>
                    <a:pt x="256" y="116"/>
                  </a:lnTo>
                  <a:lnTo>
                    <a:pt x="197" y="100"/>
                  </a:lnTo>
                  <a:lnTo>
                    <a:pt x="197" y="10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Freeform 191">
              <a:extLst>
                <a:ext uri="{FF2B5EF4-FFF2-40B4-BE49-F238E27FC236}">
                  <a16:creationId xmlns:a16="http://schemas.microsoft.com/office/drawing/2014/main" id="{BF27868B-FD59-6FB4-8EAB-1CE341A6C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47" y="940858"/>
              <a:ext cx="112492" cy="73018"/>
            </a:xfrm>
            <a:custGeom>
              <a:avLst/>
              <a:gdLst>
                <a:gd name="T0" fmla="*/ 28 w 53"/>
                <a:gd name="T1" fmla="*/ 36 h 36"/>
                <a:gd name="T2" fmla="*/ 0 w 53"/>
                <a:gd name="T3" fmla="*/ 24 h 36"/>
                <a:gd name="T4" fmla="*/ 20 w 53"/>
                <a:gd name="T5" fmla="*/ 0 h 36"/>
                <a:gd name="T6" fmla="*/ 49 w 53"/>
                <a:gd name="T7" fmla="*/ 4 h 36"/>
                <a:gd name="T8" fmla="*/ 53 w 53"/>
                <a:gd name="T9" fmla="*/ 24 h 36"/>
                <a:gd name="T10" fmla="*/ 28 w 53"/>
                <a:gd name="T11" fmla="*/ 36 h 36"/>
                <a:gd name="T12" fmla="*/ 28 w 53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6">
                  <a:moveTo>
                    <a:pt x="28" y="36"/>
                  </a:moveTo>
                  <a:lnTo>
                    <a:pt x="0" y="24"/>
                  </a:lnTo>
                  <a:lnTo>
                    <a:pt x="20" y="0"/>
                  </a:lnTo>
                  <a:lnTo>
                    <a:pt x="49" y="4"/>
                  </a:lnTo>
                  <a:lnTo>
                    <a:pt x="53" y="24"/>
                  </a:lnTo>
                  <a:lnTo>
                    <a:pt x="28" y="36"/>
                  </a:lnTo>
                  <a:lnTo>
                    <a:pt x="28" y="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3" name="Freeform 192">
              <a:extLst>
                <a:ext uri="{FF2B5EF4-FFF2-40B4-BE49-F238E27FC236}">
                  <a16:creationId xmlns:a16="http://schemas.microsoft.com/office/drawing/2014/main" id="{49A47514-78B6-36D1-8C7A-0028DC5C6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7157" y="174171"/>
              <a:ext cx="2449354" cy="1977564"/>
            </a:xfrm>
            <a:custGeom>
              <a:avLst/>
              <a:gdLst>
                <a:gd name="T0" fmla="*/ 1046 w 1154"/>
                <a:gd name="T1" fmla="*/ 154 h 975"/>
                <a:gd name="T2" fmla="*/ 993 w 1154"/>
                <a:gd name="T3" fmla="*/ 169 h 975"/>
                <a:gd name="T4" fmla="*/ 1013 w 1154"/>
                <a:gd name="T5" fmla="*/ 205 h 975"/>
                <a:gd name="T6" fmla="*/ 961 w 1154"/>
                <a:gd name="T7" fmla="*/ 270 h 975"/>
                <a:gd name="T8" fmla="*/ 1034 w 1154"/>
                <a:gd name="T9" fmla="*/ 313 h 975"/>
                <a:gd name="T10" fmla="*/ 997 w 1154"/>
                <a:gd name="T11" fmla="*/ 337 h 975"/>
                <a:gd name="T12" fmla="*/ 1038 w 1154"/>
                <a:gd name="T13" fmla="*/ 382 h 975"/>
                <a:gd name="T14" fmla="*/ 1005 w 1154"/>
                <a:gd name="T15" fmla="*/ 430 h 975"/>
                <a:gd name="T16" fmla="*/ 989 w 1154"/>
                <a:gd name="T17" fmla="*/ 450 h 975"/>
                <a:gd name="T18" fmla="*/ 945 w 1154"/>
                <a:gd name="T19" fmla="*/ 479 h 975"/>
                <a:gd name="T20" fmla="*/ 900 w 1154"/>
                <a:gd name="T21" fmla="*/ 467 h 975"/>
                <a:gd name="T22" fmla="*/ 941 w 1154"/>
                <a:gd name="T23" fmla="*/ 510 h 975"/>
                <a:gd name="T24" fmla="*/ 945 w 1154"/>
                <a:gd name="T25" fmla="*/ 575 h 975"/>
                <a:gd name="T26" fmla="*/ 880 w 1154"/>
                <a:gd name="T27" fmla="*/ 534 h 975"/>
                <a:gd name="T28" fmla="*/ 845 w 1154"/>
                <a:gd name="T29" fmla="*/ 571 h 975"/>
                <a:gd name="T30" fmla="*/ 933 w 1154"/>
                <a:gd name="T31" fmla="*/ 591 h 975"/>
                <a:gd name="T32" fmla="*/ 820 w 1154"/>
                <a:gd name="T33" fmla="*/ 683 h 975"/>
                <a:gd name="T34" fmla="*/ 695 w 1154"/>
                <a:gd name="T35" fmla="*/ 747 h 975"/>
                <a:gd name="T36" fmla="*/ 555 w 1154"/>
                <a:gd name="T37" fmla="*/ 780 h 975"/>
                <a:gd name="T38" fmla="*/ 522 w 1154"/>
                <a:gd name="T39" fmla="*/ 867 h 975"/>
                <a:gd name="T40" fmla="*/ 447 w 1154"/>
                <a:gd name="T41" fmla="*/ 975 h 975"/>
                <a:gd name="T42" fmla="*/ 386 w 1154"/>
                <a:gd name="T43" fmla="*/ 936 h 975"/>
                <a:gd name="T44" fmla="*/ 321 w 1154"/>
                <a:gd name="T45" fmla="*/ 788 h 975"/>
                <a:gd name="T46" fmla="*/ 313 w 1154"/>
                <a:gd name="T47" fmla="*/ 679 h 975"/>
                <a:gd name="T48" fmla="*/ 366 w 1154"/>
                <a:gd name="T49" fmla="*/ 607 h 975"/>
                <a:gd name="T50" fmla="*/ 352 w 1154"/>
                <a:gd name="T51" fmla="*/ 570 h 975"/>
                <a:gd name="T52" fmla="*/ 306 w 1154"/>
                <a:gd name="T53" fmla="*/ 550 h 975"/>
                <a:gd name="T54" fmla="*/ 290 w 1154"/>
                <a:gd name="T55" fmla="*/ 459 h 975"/>
                <a:gd name="T56" fmla="*/ 229 w 1154"/>
                <a:gd name="T57" fmla="*/ 354 h 975"/>
                <a:gd name="T58" fmla="*/ 32 w 1154"/>
                <a:gd name="T59" fmla="*/ 313 h 975"/>
                <a:gd name="T60" fmla="*/ 105 w 1154"/>
                <a:gd name="T61" fmla="*/ 302 h 975"/>
                <a:gd name="T62" fmla="*/ 4 w 1154"/>
                <a:gd name="T63" fmla="*/ 282 h 975"/>
                <a:gd name="T64" fmla="*/ 49 w 1154"/>
                <a:gd name="T65" fmla="*/ 250 h 975"/>
                <a:gd name="T66" fmla="*/ 150 w 1154"/>
                <a:gd name="T67" fmla="*/ 197 h 975"/>
                <a:gd name="T68" fmla="*/ 221 w 1154"/>
                <a:gd name="T69" fmla="*/ 132 h 975"/>
                <a:gd name="T70" fmla="*/ 270 w 1154"/>
                <a:gd name="T71" fmla="*/ 81 h 975"/>
                <a:gd name="T72" fmla="*/ 321 w 1154"/>
                <a:gd name="T73" fmla="*/ 65 h 975"/>
                <a:gd name="T74" fmla="*/ 378 w 1154"/>
                <a:gd name="T75" fmla="*/ 69 h 975"/>
                <a:gd name="T76" fmla="*/ 418 w 1154"/>
                <a:gd name="T77" fmla="*/ 105 h 975"/>
                <a:gd name="T78" fmla="*/ 455 w 1154"/>
                <a:gd name="T79" fmla="*/ 65 h 975"/>
                <a:gd name="T80" fmla="*/ 510 w 1154"/>
                <a:gd name="T81" fmla="*/ 65 h 975"/>
                <a:gd name="T82" fmla="*/ 547 w 1154"/>
                <a:gd name="T83" fmla="*/ 57 h 975"/>
                <a:gd name="T84" fmla="*/ 615 w 1154"/>
                <a:gd name="T85" fmla="*/ 49 h 975"/>
                <a:gd name="T86" fmla="*/ 833 w 1154"/>
                <a:gd name="T87" fmla="*/ 0 h 975"/>
                <a:gd name="T88" fmla="*/ 896 w 1154"/>
                <a:gd name="T89" fmla="*/ 12 h 975"/>
                <a:gd name="T90" fmla="*/ 929 w 1154"/>
                <a:gd name="T91" fmla="*/ 45 h 975"/>
                <a:gd name="T92" fmla="*/ 756 w 1154"/>
                <a:gd name="T93" fmla="*/ 85 h 975"/>
                <a:gd name="T94" fmla="*/ 884 w 1154"/>
                <a:gd name="T95" fmla="*/ 109 h 975"/>
                <a:gd name="T96" fmla="*/ 929 w 1154"/>
                <a:gd name="T97" fmla="*/ 146 h 975"/>
                <a:gd name="T98" fmla="*/ 1054 w 1154"/>
                <a:gd name="T99" fmla="*/ 93 h 975"/>
                <a:gd name="T100" fmla="*/ 1101 w 1154"/>
                <a:gd name="T101" fmla="*/ 138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4" h="975">
                  <a:moveTo>
                    <a:pt x="1101" y="138"/>
                  </a:moveTo>
                  <a:lnTo>
                    <a:pt x="1046" y="154"/>
                  </a:lnTo>
                  <a:lnTo>
                    <a:pt x="1022" y="158"/>
                  </a:lnTo>
                  <a:lnTo>
                    <a:pt x="993" y="169"/>
                  </a:lnTo>
                  <a:lnTo>
                    <a:pt x="1034" y="189"/>
                  </a:lnTo>
                  <a:lnTo>
                    <a:pt x="1013" y="205"/>
                  </a:lnTo>
                  <a:lnTo>
                    <a:pt x="977" y="229"/>
                  </a:lnTo>
                  <a:lnTo>
                    <a:pt x="961" y="270"/>
                  </a:lnTo>
                  <a:lnTo>
                    <a:pt x="1030" y="278"/>
                  </a:lnTo>
                  <a:lnTo>
                    <a:pt x="1034" y="313"/>
                  </a:lnTo>
                  <a:lnTo>
                    <a:pt x="1013" y="317"/>
                  </a:lnTo>
                  <a:lnTo>
                    <a:pt x="997" y="337"/>
                  </a:lnTo>
                  <a:lnTo>
                    <a:pt x="1001" y="366"/>
                  </a:lnTo>
                  <a:lnTo>
                    <a:pt x="1038" y="382"/>
                  </a:lnTo>
                  <a:lnTo>
                    <a:pt x="1030" y="406"/>
                  </a:lnTo>
                  <a:lnTo>
                    <a:pt x="1005" y="430"/>
                  </a:lnTo>
                  <a:lnTo>
                    <a:pt x="977" y="430"/>
                  </a:lnTo>
                  <a:lnTo>
                    <a:pt x="989" y="450"/>
                  </a:lnTo>
                  <a:lnTo>
                    <a:pt x="957" y="459"/>
                  </a:lnTo>
                  <a:lnTo>
                    <a:pt x="945" y="479"/>
                  </a:lnTo>
                  <a:lnTo>
                    <a:pt x="933" y="467"/>
                  </a:lnTo>
                  <a:lnTo>
                    <a:pt x="900" y="467"/>
                  </a:lnTo>
                  <a:lnTo>
                    <a:pt x="896" y="494"/>
                  </a:lnTo>
                  <a:lnTo>
                    <a:pt x="941" y="510"/>
                  </a:lnTo>
                  <a:lnTo>
                    <a:pt x="961" y="550"/>
                  </a:lnTo>
                  <a:lnTo>
                    <a:pt x="945" y="575"/>
                  </a:lnTo>
                  <a:lnTo>
                    <a:pt x="912" y="558"/>
                  </a:lnTo>
                  <a:lnTo>
                    <a:pt x="880" y="534"/>
                  </a:lnTo>
                  <a:lnTo>
                    <a:pt x="853" y="542"/>
                  </a:lnTo>
                  <a:lnTo>
                    <a:pt x="845" y="571"/>
                  </a:lnTo>
                  <a:lnTo>
                    <a:pt x="892" y="579"/>
                  </a:lnTo>
                  <a:lnTo>
                    <a:pt x="933" y="591"/>
                  </a:lnTo>
                  <a:lnTo>
                    <a:pt x="896" y="631"/>
                  </a:lnTo>
                  <a:lnTo>
                    <a:pt x="820" y="683"/>
                  </a:lnTo>
                  <a:lnTo>
                    <a:pt x="732" y="675"/>
                  </a:lnTo>
                  <a:lnTo>
                    <a:pt x="695" y="747"/>
                  </a:lnTo>
                  <a:lnTo>
                    <a:pt x="623" y="764"/>
                  </a:lnTo>
                  <a:lnTo>
                    <a:pt x="555" y="780"/>
                  </a:lnTo>
                  <a:lnTo>
                    <a:pt x="551" y="831"/>
                  </a:lnTo>
                  <a:lnTo>
                    <a:pt x="522" y="867"/>
                  </a:lnTo>
                  <a:lnTo>
                    <a:pt x="483" y="967"/>
                  </a:lnTo>
                  <a:lnTo>
                    <a:pt x="447" y="975"/>
                  </a:lnTo>
                  <a:lnTo>
                    <a:pt x="426" y="944"/>
                  </a:lnTo>
                  <a:lnTo>
                    <a:pt x="386" y="936"/>
                  </a:lnTo>
                  <a:lnTo>
                    <a:pt x="350" y="863"/>
                  </a:lnTo>
                  <a:lnTo>
                    <a:pt x="321" y="788"/>
                  </a:lnTo>
                  <a:lnTo>
                    <a:pt x="302" y="715"/>
                  </a:lnTo>
                  <a:lnTo>
                    <a:pt x="313" y="679"/>
                  </a:lnTo>
                  <a:lnTo>
                    <a:pt x="358" y="654"/>
                  </a:lnTo>
                  <a:lnTo>
                    <a:pt x="366" y="607"/>
                  </a:lnTo>
                  <a:lnTo>
                    <a:pt x="311" y="584"/>
                  </a:lnTo>
                  <a:lnTo>
                    <a:pt x="352" y="570"/>
                  </a:lnTo>
                  <a:lnTo>
                    <a:pt x="339" y="534"/>
                  </a:lnTo>
                  <a:lnTo>
                    <a:pt x="306" y="550"/>
                  </a:lnTo>
                  <a:lnTo>
                    <a:pt x="302" y="522"/>
                  </a:lnTo>
                  <a:lnTo>
                    <a:pt x="290" y="459"/>
                  </a:lnTo>
                  <a:lnTo>
                    <a:pt x="266" y="394"/>
                  </a:lnTo>
                  <a:lnTo>
                    <a:pt x="229" y="354"/>
                  </a:lnTo>
                  <a:lnTo>
                    <a:pt x="89" y="354"/>
                  </a:lnTo>
                  <a:lnTo>
                    <a:pt x="32" y="313"/>
                  </a:lnTo>
                  <a:lnTo>
                    <a:pt x="69" y="310"/>
                  </a:lnTo>
                  <a:lnTo>
                    <a:pt x="105" y="302"/>
                  </a:lnTo>
                  <a:lnTo>
                    <a:pt x="89" y="278"/>
                  </a:lnTo>
                  <a:lnTo>
                    <a:pt x="4" y="282"/>
                  </a:lnTo>
                  <a:lnTo>
                    <a:pt x="0" y="266"/>
                  </a:lnTo>
                  <a:lnTo>
                    <a:pt x="49" y="250"/>
                  </a:lnTo>
                  <a:lnTo>
                    <a:pt x="97" y="213"/>
                  </a:lnTo>
                  <a:lnTo>
                    <a:pt x="150" y="197"/>
                  </a:lnTo>
                  <a:lnTo>
                    <a:pt x="154" y="150"/>
                  </a:lnTo>
                  <a:lnTo>
                    <a:pt x="221" y="132"/>
                  </a:lnTo>
                  <a:lnTo>
                    <a:pt x="242" y="105"/>
                  </a:lnTo>
                  <a:lnTo>
                    <a:pt x="270" y="81"/>
                  </a:lnTo>
                  <a:lnTo>
                    <a:pt x="294" y="81"/>
                  </a:lnTo>
                  <a:lnTo>
                    <a:pt x="321" y="65"/>
                  </a:lnTo>
                  <a:lnTo>
                    <a:pt x="386" y="89"/>
                  </a:lnTo>
                  <a:lnTo>
                    <a:pt x="378" y="69"/>
                  </a:lnTo>
                  <a:lnTo>
                    <a:pt x="414" y="73"/>
                  </a:lnTo>
                  <a:lnTo>
                    <a:pt x="418" y="105"/>
                  </a:lnTo>
                  <a:lnTo>
                    <a:pt x="455" y="105"/>
                  </a:lnTo>
                  <a:lnTo>
                    <a:pt x="455" y="65"/>
                  </a:lnTo>
                  <a:lnTo>
                    <a:pt x="487" y="65"/>
                  </a:lnTo>
                  <a:lnTo>
                    <a:pt x="510" y="65"/>
                  </a:lnTo>
                  <a:lnTo>
                    <a:pt x="535" y="93"/>
                  </a:lnTo>
                  <a:lnTo>
                    <a:pt x="547" y="57"/>
                  </a:lnTo>
                  <a:lnTo>
                    <a:pt x="547" y="24"/>
                  </a:lnTo>
                  <a:lnTo>
                    <a:pt x="615" y="49"/>
                  </a:lnTo>
                  <a:lnTo>
                    <a:pt x="664" y="4"/>
                  </a:lnTo>
                  <a:lnTo>
                    <a:pt x="833" y="0"/>
                  </a:lnTo>
                  <a:lnTo>
                    <a:pt x="756" y="33"/>
                  </a:lnTo>
                  <a:lnTo>
                    <a:pt x="896" y="12"/>
                  </a:lnTo>
                  <a:lnTo>
                    <a:pt x="961" y="36"/>
                  </a:lnTo>
                  <a:lnTo>
                    <a:pt x="929" y="45"/>
                  </a:lnTo>
                  <a:lnTo>
                    <a:pt x="833" y="61"/>
                  </a:lnTo>
                  <a:lnTo>
                    <a:pt x="756" y="85"/>
                  </a:lnTo>
                  <a:lnTo>
                    <a:pt x="888" y="73"/>
                  </a:lnTo>
                  <a:lnTo>
                    <a:pt x="884" y="109"/>
                  </a:lnTo>
                  <a:lnTo>
                    <a:pt x="965" y="81"/>
                  </a:lnTo>
                  <a:lnTo>
                    <a:pt x="929" y="146"/>
                  </a:lnTo>
                  <a:lnTo>
                    <a:pt x="1001" y="109"/>
                  </a:lnTo>
                  <a:lnTo>
                    <a:pt x="1054" y="93"/>
                  </a:lnTo>
                  <a:lnTo>
                    <a:pt x="1154" y="101"/>
                  </a:lnTo>
                  <a:lnTo>
                    <a:pt x="1101" y="138"/>
                  </a:lnTo>
                  <a:lnTo>
                    <a:pt x="1101" y="1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4" name="Freeform 193">
              <a:extLst>
                <a:ext uri="{FF2B5EF4-FFF2-40B4-BE49-F238E27FC236}">
                  <a16:creationId xmlns:a16="http://schemas.microsoft.com/office/drawing/2014/main" id="{29F301D3-3C30-4DEE-CF77-C2F267EA9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8823" y="1295805"/>
              <a:ext cx="76410" cy="87216"/>
            </a:xfrm>
            <a:custGeom>
              <a:avLst/>
              <a:gdLst>
                <a:gd name="T0" fmla="*/ 0 w 36"/>
                <a:gd name="T1" fmla="*/ 43 h 43"/>
                <a:gd name="T2" fmla="*/ 12 w 36"/>
                <a:gd name="T3" fmla="*/ 0 h 43"/>
                <a:gd name="T4" fmla="*/ 36 w 36"/>
                <a:gd name="T5" fmla="*/ 15 h 43"/>
                <a:gd name="T6" fmla="*/ 0 w 36"/>
                <a:gd name="T7" fmla="*/ 43 h 43"/>
                <a:gd name="T8" fmla="*/ 0 w 36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3">
                  <a:moveTo>
                    <a:pt x="0" y="43"/>
                  </a:moveTo>
                  <a:lnTo>
                    <a:pt x="12" y="0"/>
                  </a:lnTo>
                  <a:lnTo>
                    <a:pt x="36" y="15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Freeform 194">
              <a:extLst>
                <a:ext uri="{FF2B5EF4-FFF2-40B4-BE49-F238E27FC236}">
                  <a16:creationId xmlns:a16="http://schemas.microsoft.com/office/drawing/2014/main" id="{9B2791F9-440A-70F9-BFF2-B655D6F0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18405" y="5313807"/>
              <a:ext cx="437233" cy="316410"/>
            </a:xfrm>
            <a:custGeom>
              <a:avLst/>
              <a:gdLst>
                <a:gd name="T0" fmla="*/ 184 w 206"/>
                <a:gd name="T1" fmla="*/ 69 h 156"/>
                <a:gd name="T2" fmla="*/ 164 w 206"/>
                <a:gd name="T3" fmla="*/ 82 h 156"/>
                <a:gd name="T4" fmla="*/ 150 w 206"/>
                <a:gd name="T5" fmla="*/ 72 h 156"/>
                <a:gd name="T6" fmla="*/ 134 w 206"/>
                <a:gd name="T7" fmla="*/ 68 h 156"/>
                <a:gd name="T8" fmla="*/ 122 w 206"/>
                <a:gd name="T9" fmla="*/ 84 h 156"/>
                <a:gd name="T10" fmla="*/ 109 w 206"/>
                <a:gd name="T11" fmla="*/ 107 h 156"/>
                <a:gd name="T12" fmla="*/ 102 w 206"/>
                <a:gd name="T13" fmla="*/ 132 h 156"/>
                <a:gd name="T14" fmla="*/ 98 w 206"/>
                <a:gd name="T15" fmla="*/ 152 h 156"/>
                <a:gd name="T16" fmla="*/ 70 w 206"/>
                <a:gd name="T17" fmla="*/ 156 h 156"/>
                <a:gd name="T18" fmla="*/ 54 w 206"/>
                <a:gd name="T19" fmla="*/ 142 h 156"/>
                <a:gd name="T20" fmla="*/ 45 w 206"/>
                <a:gd name="T21" fmla="*/ 154 h 156"/>
                <a:gd name="T22" fmla="*/ 13 w 206"/>
                <a:gd name="T23" fmla="*/ 152 h 156"/>
                <a:gd name="T24" fmla="*/ 0 w 206"/>
                <a:gd name="T25" fmla="*/ 143 h 156"/>
                <a:gd name="T26" fmla="*/ 11 w 206"/>
                <a:gd name="T27" fmla="*/ 128 h 156"/>
                <a:gd name="T28" fmla="*/ 17 w 206"/>
                <a:gd name="T29" fmla="*/ 106 h 156"/>
                <a:gd name="T30" fmla="*/ 45 w 206"/>
                <a:gd name="T31" fmla="*/ 109 h 156"/>
                <a:gd name="T32" fmla="*/ 57 w 206"/>
                <a:gd name="T33" fmla="*/ 85 h 156"/>
                <a:gd name="T34" fmla="*/ 80 w 206"/>
                <a:gd name="T35" fmla="*/ 69 h 156"/>
                <a:gd name="T36" fmla="*/ 99 w 206"/>
                <a:gd name="T37" fmla="*/ 58 h 156"/>
                <a:gd name="T38" fmla="*/ 105 w 206"/>
                <a:gd name="T39" fmla="*/ 31 h 156"/>
                <a:gd name="T40" fmla="*/ 123 w 206"/>
                <a:gd name="T41" fmla="*/ 20 h 156"/>
                <a:gd name="T42" fmla="*/ 127 w 206"/>
                <a:gd name="T43" fmla="*/ 0 h 156"/>
                <a:gd name="T44" fmla="*/ 156 w 206"/>
                <a:gd name="T45" fmla="*/ 15 h 156"/>
                <a:gd name="T46" fmla="*/ 172 w 206"/>
                <a:gd name="T47" fmla="*/ 20 h 156"/>
                <a:gd name="T48" fmla="*/ 200 w 206"/>
                <a:gd name="T49" fmla="*/ 27 h 156"/>
                <a:gd name="T50" fmla="*/ 206 w 206"/>
                <a:gd name="T51" fmla="*/ 50 h 156"/>
                <a:gd name="T52" fmla="*/ 184 w 206"/>
                <a:gd name="T53" fmla="*/ 69 h 156"/>
                <a:gd name="T54" fmla="*/ 184 w 206"/>
                <a:gd name="T55" fmla="*/ 6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156">
                  <a:moveTo>
                    <a:pt x="184" y="69"/>
                  </a:moveTo>
                  <a:lnTo>
                    <a:pt x="164" y="82"/>
                  </a:lnTo>
                  <a:lnTo>
                    <a:pt x="150" y="72"/>
                  </a:lnTo>
                  <a:lnTo>
                    <a:pt x="134" y="68"/>
                  </a:lnTo>
                  <a:lnTo>
                    <a:pt x="122" y="84"/>
                  </a:lnTo>
                  <a:lnTo>
                    <a:pt x="109" y="107"/>
                  </a:lnTo>
                  <a:lnTo>
                    <a:pt x="102" y="132"/>
                  </a:lnTo>
                  <a:lnTo>
                    <a:pt x="98" y="152"/>
                  </a:lnTo>
                  <a:lnTo>
                    <a:pt x="70" y="156"/>
                  </a:lnTo>
                  <a:lnTo>
                    <a:pt x="54" y="142"/>
                  </a:lnTo>
                  <a:lnTo>
                    <a:pt x="45" y="154"/>
                  </a:lnTo>
                  <a:lnTo>
                    <a:pt x="13" y="152"/>
                  </a:lnTo>
                  <a:lnTo>
                    <a:pt x="0" y="143"/>
                  </a:lnTo>
                  <a:lnTo>
                    <a:pt x="11" y="128"/>
                  </a:lnTo>
                  <a:lnTo>
                    <a:pt x="17" y="106"/>
                  </a:lnTo>
                  <a:lnTo>
                    <a:pt x="45" y="109"/>
                  </a:lnTo>
                  <a:lnTo>
                    <a:pt x="57" y="85"/>
                  </a:lnTo>
                  <a:lnTo>
                    <a:pt x="80" y="69"/>
                  </a:lnTo>
                  <a:lnTo>
                    <a:pt x="99" y="58"/>
                  </a:lnTo>
                  <a:lnTo>
                    <a:pt x="105" y="31"/>
                  </a:lnTo>
                  <a:lnTo>
                    <a:pt x="123" y="20"/>
                  </a:lnTo>
                  <a:lnTo>
                    <a:pt x="127" y="0"/>
                  </a:lnTo>
                  <a:lnTo>
                    <a:pt x="156" y="15"/>
                  </a:lnTo>
                  <a:lnTo>
                    <a:pt x="172" y="20"/>
                  </a:lnTo>
                  <a:lnTo>
                    <a:pt x="200" y="27"/>
                  </a:lnTo>
                  <a:lnTo>
                    <a:pt x="206" y="50"/>
                  </a:lnTo>
                  <a:lnTo>
                    <a:pt x="184" y="69"/>
                  </a:lnTo>
                  <a:lnTo>
                    <a:pt x="184" y="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Freeform 195">
              <a:extLst>
                <a:ext uri="{FF2B5EF4-FFF2-40B4-BE49-F238E27FC236}">
                  <a16:creationId xmlns:a16="http://schemas.microsoft.com/office/drawing/2014/main" id="{668461CB-38F5-D11B-E73E-EC9E6A89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922" y="5628190"/>
              <a:ext cx="76410" cy="40565"/>
            </a:xfrm>
            <a:custGeom>
              <a:avLst/>
              <a:gdLst>
                <a:gd name="T0" fmla="*/ 30 w 36"/>
                <a:gd name="T1" fmla="*/ 17 h 20"/>
                <a:gd name="T2" fmla="*/ 6 w 36"/>
                <a:gd name="T3" fmla="*/ 20 h 20"/>
                <a:gd name="T4" fmla="*/ 0 w 36"/>
                <a:gd name="T5" fmla="*/ 13 h 20"/>
                <a:gd name="T6" fmla="*/ 2 w 36"/>
                <a:gd name="T7" fmla="*/ 4 h 20"/>
                <a:gd name="T8" fmla="*/ 36 w 36"/>
                <a:gd name="T9" fmla="*/ 0 h 20"/>
                <a:gd name="T10" fmla="*/ 30 w 36"/>
                <a:gd name="T11" fmla="*/ 17 h 20"/>
                <a:gd name="T12" fmla="*/ 30 w 36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0">
                  <a:moveTo>
                    <a:pt x="30" y="17"/>
                  </a:moveTo>
                  <a:lnTo>
                    <a:pt x="6" y="20"/>
                  </a:lnTo>
                  <a:lnTo>
                    <a:pt x="0" y="13"/>
                  </a:lnTo>
                  <a:lnTo>
                    <a:pt x="2" y="4"/>
                  </a:lnTo>
                  <a:lnTo>
                    <a:pt x="36" y="0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Freeform 196">
              <a:extLst>
                <a:ext uri="{FF2B5EF4-FFF2-40B4-BE49-F238E27FC236}">
                  <a16:creationId xmlns:a16="http://schemas.microsoft.com/office/drawing/2014/main" id="{2DA7F31B-E129-FE71-3B44-E3213499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2980" y="2616208"/>
              <a:ext cx="2784706" cy="1961337"/>
            </a:xfrm>
            <a:custGeom>
              <a:avLst/>
              <a:gdLst>
                <a:gd name="T0" fmla="*/ 1271 w 1312"/>
                <a:gd name="T1" fmla="*/ 263 h 967"/>
                <a:gd name="T2" fmla="*/ 1284 w 1312"/>
                <a:gd name="T3" fmla="*/ 317 h 967"/>
                <a:gd name="T4" fmla="*/ 1238 w 1312"/>
                <a:gd name="T5" fmla="*/ 343 h 967"/>
                <a:gd name="T6" fmla="*/ 1171 w 1312"/>
                <a:gd name="T7" fmla="*/ 362 h 967"/>
                <a:gd name="T8" fmla="*/ 1109 w 1312"/>
                <a:gd name="T9" fmla="*/ 432 h 967"/>
                <a:gd name="T10" fmla="*/ 1066 w 1312"/>
                <a:gd name="T11" fmla="*/ 390 h 967"/>
                <a:gd name="T12" fmla="*/ 1033 w 1312"/>
                <a:gd name="T13" fmla="*/ 417 h 967"/>
                <a:gd name="T14" fmla="*/ 1024 w 1312"/>
                <a:gd name="T15" fmla="*/ 486 h 967"/>
                <a:gd name="T16" fmla="*/ 1101 w 1312"/>
                <a:gd name="T17" fmla="*/ 474 h 967"/>
                <a:gd name="T18" fmla="*/ 1053 w 1312"/>
                <a:gd name="T19" fmla="*/ 538 h 967"/>
                <a:gd name="T20" fmla="*/ 1113 w 1312"/>
                <a:gd name="T21" fmla="*/ 638 h 967"/>
                <a:gd name="T22" fmla="*/ 1131 w 1312"/>
                <a:gd name="T23" fmla="*/ 758 h 967"/>
                <a:gd name="T24" fmla="*/ 1089 w 1312"/>
                <a:gd name="T25" fmla="*/ 804 h 967"/>
                <a:gd name="T26" fmla="*/ 1053 w 1312"/>
                <a:gd name="T27" fmla="*/ 853 h 967"/>
                <a:gd name="T28" fmla="*/ 1027 w 1312"/>
                <a:gd name="T29" fmla="*/ 905 h 967"/>
                <a:gd name="T30" fmla="*/ 920 w 1312"/>
                <a:gd name="T31" fmla="*/ 926 h 967"/>
                <a:gd name="T32" fmla="*/ 857 w 1312"/>
                <a:gd name="T33" fmla="*/ 935 h 967"/>
                <a:gd name="T34" fmla="*/ 799 w 1312"/>
                <a:gd name="T35" fmla="*/ 905 h 967"/>
                <a:gd name="T36" fmla="*/ 703 w 1312"/>
                <a:gd name="T37" fmla="*/ 913 h 967"/>
                <a:gd name="T38" fmla="*/ 657 w 1312"/>
                <a:gd name="T39" fmla="*/ 950 h 967"/>
                <a:gd name="T40" fmla="*/ 622 w 1312"/>
                <a:gd name="T41" fmla="*/ 892 h 967"/>
                <a:gd name="T42" fmla="*/ 587 w 1312"/>
                <a:gd name="T43" fmla="*/ 843 h 967"/>
                <a:gd name="T44" fmla="*/ 602 w 1312"/>
                <a:gd name="T45" fmla="*/ 785 h 967"/>
                <a:gd name="T46" fmla="*/ 555 w 1312"/>
                <a:gd name="T47" fmla="*/ 750 h 967"/>
                <a:gd name="T48" fmla="*/ 464 w 1312"/>
                <a:gd name="T49" fmla="*/ 753 h 967"/>
                <a:gd name="T50" fmla="*/ 388 w 1312"/>
                <a:gd name="T51" fmla="*/ 758 h 967"/>
                <a:gd name="T52" fmla="*/ 302 w 1312"/>
                <a:gd name="T53" fmla="*/ 769 h 967"/>
                <a:gd name="T54" fmla="*/ 259 w 1312"/>
                <a:gd name="T55" fmla="*/ 720 h 967"/>
                <a:gd name="T56" fmla="*/ 207 w 1312"/>
                <a:gd name="T57" fmla="*/ 705 h 967"/>
                <a:gd name="T58" fmla="*/ 127 w 1312"/>
                <a:gd name="T59" fmla="*/ 678 h 967"/>
                <a:gd name="T60" fmla="*/ 82 w 1312"/>
                <a:gd name="T61" fmla="*/ 621 h 967"/>
                <a:gd name="T62" fmla="*/ 30 w 1312"/>
                <a:gd name="T63" fmla="*/ 592 h 967"/>
                <a:gd name="T64" fmla="*/ 22 w 1312"/>
                <a:gd name="T65" fmla="*/ 553 h 967"/>
                <a:gd name="T66" fmla="*/ 23 w 1312"/>
                <a:gd name="T67" fmla="*/ 499 h 967"/>
                <a:gd name="T68" fmla="*/ 22 w 1312"/>
                <a:gd name="T69" fmla="*/ 432 h 967"/>
                <a:gd name="T70" fmla="*/ 64 w 1312"/>
                <a:gd name="T71" fmla="*/ 428 h 967"/>
                <a:gd name="T72" fmla="*/ 131 w 1312"/>
                <a:gd name="T73" fmla="*/ 399 h 967"/>
                <a:gd name="T74" fmla="*/ 123 w 1312"/>
                <a:gd name="T75" fmla="*/ 310 h 967"/>
                <a:gd name="T76" fmla="*/ 178 w 1312"/>
                <a:gd name="T77" fmla="*/ 260 h 967"/>
                <a:gd name="T78" fmla="*/ 240 w 1312"/>
                <a:gd name="T79" fmla="*/ 203 h 967"/>
                <a:gd name="T80" fmla="*/ 277 w 1312"/>
                <a:gd name="T81" fmla="*/ 169 h 967"/>
                <a:gd name="T82" fmla="*/ 337 w 1312"/>
                <a:gd name="T83" fmla="*/ 194 h 967"/>
                <a:gd name="T84" fmla="*/ 413 w 1312"/>
                <a:gd name="T85" fmla="*/ 269 h 967"/>
                <a:gd name="T86" fmla="*/ 479 w 1312"/>
                <a:gd name="T87" fmla="*/ 317 h 967"/>
                <a:gd name="T88" fmla="*/ 653 w 1312"/>
                <a:gd name="T89" fmla="*/ 351 h 967"/>
                <a:gd name="T90" fmla="*/ 740 w 1312"/>
                <a:gd name="T91" fmla="*/ 345 h 967"/>
                <a:gd name="T92" fmla="*/ 826 w 1312"/>
                <a:gd name="T93" fmla="*/ 293 h 967"/>
                <a:gd name="T94" fmla="*/ 879 w 1312"/>
                <a:gd name="T95" fmla="*/ 255 h 967"/>
                <a:gd name="T96" fmla="*/ 972 w 1312"/>
                <a:gd name="T97" fmla="*/ 201 h 967"/>
                <a:gd name="T98" fmla="*/ 898 w 1312"/>
                <a:gd name="T99" fmla="*/ 186 h 967"/>
                <a:gd name="T100" fmla="*/ 896 w 1312"/>
                <a:gd name="T101" fmla="*/ 107 h 967"/>
                <a:gd name="T102" fmla="*/ 950 w 1312"/>
                <a:gd name="T103" fmla="*/ 81 h 967"/>
                <a:gd name="T104" fmla="*/ 965 w 1312"/>
                <a:gd name="T105" fmla="*/ 0 h 967"/>
                <a:gd name="T106" fmla="*/ 1109 w 1312"/>
                <a:gd name="T107" fmla="*/ 49 h 967"/>
                <a:gd name="T108" fmla="*/ 1150 w 1312"/>
                <a:gd name="T109" fmla="*/ 119 h 967"/>
                <a:gd name="T110" fmla="*/ 1228 w 1312"/>
                <a:gd name="T111" fmla="*/ 157 h 967"/>
                <a:gd name="T112" fmla="*/ 1300 w 1312"/>
                <a:gd name="T113" fmla="*/ 165 h 967"/>
                <a:gd name="T114" fmla="*/ 1296 w 1312"/>
                <a:gd name="T115" fmla="*/ 209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12" h="967">
                  <a:moveTo>
                    <a:pt x="1296" y="209"/>
                  </a:moveTo>
                  <a:lnTo>
                    <a:pt x="1294" y="267"/>
                  </a:lnTo>
                  <a:lnTo>
                    <a:pt x="1271" y="263"/>
                  </a:lnTo>
                  <a:lnTo>
                    <a:pt x="1259" y="287"/>
                  </a:lnTo>
                  <a:lnTo>
                    <a:pt x="1262" y="313"/>
                  </a:lnTo>
                  <a:lnTo>
                    <a:pt x="1284" y="317"/>
                  </a:lnTo>
                  <a:lnTo>
                    <a:pt x="1283" y="317"/>
                  </a:lnTo>
                  <a:lnTo>
                    <a:pt x="1259" y="335"/>
                  </a:lnTo>
                  <a:lnTo>
                    <a:pt x="1238" y="343"/>
                  </a:lnTo>
                  <a:lnTo>
                    <a:pt x="1213" y="370"/>
                  </a:lnTo>
                  <a:lnTo>
                    <a:pt x="1192" y="370"/>
                  </a:lnTo>
                  <a:lnTo>
                    <a:pt x="1171" y="362"/>
                  </a:lnTo>
                  <a:lnTo>
                    <a:pt x="1159" y="399"/>
                  </a:lnTo>
                  <a:lnTo>
                    <a:pt x="1138" y="413"/>
                  </a:lnTo>
                  <a:lnTo>
                    <a:pt x="1109" y="432"/>
                  </a:lnTo>
                  <a:lnTo>
                    <a:pt x="1076" y="444"/>
                  </a:lnTo>
                  <a:lnTo>
                    <a:pt x="1073" y="416"/>
                  </a:lnTo>
                  <a:lnTo>
                    <a:pt x="1066" y="390"/>
                  </a:lnTo>
                  <a:lnTo>
                    <a:pt x="1057" y="387"/>
                  </a:lnTo>
                  <a:lnTo>
                    <a:pt x="1043" y="399"/>
                  </a:lnTo>
                  <a:lnTo>
                    <a:pt x="1033" y="417"/>
                  </a:lnTo>
                  <a:lnTo>
                    <a:pt x="999" y="441"/>
                  </a:lnTo>
                  <a:lnTo>
                    <a:pt x="1000" y="466"/>
                  </a:lnTo>
                  <a:lnTo>
                    <a:pt x="1024" y="486"/>
                  </a:lnTo>
                  <a:lnTo>
                    <a:pt x="1049" y="487"/>
                  </a:lnTo>
                  <a:lnTo>
                    <a:pt x="1066" y="470"/>
                  </a:lnTo>
                  <a:lnTo>
                    <a:pt x="1101" y="474"/>
                  </a:lnTo>
                  <a:lnTo>
                    <a:pt x="1109" y="506"/>
                  </a:lnTo>
                  <a:lnTo>
                    <a:pt x="1078" y="516"/>
                  </a:lnTo>
                  <a:lnTo>
                    <a:pt x="1053" y="538"/>
                  </a:lnTo>
                  <a:lnTo>
                    <a:pt x="1062" y="568"/>
                  </a:lnTo>
                  <a:lnTo>
                    <a:pt x="1084" y="608"/>
                  </a:lnTo>
                  <a:lnTo>
                    <a:pt x="1113" y="638"/>
                  </a:lnTo>
                  <a:lnTo>
                    <a:pt x="1113" y="664"/>
                  </a:lnTo>
                  <a:lnTo>
                    <a:pt x="1119" y="692"/>
                  </a:lnTo>
                  <a:lnTo>
                    <a:pt x="1131" y="758"/>
                  </a:lnTo>
                  <a:lnTo>
                    <a:pt x="1115" y="762"/>
                  </a:lnTo>
                  <a:lnTo>
                    <a:pt x="1111" y="785"/>
                  </a:lnTo>
                  <a:lnTo>
                    <a:pt x="1089" y="804"/>
                  </a:lnTo>
                  <a:lnTo>
                    <a:pt x="1091" y="835"/>
                  </a:lnTo>
                  <a:lnTo>
                    <a:pt x="1069" y="851"/>
                  </a:lnTo>
                  <a:lnTo>
                    <a:pt x="1053" y="853"/>
                  </a:lnTo>
                  <a:lnTo>
                    <a:pt x="1049" y="877"/>
                  </a:lnTo>
                  <a:lnTo>
                    <a:pt x="1031" y="884"/>
                  </a:lnTo>
                  <a:lnTo>
                    <a:pt x="1027" y="905"/>
                  </a:lnTo>
                  <a:lnTo>
                    <a:pt x="987" y="917"/>
                  </a:lnTo>
                  <a:lnTo>
                    <a:pt x="957" y="913"/>
                  </a:lnTo>
                  <a:lnTo>
                    <a:pt x="920" y="926"/>
                  </a:lnTo>
                  <a:lnTo>
                    <a:pt x="884" y="954"/>
                  </a:lnTo>
                  <a:lnTo>
                    <a:pt x="868" y="967"/>
                  </a:lnTo>
                  <a:lnTo>
                    <a:pt x="857" y="935"/>
                  </a:lnTo>
                  <a:lnTo>
                    <a:pt x="844" y="927"/>
                  </a:lnTo>
                  <a:lnTo>
                    <a:pt x="834" y="955"/>
                  </a:lnTo>
                  <a:lnTo>
                    <a:pt x="799" y="905"/>
                  </a:lnTo>
                  <a:lnTo>
                    <a:pt x="764" y="893"/>
                  </a:lnTo>
                  <a:lnTo>
                    <a:pt x="740" y="893"/>
                  </a:lnTo>
                  <a:lnTo>
                    <a:pt x="703" y="913"/>
                  </a:lnTo>
                  <a:lnTo>
                    <a:pt x="686" y="921"/>
                  </a:lnTo>
                  <a:lnTo>
                    <a:pt x="690" y="946"/>
                  </a:lnTo>
                  <a:lnTo>
                    <a:pt x="657" y="950"/>
                  </a:lnTo>
                  <a:lnTo>
                    <a:pt x="651" y="934"/>
                  </a:lnTo>
                  <a:lnTo>
                    <a:pt x="629" y="930"/>
                  </a:lnTo>
                  <a:lnTo>
                    <a:pt x="622" y="892"/>
                  </a:lnTo>
                  <a:lnTo>
                    <a:pt x="610" y="867"/>
                  </a:lnTo>
                  <a:lnTo>
                    <a:pt x="584" y="863"/>
                  </a:lnTo>
                  <a:lnTo>
                    <a:pt x="587" y="843"/>
                  </a:lnTo>
                  <a:lnTo>
                    <a:pt x="602" y="831"/>
                  </a:lnTo>
                  <a:lnTo>
                    <a:pt x="613" y="811"/>
                  </a:lnTo>
                  <a:lnTo>
                    <a:pt x="602" y="785"/>
                  </a:lnTo>
                  <a:lnTo>
                    <a:pt x="597" y="771"/>
                  </a:lnTo>
                  <a:lnTo>
                    <a:pt x="571" y="775"/>
                  </a:lnTo>
                  <a:lnTo>
                    <a:pt x="555" y="750"/>
                  </a:lnTo>
                  <a:lnTo>
                    <a:pt x="528" y="737"/>
                  </a:lnTo>
                  <a:lnTo>
                    <a:pt x="491" y="737"/>
                  </a:lnTo>
                  <a:lnTo>
                    <a:pt x="464" y="753"/>
                  </a:lnTo>
                  <a:lnTo>
                    <a:pt x="452" y="770"/>
                  </a:lnTo>
                  <a:lnTo>
                    <a:pt x="413" y="770"/>
                  </a:lnTo>
                  <a:lnTo>
                    <a:pt x="388" y="758"/>
                  </a:lnTo>
                  <a:lnTo>
                    <a:pt x="375" y="781"/>
                  </a:lnTo>
                  <a:lnTo>
                    <a:pt x="354" y="773"/>
                  </a:lnTo>
                  <a:lnTo>
                    <a:pt x="302" y="769"/>
                  </a:lnTo>
                  <a:lnTo>
                    <a:pt x="279" y="757"/>
                  </a:lnTo>
                  <a:lnTo>
                    <a:pt x="261" y="746"/>
                  </a:lnTo>
                  <a:lnTo>
                    <a:pt x="259" y="720"/>
                  </a:lnTo>
                  <a:lnTo>
                    <a:pt x="251" y="737"/>
                  </a:lnTo>
                  <a:lnTo>
                    <a:pt x="227" y="725"/>
                  </a:lnTo>
                  <a:lnTo>
                    <a:pt x="207" y="705"/>
                  </a:lnTo>
                  <a:lnTo>
                    <a:pt x="181" y="704"/>
                  </a:lnTo>
                  <a:lnTo>
                    <a:pt x="161" y="684"/>
                  </a:lnTo>
                  <a:lnTo>
                    <a:pt x="127" y="678"/>
                  </a:lnTo>
                  <a:lnTo>
                    <a:pt x="127" y="637"/>
                  </a:lnTo>
                  <a:lnTo>
                    <a:pt x="108" y="622"/>
                  </a:lnTo>
                  <a:lnTo>
                    <a:pt x="82" y="621"/>
                  </a:lnTo>
                  <a:lnTo>
                    <a:pt x="50" y="641"/>
                  </a:lnTo>
                  <a:lnTo>
                    <a:pt x="27" y="625"/>
                  </a:lnTo>
                  <a:lnTo>
                    <a:pt x="30" y="592"/>
                  </a:lnTo>
                  <a:lnTo>
                    <a:pt x="18" y="576"/>
                  </a:lnTo>
                  <a:lnTo>
                    <a:pt x="22" y="553"/>
                  </a:lnTo>
                  <a:lnTo>
                    <a:pt x="22" y="553"/>
                  </a:lnTo>
                  <a:lnTo>
                    <a:pt x="27" y="516"/>
                  </a:lnTo>
                  <a:lnTo>
                    <a:pt x="27" y="495"/>
                  </a:lnTo>
                  <a:lnTo>
                    <a:pt x="23" y="499"/>
                  </a:lnTo>
                  <a:lnTo>
                    <a:pt x="0" y="482"/>
                  </a:lnTo>
                  <a:lnTo>
                    <a:pt x="4" y="446"/>
                  </a:lnTo>
                  <a:lnTo>
                    <a:pt x="22" y="432"/>
                  </a:lnTo>
                  <a:lnTo>
                    <a:pt x="57" y="454"/>
                  </a:lnTo>
                  <a:lnTo>
                    <a:pt x="66" y="442"/>
                  </a:lnTo>
                  <a:lnTo>
                    <a:pt x="64" y="428"/>
                  </a:lnTo>
                  <a:lnTo>
                    <a:pt x="104" y="420"/>
                  </a:lnTo>
                  <a:lnTo>
                    <a:pt x="112" y="407"/>
                  </a:lnTo>
                  <a:lnTo>
                    <a:pt x="131" y="399"/>
                  </a:lnTo>
                  <a:lnTo>
                    <a:pt x="132" y="334"/>
                  </a:lnTo>
                  <a:lnTo>
                    <a:pt x="115" y="326"/>
                  </a:lnTo>
                  <a:lnTo>
                    <a:pt x="123" y="310"/>
                  </a:lnTo>
                  <a:lnTo>
                    <a:pt x="169" y="304"/>
                  </a:lnTo>
                  <a:lnTo>
                    <a:pt x="177" y="292"/>
                  </a:lnTo>
                  <a:lnTo>
                    <a:pt x="178" y="260"/>
                  </a:lnTo>
                  <a:lnTo>
                    <a:pt x="203" y="248"/>
                  </a:lnTo>
                  <a:lnTo>
                    <a:pt x="231" y="256"/>
                  </a:lnTo>
                  <a:lnTo>
                    <a:pt x="240" y="203"/>
                  </a:lnTo>
                  <a:lnTo>
                    <a:pt x="253" y="191"/>
                  </a:lnTo>
                  <a:lnTo>
                    <a:pt x="271" y="188"/>
                  </a:lnTo>
                  <a:lnTo>
                    <a:pt x="277" y="169"/>
                  </a:lnTo>
                  <a:lnTo>
                    <a:pt x="290" y="160"/>
                  </a:lnTo>
                  <a:lnTo>
                    <a:pt x="304" y="177"/>
                  </a:lnTo>
                  <a:lnTo>
                    <a:pt x="337" y="194"/>
                  </a:lnTo>
                  <a:lnTo>
                    <a:pt x="346" y="221"/>
                  </a:lnTo>
                  <a:lnTo>
                    <a:pt x="362" y="259"/>
                  </a:lnTo>
                  <a:lnTo>
                    <a:pt x="413" y="269"/>
                  </a:lnTo>
                  <a:lnTo>
                    <a:pt x="437" y="275"/>
                  </a:lnTo>
                  <a:lnTo>
                    <a:pt x="464" y="289"/>
                  </a:lnTo>
                  <a:lnTo>
                    <a:pt x="479" y="317"/>
                  </a:lnTo>
                  <a:lnTo>
                    <a:pt x="497" y="333"/>
                  </a:lnTo>
                  <a:lnTo>
                    <a:pt x="625" y="343"/>
                  </a:lnTo>
                  <a:lnTo>
                    <a:pt x="653" y="351"/>
                  </a:lnTo>
                  <a:lnTo>
                    <a:pt x="687" y="370"/>
                  </a:lnTo>
                  <a:lnTo>
                    <a:pt x="721" y="359"/>
                  </a:lnTo>
                  <a:lnTo>
                    <a:pt x="740" y="345"/>
                  </a:lnTo>
                  <a:lnTo>
                    <a:pt x="786" y="351"/>
                  </a:lnTo>
                  <a:lnTo>
                    <a:pt x="822" y="321"/>
                  </a:lnTo>
                  <a:lnTo>
                    <a:pt x="826" y="293"/>
                  </a:lnTo>
                  <a:lnTo>
                    <a:pt x="823" y="267"/>
                  </a:lnTo>
                  <a:lnTo>
                    <a:pt x="856" y="277"/>
                  </a:lnTo>
                  <a:lnTo>
                    <a:pt x="879" y="255"/>
                  </a:lnTo>
                  <a:lnTo>
                    <a:pt x="898" y="239"/>
                  </a:lnTo>
                  <a:lnTo>
                    <a:pt x="933" y="219"/>
                  </a:lnTo>
                  <a:lnTo>
                    <a:pt x="972" y="201"/>
                  </a:lnTo>
                  <a:lnTo>
                    <a:pt x="954" y="177"/>
                  </a:lnTo>
                  <a:lnTo>
                    <a:pt x="917" y="181"/>
                  </a:lnTo>
                  <a:lnTo>
                    <a:pt x="898" y="186"/>
                  </a:lnTo>
                  <a:lnTo>
                    <a:pt x="893" y="177"/>
                  </a:lnTo>
                  <a:lnTo>
                    <a:pt x="891" y="125"/>
                  </a:lnTo>
                  <a:lnTo>
                    <a:pt x="896" y="107"/>
                  </a:lnTo>
                  <a:lnTo>
                    <a:pt x="914" y="124"/>
                  </a:lnTo>
                  <a:lnTo>
                    <a:pt x="945" y="124"/>
                  </a:lnTo>
                  <a:lnTo>
                    <a:pt x="950" y="81"/>
                  </a:lnTo>
                  <a:lnTo>
                    <a:pt x="969" y="65"/>
                  </a:lnTo>
                  <a:lnTo>
                    <a:pt x="953" y="24"/>
                  </a:lnTo>
                  <a:lnTo>
                    <a:pt x="965" y="0"/>
                  </a:lnTo>
                  <a:lnTo>
                    <a:pt x="1062" y="3"/>
                  </a:lnTo>
                  <a:lnTo>
                    <a:pt x="1087" y="28"/>
                  </a:lnTo>
                  <a:lnTo>
                    <a:pt x="1109" y="49"/>
                  </a:lnTo>
                  <a:lnTo>
                    <a:pt x="1124" y="69"/>
                  </a:lnTo>
                  <a:lnTo>
                    <a:pt x="1131" y="96"/>
                  </a:lnTo>
                  <a:lnTo>
                    <a:pt x="1150" y="119"/>
                  </a:lnTo>
                  <a:lnTo>
                    <a:pt x="1189" y="127"/>
                  </a:lnTo>
                  <a:lnTo>
                    <a:pt x="1208" y="143"/>
                  </a:lnTo>
                  <a:lnTo>
                    <a:pt x="1228" y="157"/>
                  </a:lnTo>
                  <a:lnTo>
                    <a:pt x="1236" y="170"/>
                  </a:lnTo>
                  <a:lnTo>
                    <a:pt x="1259" y="173"/>
                  </a:lnTo>
                  <a:lnTo>
                    <a:pt x="1300" y="165"/>
                  </a:lnTo>
                  <a:lnTo>
                    <a:pt x="1308" y="177"/>
                  </a:lnTo>
                  <a:lnTo>
                    <a:pt x="1312" y="197"/>
                  </a:lnTo>
                  <a:lnTo>
                    <a:pt x="1296" y="209"/>
                  </a:lnTo>
                  <a:lnTo>
                    <a:pt x="1296" y="209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Freeform 197">
              <a:extLst>
                <a:ext uri="{FF2B5EF4-FFF2-40B4-BE49-F238E27FC236}">
                  <a16:creationId xmlns:a16="http://schemas.microsoft.com/office/drawing/2014/main" id="{FDAD5CFE-4238-201C-D6A6-4AF59FCF8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8373" y="3307848"/>
              <a:ext cx="231353" cy="294099"/>
            </a:xfrm>
            <a:custGeom>
              <a:avLst/>
              <a:gdLst>
                <a:gd name="T0" fmla="*/ 96 w 109"/>
                <a:gd name="T1" fmla="*/ 50 h 145"/>
                <a:gd name="T2" fmla="*/ 83 w 109"/>
                <a:gd name="T3" fmla="*/ 72 h 145"/>
                <a:gd name="T4" fmla="*/ 62 w 109"/>
                <a:gd name="T5" fmla="*/ 83 h 145"/>
                <a:gd name="T6" fmla="*/ 88 w 109"/>
                <a:gd name="T7" fmla="*/ 108 h 145"/>
                <a:gd name="T8" fmla="*/ 79 w 109"/>
                <a:gd name="T9" fmla="*/ 133 h 145"/>
                <a:gd name="T10" fmla="*/ 47 w 109"/>
                <a:gd name="T11" fmla="*/ 145 h 145"/>
                <a:gd name="T12" fmla="*/ 33 w 109"/>
                <a:gd name="T13" fmla="*/ 131 h 145"/>
                <a:gd name="T14" fmla="*/ 5 w 109"/>
                <a:gd name="T15" fmla="*/ 119 h 145"/>
                <a:gd name="T16" fmla="*/ 24 w 109"/>
                <a:gd name="T17" fmla="*/ 104 h 145"/>
                <a:gd name="T18" fmla="*/ 25 w 109"/>
                <a:gd name="T19" fmla="*/ 79 h 145"/>
                <a:gd name="T20" fmla="*/ 5 w 109"/>
                <a:gd name="T21" fmla="*/ 72 h 145"/>
                <a:gd name="T22" fmla="*/ 0 w 109"/>
                <a:gd name="T23" fmla="*/ 72 h 145"/>
                <a:gd name="T24" fmla="*/ 21 w 109"/>
                <a:gd name="T25" fmla="*/ 58 h 145"/>
                <a:gd name="T26" fmla="*/ 33 w 109"/>
                <a:gd name="T27" fmla="*/ 21 h 145"/>
                <a:gd name="T28" fmla="*/ 54 w 109"/>
                <a:gd name="T29" fmla="*/ 29 h 145"/>
                <a:gd name="T30" fmla="*/ 75 w 109"/>
                <a:gd name="T31" fmla="*/ 29 h 145"/>
                <a:gd name="T32" fmla="*/ 100 w 109"/>
                <a:gd name="T33" fmla="*/ 2 h 145"/>
                <a:gd name="T34" fmla="*/ 108 w 109"/>
                <a:gd name="T35" fmla="*/ 0 h 145"/>
                <a:gd name="T36" fmla="*/ 109 w 109"/>
                <a:gd name="T37" fmla="*/ 42 h 145"/>
                <a:gd name="T38" fmla="*/ 96 w 109"/>
                <a:gd name="T39" fmla="*/ 50 h 145"/>
                <a:gd name="T40" fmla="*/ 96 w 109"/>
                <a:gd name="T41" fmla="*/ 5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9" h="145">
                  <a:moveTo>
                    <a:pt x="96" y="50"/>
                  </a:moveTo>
                  <a:lnTo>
                    <a:pt x="83" y="72"/>
                  </a:lnTo>
                  <a:lnTo>
                    <a:pt x="62" y="83"/>
                  </a:lnTo>
                  <a:lnTo>
                    <a:pt x="88" y="108"/>
                  </a:lnTo>
                  <a:lnTo>
                    <a:pt x="79" y="133"/>
                  </a:lnTo>
                  <a:lnTo>
                    <a:pt x="47" y="145"/>
                  </a:lnTo>
                  <a:lnTo>
                    <a:pt x="33" y="131"/>
                  </a:lnTo>
                  <a:lnTo>
                    <a:pt x="5" y="119"/>
                  </a:lnTo>
                  <a:lnTo>
                    <a:pt x="24" y="104"/>
                  </a:lnTo>
                  <a:lnTo>
                    <a:pt x="25" y="79"/>
                  </a:lnTo>
                  <a:lnTo>
                    <a:pt x="5" y="72"/>
                  </a:lnTo>
                  <a:lnTo>
                    <a:pt x="0" y="72"/>
                  </a:lnTo>
                  <a:lnTo>
                    <a:pt x="21" y="58"/>
                  </a:lnTo>
                  <a:lnTo>
                    <a:pt x="33" y="21"/>
                  </a:lnTo>
                  <a:lnTo>
                    <a:pt x="54" y="29"/>
                  </a:lnTo>
                  <a:lnTo>
                    <a:pt x="75" y="29"/>
                  </a:lnTo>
                  <a:lnTo>
                    <a:pt x="100" y="2"/>
                  </a:lnTo>
                  <a:lnTo>
                    <a:pt x="108" y="0"/>
                  </a:lnTo>
                  <a:lnTo>
                    <a:pt x="109" y="42"/>
                  </a:lnTo>
                  <a:lnTo>
                    <a:pt x="96" y="50"/>
                  </a:lnTo>
                  <a:lnTo>
                    <a:pt x="96" y="5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Oval 198">
              <a:extLst>
                <a:ext uri="{FF2B5EF4-FFF2-40B4-BE49-F238E27FC236}">
                  <a16:creationId xmlns:a16="http://schemas.microsoft.com/office/drawing/2014/main" id="{AD5AB7C3-D54D-ED5B-8045-BB023451E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1931" y="5768139"/>
              <a:ext cx="61553" cy="22311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Freeform 199">
              <a:extLst>
                <a:ext uri="{FF2B5EF4-FFF2-40B4-BE49-F238E27FC236}">
                  <a16:creationId xmlns:a16="http://schemas.microsoft.com/office/drawing/2014/main" id="{F93802CC-5002-FDEB-573C-6097C9D94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7529" y="4180005"/>
              <a:ext cx="379927" cy="939089"/>
            </a:xfrm>
            <a:custGeom>
              <a:avLst/>
              <a:gdLst>
                <a:gd name="T0" fmla="*/ 169 w 179"/>
                <a:gd name="T1" fmla="*/ 200 h 463"/>
                <a:gd name="T2" fmla="*/ 155 w 179"/>
                <a:gd name="T3" fmla="*/ 213 h 463"/>
                <a:gd name="T4" fmla="*/ 131 w 179"/>
                <a:gd name="T5" fmla="*/ 222 h 463"/>
                <a:gd name="T6" fmla="*/ 128 w 179"/>
                <a:gd name="T7" fmla="*/ 265 h 463"/>
                <a:gd name="T8" fmla="*/ 135 w 179"/>
                <a:gd name="T9" fmla="*/ 281 h 463"/>
                <a:gd name="T10" fmla="*/ 152 w 179"/>
                <a:gd name="T11" fmla="*/ 304 h 463"/>
                <a:gd name="T12" fmla="*/ 147 w 179"/>
                <a:gd name="T13" fmla="*/ 345 h 463"/>
                <a:gd name="T14" fmla="*/ 148 w 179"/>
                <a:gd name="T15" fmla="*/ 365 h 463"/>
                <a:gd name="T16" fmla="*/ 157 w 179"/>
                <a:gd name="T17" fmla="*/ 395 h 463"/>
                <a:gd name="T18" fmla="*/ 177 w 179"/>
                <a:gd name="T19" fmla="*/ 413 h 463"/>
                <a:gd name="T20" fmla="*/ 161 w 179"/>
                <a:gd name="T21" fmla="*/ 447 h 463"/>
                <a:gd name="T22" fmla="*/ 151 w 179"/>
                <a:gd name="T23" fmla="*/ 463 h 463"/>
                <a:gd name="T24" fmla="*/ 140 w 179"/>
                <a:gd name="T25" fmla="*/ 419 h 463"/>
                <a:gd name="T26" fmla="*/ 135 w 179"/>
                <a:gd name="T27" fmla="*/ 389 h 463"/>
                <a:gd name="T28" fmla="*/ 116 w 179"/>
                <a:gd name="T29" fmla="*/ 376 h 463"/>
                <a:gd name="T30" fmla="*/ 124 w 179"/>
                <a:gd name="T31" fmla="*/ 318 h 463"/>
                <a:gd name="T32" fmla="*/ 102 w 179"/>
                <a:gd name="T33" fmla="*/ 283 h 463"/>
                <a:gd name="T34" fmla="*/ 90 w 179"/>
                <a:gd name="T35" fmla="*/ 300 h 463"/>
                <a:gd name="T36" fmla="*/ 74 w 179"/>
                <a:gd name="T37" fmla="*/ 318 h 463"/>
                <a:gd name="T38" fmla="*/ 50 w 179"/>
                <a:gd name="T39" fmla="*/ 308 h 463"/>
                <a:gd name="T40" fmla="*/ 46 w 179"/>
                <a:gd name="T41" fmla="*/ 257 h 463"/>
                <a:gd name="T42" fmla="*/ 40 w 179"/>
                <a:gd name="T43" fmla="*/ 233 h 463"/>
                <a:gd name="T44" fmla="*/ 20 w 179"/>
                <a:gd name="T45" fmla="*/ 207 h 463"/>
                <a:gd name="T46" fmla="*/ 0 w 179"/>
                <a:gd name="T47" fmla="*/ 188 h 463"/>
                <a:gd name="T48" fmla="*/ 1 w 179"/>
                <a:gd name="T49" fmla="*/ 176 h 463"/>
                <a:gd name="T50" fmla="*/ 12 w 179"/>
                <a:gd name="T51" fmla="*/ 156 h 463"/>
                <a:gd name="T52" fmla="*/ 12 w 179"/>
                <a:gd name="T53" fmla="*/ 110 h 463"/>
                <a:gd name="T54" fmla="*/ 32 w 179"/>
                <a:gd name="T55" fmla="*/ 88 h 463"/>
                <a:gd name="T56" fmla="*/ 42 w 179"/>
                <a:gd name="T57" fmla="*/ 56 h 463"/>
                <a:gd name="T58" fmla="*/ 61 w 179"/>
                <a:gd name="T59" fmla="*/ 32 h 463"/>
                <a:gd name="T60" fmla="*/ 90 w 179"/>
                <a:gd name="T61" fmla="*/ 18 h 463"/>
                <a:gd name="T62" fmla="*/ 93 w 179"/>
                <a:gd name="T63" fmla="*/ 4 h 463"/>
                <a:gd name="T64" fmla="*/ 119 w 179"/>
                <a:gd name="T65" fmla="*/ 0 h 463"/>
                <a:gd name="T66" fmla="*/ 124 w 179"/>
                <a:gd name="T67" fmla="*/ 14 h 463"/>
                <a:gd name="T68" fmla="*/ 135 w 179"/>
                <a:gd name="T69" fmla="*/ 40 h 463"/>
                <a:gd name="T70" fmla="*/ 124 w 179"/>
                <a:gd name="T71" fmla="*/ 60 h 463"/>
                <a:gd name="T72" fmla="*/ 109 w 179"/>
                <a:gd name="T73" fmla="*/ 72 h 463"/>
                <a:gd name="T74" fmla="*/ 106 w 179"/>
                <a:gd name="T75" fmla="*/ 92 h 463"/>
                <a:gd name="T76" fmla="*/ 132 w 179"/>
                <a:gd name="T77" fmla="*/ 96 h 463"/>
                <a:gd name="T78" fmla="*/ 144 w 179"/>
                <a:gd name="T79" fmla="*/ 121 h 463"/>
                <a:gd name="T80" fmla="*/ 151 w 179"/>
                <a:gd name="T81" fmla="*/ 159 h 463"/>
                <a:gd name="T82" fmla="*/ 173 w 179"/>
                <a:gd name="T83" fmla="*/ 163 h 463"/>
                <a:gd name="T84" fmla="*/ 179 w 179"/>
                <a:gd name="T85" fmla="*/ 179 h 463"/>
                <a:gd name="T86" fmla="*/ 169 w 179"/>
                <a:gd name="T87" fmla="*/ 200 h 463"/>
                <a:gd name="T88" fmla="*/ 169 w 179"/>
                <a:gd name="T89" fmla="*/ 20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9" h="463">
                  <a:moveTo>
                    <a:pt x="169" y="200"/>
                  </a:moveTo>
                  <a:lnTo>
                    <a:pt x="155" y="213"/>
                  </a:lnTo>
                  <a:lnTo>
                    <a:pt x="131" y="222"/>
                  </a:lnTo>
                  <a:lnTo>
                    <a:pt x="128" y="265"/>
                  </a:lnTo>
                  <a:lnTo>
                    <a:pt x="135" y="281"/>
                  </a:lnTo>
                  <a:lnTo>
                    <a:pt x="152" y="304"/>
                  </a:lnTo>
                  <a:lnTo>
                    <a:pt x="147" y="345"/>
                  </a:lnTo>
                  <a:lnTo>
                    <a:pt x="148" y="365"/>
                  </a:lnTo>
                  <a:lnTo>
                    <a:pt x="157" y="395"/>
                  </a:lnTo>
                  <a:lnTo>
                    <a:pt x="177" y="413"/>
                  </a:lnTo>
                  <a:lnTo>
                    <a:pt x="161" y="447"/>
                  </a:lnTo>
                  <a:lnTo>
                    <a:pt x="151" y="463"/>
                  </a:lnTo>
                  <a:lnTo>
                    <a:pt x="140" y="419"/>
                  </a:lnTo>
                  <a:lnTo>
                    <a:pt x="135" y="389"/>
                  </a:lnTo>
                  <a:lnTo>
                    <a:pt x="116" y="376"/>
                  </a:lnTo>
                  <a:lnTo>
                    <a:pt x="124" y="318"/>
                  </a:lnTo>
                  <a:lnTo>
                    <a:pt x="102" y="283"/>
                  </a:lnTo>
                  <a:lnTo>
                    <a:pt x="90" y="300"/>
                  </a:lnTo>
                  <a:lnTo>
                    <a:pt x="74" y="318"/>
                  </a:lnTo>
                  <a:lnTo>
                    <a:pt x="50" y="308"/>
                  </a:lnTo>
                  <a:lnTo>
                    <a:pt x="46" y="257"/>
                  </a:lnTo>
                  <a:lnTo>
                    <a:pt x="40" y="233"/>
                  </a:lnTo>
                  <a:lnTo>
                    <a:pt x="20" y="207"/>
                  </a:lnTo>
                  <a:lnTo>
                    <a:pt x="0" y="188"/>
                  </a:lnTo>
                  <a:lnTo>
                    <a:pt x="1" y="176"/>
                  </a:lnTo>
                  <a:lnTo>
                    <a:pt x="12" y="156"/>
                  </a:lnTo>
                  <a:lnTo>
                    <a:pt x="12" y="110"/>
                  </a:lnTo>
                  <a:lnTo>
                    <a:pt x="32" y="88"/>
                  </a:lnTo>
                  <a:lnTo>
                    <a:pt x="42" y="56"/>
                  </a:lnTo>
                  <a:lnTo>
                    <a:pt x="61" y="32"/>
                  </a:lnTo>
                  <a:lnTo>
                    <a:pt x="90" y="18"/>
                  </a:lnTo>
                  <a:lnTo>
                    <a:pt x="93" y="4"/>
                  </a:lnTo>
                  <a:lnTo>
                    <a:pt x="119" y="0"/>
                  </a:lnTo>
                  <a:lnTo>
                    <a:pt x="124" y="14"/>
                  </a:lnTo>
                  <a:lnTo>
                    <a:pt x="135" y="40"/>
                  </a:lnTo>
                  <a:lnTo>
                    <a:pt x="124" y="60"/>
                  </a:lnTo>
                  <a:lnTo>
                    <a:pt x="109" y="72"/>
                  </a:lnTo>
                  <a:lnTo>
                    <a:pt x="106" y="92"/>
                  </a:lnTo>
                  <a:lnTo>
                    <a:pt x="132" y="96"/>
                  </a:lnTo>
                  <a:lnTo>
                    <a:pt x="144" y="121"/>
                  </a:lnTo>
                  <a:lnTo>
                    <a:pt x="151" y="159"/>
                  </a:lnTo>
                  <a:lnTo>
                    <a:pt x="173" y="163"/>
                  </a:lnTo>
                  <a:lnTo>
                    <a:pt x="179" y="179"/>
                  </a:lnTo>
                  <a:lnTo>
                    <a:pt x="169" y="200"/>
                  </a:lnTo>
                  <a:lnTo>
                    <a:pt x="169" y="20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Freeform 200">
              <a:extLst>
                <a:ext uri="{FF2B5EF4-FFF2-40B4-BE49-F238E27FC236}">
                  <a16:creationId xmlns:a16="http://schemas.microsoft.com/office/drawing/2014/main" id="{FDCB1C51-7AEA-AED0-5697-F07525EC9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6103" y="5396967"/>
              <a:ext cx="575196" cy="602397"/>
            </a:xfrm>
            <a:custGeom>
              <a:avLst/>
              <a:gdLst>
                <a:gd name="T0" fmla="*/ 229 w 271"/>
                <a:gd name="T1" fmla="*/ 297 h 297"/>
                <a:gd name="T2" fmla="*/ 216 w 271"/>
                <a:gd name="T3" fmla="*/ 279 h 297"/>
                <a:gd name="T4" fmla="*/ 173 w 271"/>
                <a:gd name="T5" fmla="*/ 229 h 297"/>
                <a:gd name="T6" fmla="*/ 124 w 271"/>
                <a:gd name="T7" fmla="*/ 164 h 297"/>
                <a:gd name="T8" fmla="*/ 111 w 271"/>
                <a:gd name="T9" fmla="*/ 135 h 297"/>
                <a:gd name="T10" fmla="*/ 103 w 271"/>
                <a:gd name="T11" fmla="*/ 101 h 297"/>
                <a:gd name="T12" fmla="*/ 78 w 271"/>
                <a:gd name="T13" fmla="*/ 78 h 297"/>
                <a:gd name="T14" fmla="*/ 43 w 271"/>
                <a:gd name="T15" fmla="*/ 46 h 297"/>
                <a:gd name="T16" fmla="*/ 0 w 271"/>
                <a:gd name="T17" fmla="*/ 17 h 297"/>
                <a:gd name="T18" fmla="*/ 4 w 271"/>
                <a:gd name="T19" fmla="*/ 4 h 297"/>
                <a:gd name="T20" fmla="*/ 41 w 271"/>
                <a:gd name="T21" fmla="*/ 0 h 297"/>
                <a:gd name="T22" fmla="*/ 69 w 271"/>
                <a:gd name="T23" fmla="*/ 32 h 297"/>
                <a:gd name="T24" fmla="*/ 103 w 271"/>
                <a:gd name="T25" fmla="*/ 46 h 297"/>
                <a:gd name="T26" fmla="*/ 147 w 271"/>
                <a:gd name="T27" fmla="*/ 85 h 297"/>
                <a:gd name="T28" fmla="*/ 179 w 271"/>
                <a:gd name="T29" fmla="*/ 102 h 297"/>
                <a:gd name="T30" fmla="*/ 204 w 271"/>
                <a:gd name="T31" fmla="*/ 127 h 297"/>
                <a:gd name="T32" fmla="*/ 205 w 271"/>
                <a:gd name="T33" fmla="*/ 155 h 297"/>
                <a:gd name="T34" fmla="*/ 217 w 271"/>
                <a:gd name="T35" fmla="*/ 175 h 297"/>
                <a:gd name="T36" fmla="*/ 217 w 271"/>
                <a:gd name="T37" fmla="*/ 190 h 297"/>
                <a:gd name="T38" fmla="*/ 254 w 271"/>
                <a:gd name="T39" fmla="*/ 202 h 297"/>
                <a:gd name="T40" fmla="*/ 266 w 271"/>
                <a:gd name="T41" fmla="*/ 221 h 297"/>
                <a:gd name="T42" fmla="*/ 266 w 271"/>
                <a:gd name="T43" fmla="*/ 253 h 297"/>
                <a:gd name="T44" fmla="*/ 271 w 271"/>
                <a:gd name="T45" fmla="*/ 279 h 297"/>
                <a:gd name="T46" fmla="*/ 229 w 271"/>
                <a:gd name="T47" fmla="*/ 297 h 297"/>
                <a:gd name="T48" fmla="*/ 229 w 271"/>
                <a:gd name="T4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1" h="297">
                  <a:moveTo>
                    <a:pt x="229" y="297"/>
                  </a:moveTo>
                  <a:lnTo>
                    <a:pt x="216" y="279"/>
                  </a:lnTo>
                  <a:lnTo>
                    <a:pt x="173" y="229"/>
                  </a:lnTo>
                  <a:lnTo>
                    <a:pt x="124" y="164"/>
                  </a:lnTo>
                  <a:lnTo>
                    <a:pt x="111" y="135"/>
                  </a:lnTo>
                  <a:lnTo>
                    <a:pt x="103" y="101"/>
                  </a:lnTo>
                  <a:lnTo>
                    <a:pt x="78" y="78"/>
                  </a:lnTo>
                  <a:lnTo>
                    <a:pt x="43" y="46"/>
                  </a:lnTo>
                  <a:lnTo>
                    <a:pt x="0" y="17"/>
                  </a:lnTo>
                  <a:lnTo>
                    <a:pt x="4" y="4"/>
                  </a:lnTo>
                  <a:lnTo>
                    <a:pt x="41" y="0"/>
                  </a:lnTo>
                  <a:lnTo>
                    <a:pt x="69" y="32"/>
                  </a:lnTo>
                  <a:lnTo>
                    <a:pt x="103" y="46"/>
                  </a:lnTo>
                  <a:lnTo>
                    <a:pt x="147" y="85"/>
                  </a:lnTo>
                  <a:lnTo>
                    <a:pt x="179" y="102"/>
                  </a:lnTo>
                  <a:lnTo>
                    <a:pt x="204" y="127"/>
                  </a:lnTo>
                  <a:lnTo>
                    <a:pt x="205" y="155"/>
                  </a:lnTo>
                  <a:lnTo>
                    <a:pt x="217" y="175"/>
                  </a:lnTo>
                  <a:lnTo>
                    <a:pt x="217" y="190"/>
                  </a:lnTo>
                  <a:lnTo>
                    <a:pt x="254" y="202"/>
                  </a:lnTo>
                  <a:lnTo>
                    <a:pt x="266" y="221"/>
                  </a:lnTo>
                  <a:lnTo>
                    <a:pt x="266" y="253"/>
                  </a:lnTo>
                  <a:lnTo>
                    <a:pt x="271" y="279"/>
                  </a:lnTo>
                  <a:lnTo>
                    <a:pt x="229" y="297"/>
                  </a:lnTo>
                  <a:lnTo>
                    <a:pt x="229" y="29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Freeform 201">
              <a:extLst>
                <a:ext uri="{FF2B5EF4-FFF2-40B4-BE49-F238E27FC236}">
                  <a16:creationId xmlns:a16="http://schemas.microsoft.com/office/drawing/2014/main" id="{58A2F71E-0607-329F-4B6E-E57D0F664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5216" y="5753942"/>
              <a:ext cx="84899" cy="77075"/>
            </a:xfrm>
            <a:custGeom>
              <a:avLst/>
              <a:gdLst>
                <a:gd name="T0" fmla="*/ 24 w 40"/>
                <a:gd name="T1" fmla="*/ 38 h 38"/>
                <a:gd name="T2" fmla="*/ 0 w 40"/>
                <a:gd name="T3" fmla="*/ 14 h 38"/>
                <a:gd name="T4" fmla="*/ 1 w 40"/>
                <a:gd name="T5" fmla="*/ 0 h 38"/>
                <a:gd name="T6" fmla="*/ 20 w 40"/>
                <a:gd name="T7" fmla="*/ 3 h 38"/>
                <a:gd name="T8" fmla="*/ 34 w 40"/>
                <a:gd name="T9" fmla="*/ 17 h 38"/>
                <a:gd name="T10" fmla="*/ 40 w 40"/>
                <a:gd name="T11" fmla="*/ 37 h 38"/>
                <a:gd name="T12" fmla="*/ 24 w 40"/>
                <a:gd name="T13" fmla="*/ 38 h 38"/>
                <a:gd name="T14" fmla="*/ 24 w 40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24" y="38"/>
                  </a:moveTo>
                  <a:lnTo>
                    <a:pt x="0" y="14"/>
                  </a:lnTo>
                  <a:lnTo>
                    <a:pt x="1" y="0"/>
                  </a:lnTo>
                  <a:lnTo>
                    <a:pt x="20" y="3"/>
                  </a:lnTo>
                  <a:lnTo>
                    <a:pt x="34" y="17"/>
                  </a:lnTo>
                  <a:lnTo>
                    <a:pt x="40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3" name="Freeform 202">
              <a:extLst>
                <a:ext uri="{FF2B5EF4-FFF2-40B4-BE49-F238E27FC236}">
                  <a16:creationId xmlns:a16="http://schemas.microsoft.com/office/drawing/2014/main" id="{FAEA2EAA-4F55-35C4-4106-D5524E272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3707" y="5993277"/>
              <a:ext cx="460581" cy="144008"/>
            </a:xfrm>
            <a:custGeom>
              <a:avLst/>
              <a:gdLst>
                <a:gd name="T0" fmla="*/ 217 w 217"/>
                <a:gd name="T1" fmla="*/ 54 h 71"/>
                <a:gd name="T2" fmla="*/ 214 w 217"/>
                <a:gd name="T3" fmla="*/ 71 h 71"/>
                <a:gd name="T4" fmla="*/ 198 w 217"/>
                <a:gd name="T5" fmla="*/ 71 h 71"/>
                <a:gd name="T6" fmla="*/ 181 w 217"/>
                <a:gd name="T7" fmla="*/ 71 h 71"/>
                <a:gd name="T8" fmla="*/ 112 w 217"/>
                <a:gd name="T9" fmla="*/ 71 h 71"/>
                <a:gd name="T10" fmla="*/ 110 w 217"/>
                <a:gd name="T11" fmla="*/ 55 h 71"/>
                <a:gd name="T12" fmla="*/ 73 w 217"/>
                <a:gd name="T13" fmla="*/ 55 h 71"/>
                <a:gd name="T14" fmla="*/ 55 w 217"/>
                <a:gd name="T15" fmla="*/ 47 h 71"/>
                <a:gd name="T16" fmla="*/ 13 w 217"/>
                <a:gd name="T17" fmla="*/ 47 h 71"/>
                <a:gd name="T18" fmla="*/ 0 w 217"/>
                <a:gd name="T19" fmla="*/ 25 h 71"/>
                <a:gd name="T20" fmla="*/ 12 w 217"/>
                <a:gd name="T21" fmla="*/ 9 h 71"/>
                <a:gd name="T22" fmla="*/ 32 w 217"/>
                <a:gd name="T23" fmla="*/ 1 h 71"/>
                <a:gd name="T24" fmla="*/ 65 w 217"/>
                <a:gd name="T25" fmla="*/ 0 h 71"/>
                <a:gd name="T26" fmla="*/ 98 w 217"/>
                <a:gd name="T27" fmla="*/ 11 h 71"/>
                <a:gd name="T28" fmla="*/ 132 w 217"/>
                <a:gd name="T29" fmla="*/ 13 h 71"/>
                <a:gd name="T30" fmla="*/ 152 w 217"/>
                <a:gd name="T31" fmla="*/ 25 h 71"/>
                <a:gd name="T32" fmla="*/ 178 w 217"/>
                <a:gd name="T33" fmla="*/ 27 h 71"/>
                <a:gd name="T34" fmla="*/ 198 w 217"/>
                <a:gd name="T35" fmla="*/ 25 h 71"/>
                <a:gd name="T36" fmla="*/ 194 w 217"/>
                <a:gd name="T37" fmla="*/ 43 h 71"/>
                <a:gd name="T38" fmla="*/ 217 w 217"/>
                <a:gd name="T39" fmla="*/ 54 h 71"/>
                <a:gd name="T40" fmla="*/ 217 w 217"/>
                <a:gd name="T41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71">
                  <a:moveTo>
                    <a:pt x="217" y="54"/>
                  </a:moveTo>
                  <a:lnTo>
                    <a:pt x="214" y="71"/>
                  </a:lnTo>
                  <a:lnTo>
                    <a:pt x="198" y="71"/>
                  </a:lnTo>
                  <a:lnTo>
                    <a:pt x="181" y="71"/>
                  </a:lnTo>
                  <a:lnTo>
                    <a:pt x="112" y="71"/>
                  </a:lnTo>
                  <a:lnTo>
                    <a:pt x="110" y="55"/>
                  </a:lnTo>
                  <a:lnTo>
                    <a:pt x="73" y="55"/>
                  </a:lnTo>
                  <a:lnTo>
                    <a:pt x="55" y="47"/>
                  </a:lnTo>
                  <a:lnTo>
                    <a:pt x="13" y="47"/>
                  </a:lnTo>
                  <a:lnTo>
                    <a:pt x="0" y="25"/>
                  </a:lnTo>
                  <a:lnTo>
                    <a:pt x="12" y="9"/>
                  </a:lnTo>
                  <a:lnTo>
                    <a:pt x="32" y="1"/>
                  </a:lnTo>
                  <a:lnTo>
                    <a:pt x="65" y="0"/>
                  </a:lnTo>
                  <a:lnTo>
                    <a:pt x="98" y="11"/>
                  </a:lnTo>
                  <a:lnTo>
                    <a:pt x="132" y="13"/>
                  </a:lnTo>
                  <a:lnTo>
                    <a:pt x="152" y="25"/>
                  </a:lnTo>
                  <a:lnTo>
                    <a:pt x="178" y="27"/>
                  </a:lnTo>
                  <a:lnTo>
                    <a:pt x="198" y="25"/>
                  </a:lnTo>
                  <a:lnTo>
                    <a:pt x="194" y="43"/>
                  </a:lnTo>
                  <a:lnTo>
                    <a:pt x="217" y="54"/>
                  </a:lnTo>
                  <a:lnTo>
                    <a:pt x="217" y="5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Freeform 203">
              <a:extLst>
                <a:ext uri="{FF2B5EF4-FFF2-40B4-BE49-F238E27FC236}">
                  <a16:creationId xmlns:a16="http://schemas.microsoft.com/office/drawing/2014/main" id="{9B359972-3305-351C-E9E7-F2DCB012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1879" y="6127144"/>
              <a:ext cx="42450" cy="26368"/>
            </a:xfrm>
            <a:custGeom>
              <a:avLst/>
              <a:gdLst>
                <a:gd name="T0" fmla="*/ 9 w 20"/>
                <a:gd name="T1" fmla="*/ 13 h 13"/>
                <a:gd name="T2" fmla="*/ 0 w 20"/>
                <a:gd name="T3" fmla="*/ 6 h 13"/>
                <a:gd name="T4" fmla="*/ 9 w 20"/>
                <a:gd name="T5" fmla="*/ 0 h 13"/>
                <a:gd name="T6" fmla="*/ 20 w 20"/>
                <a:gd name="T7" fmla="*/ 6 h 13"/>
                <a:gd name="T8" fmla="*/ 9 w 20"/>
                <a:gd name="T9" fmla="*/ 13 h 13"/>
                <a:gd name="T10" fmla="*/ 9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9" y="13"/>
                  </a:moveTo>
                  <a:lnTo>
                    <a:pt x="0" y="6"/>
                  </a:lnTo>
                  <a:lnTo>
                    <a:pt x="9" y="0"/>
                  </a:lnTo>
                  <a:lnTo>
                    <a:pt x="20" y="6"/>
                  </a:lnTo>
                  <a:lnTo>
                    <a:pt x="9" y="13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5" name="Freeform 204">
              <a:extLst>
                <a:ext uri="{FF2B5EF4-FFF2-40B4-BE49-F238E27FC236}">
                  <a16:creationId xmlns:a16="http://schemas.microsoft.com/office/drawing/2014/main" id="{887EF6CA-39F0-CFCD-D86D-FF7D102F7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5554" y="6127144"/>
              <a:ext cx="16980" cy="26368"/>
            </a:xfrm>
            <a:custGeom>
              <a:avLst/>
              <a:gdLst>
                <a:gd name="T0" fmla="*/ 4 w 8"/>
                <a:gd name="T1" fmla="*/ 13 h 13"/>
                <a:gd name="T2" fmla="*/ 0 w 8"/>
                <a:gd name="T3" fmla="*/ 6 h 13"/>
                <a:gd name="T4" fmla="*/ 4 w 8"/>
                <a:gd name="T5" fmla="*/ 0 h 13"/>
                <a:gd name="T6" fmla="*/ 8 w 8"/>
                <a:gd name="T7" fmla="*/ 6 h 13"/>
                <a:gd name="T8" fmla="*/ 4 w 8"/>
                <a:gd name="T9" fmla="*/ 13 h 13"/>
                <a:gd name="T10" fmla="*/ 4 w 8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8" y="6"/>
                  </a:lnTo>
                  <a:lnTo>
                    <a:pt x="4" y="13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6" name="Freeform 205">
              <a:extLst>
                <a:ext uri="{FF2B5EF4-FFF2-40B4-BE49-F238E27FC236}">
                  <a16:creationId xmlns:a16="http://schemas.microsoft.com/office/drawing/2014/main" id="{500258FC-8D0E-E85C-2F7A-D80E10F5B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8616" y="6110917"/>
              <a:ext cx="50940" cy="46651"/>
            </a:xfrm>
            <a:custGeom>
              <a:avLst/>
              <a:gdLst>
                <a:gd name="T0" fmla="*/ 22 w 24"/>
                <a:gd name="T1" fmla="*/ 23 h 23"/>
                <a:gd name="T2" fmla="*/ 0 w 24"/>
                <a:gd name="T3" fmla="*/ 16 h 23"/>
                <a:gd name="T4" fmla="*/ 2 w 24"/>
                <a:gd name="T5" fmla="*/ 8 h 23"/>
                <a:gd name="T6" fmla="*/ 14 w 24"/>
                <a:gd name="T7" fmla="*/ 0 h 23"/>
                <a:gd name="T8" fmla="*/ 24 w 24"/>
                <a:gd name="T9" fmla="*/ 8 h 23"/>
                <a:gd name="T10" fmla="*/ 22 w 24"/>
                <a:gd name="T11" fmla="*/ 23 h 23"/>
                <a:gd name="T12" fmla="*/ 22 w 24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23"/>
                  </a:moveTo>
                  <a:lnTo>
                    <a:pt x="0" y="16"/>
                  </a:lnTo>
                  <a:lnTo>
                    <a:pt x="2" y="8"/>
                  </a:lnTo>
                  <a:lnTo>
                    <a:pt x="14" y="0"/>
                  </a:lnTo>
                  <a:lnTo>
                    <a:pt x="24" y="8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Freeform 206">
              <a:extLst>
                <a:ext uri="{FF2B5EF4-FFF2-40B4-BE49-F238E27FC236}">
                  <a16:creationId xmlns:a16="http://schemas.microsoft.com/office/drawing/2014/main" id="{3CD85C7F-6D14-402A-A7F7-0E4659404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6536" y="6196105"/>
              <a:ext cx="65799" cy="34482"/>
            </a:xfrm>
            <a:custGeom>
              <a:avLst/>
              <a:gdLst>
                <a:gd name="T0" fmla="*/ 24 w 31"/>
                <a:gd name="T1" fmla="*/ 9 h 17"/>
                <a:gd name="T2" fmla="*/ 0 w 31"/>
                <a:gd name="T3" fmla="*/ 17 h 17"/>
                <a:gd name="T4" fmla="*/ 4 w 31"/>
                <a:gd name="T5" fmla="*/ 1 h 17"/>
                <a:gd name="T6" fmla="*/ 31 w 31"/>
                <a:gd name="T7" fmla="*/ 0 h 17"/>
                <a:gd name="T8" fmla="*/ 24 w 31"/>
                <a:gd name="T9" fmla="*/ 9 h 17"/>
                <a:gd name="T10" fmla="*/ 24 w 31"/>
                <a:gd name="T1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7">
                  <a:moveTo>
                    <a:pt x="24" y="9"/>
                  </a:moveTo>
                  <a:lnTo>
                    <a:pt x="0" y="17"/>
                  </a:lnTo>
                  <a:lnTo>
                    <a:pt x="4" y="1"/>
                  </a:lnTo>
                  <a:lnTo>
                    <a:pt x="31" y="0"/>
                  </a:lnTo>
                  <a:lnTo>
                    <a:pt x="24" y="9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Freeform 207">
              <a:extLst>
                <a:ext uri="{FF2B5EF4-FFF2-40B4-BE49-F238E27FC236}">
                  <a16:creationId xmlns:a16="http://schemas.microsoft.com/office/drawing/2014/main" id="{D0D58BB0-7D3C-52F1-835A-D90A43F1C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5353" y="6129171"/>
              <a:ext cx="108248" cy="50707"/>
            </a:xfrm>
            <a:custGeom>
              <a:avLst/>
              <a:gdLst>
                <a:gd name="T0" fmla="*/ 34 w 51"/>
                <a:gd name="T1" fmla="*/ 25 h 25"/>
                <a:gd name="T2" fmla="*/ 4 w 51"/>
                <a:gd name="T3" fmla="*/ 18 h 25"/>
                <a:gd name="T4" fmla="*/ 0 w 51"/>
                <a:gd name="T5" fmla="*/ 4 h 25"/>
                <a:gd name="T6" fmla="*/ 27 w 51"/>
                <a:gd name="T7" fmla="*/ 0 h 25"/>
                <a:gd name="T8" fmla="*/ 51 w 51"/>
                <a:gd name="T9" fmla="*/ 10 h 25"/>
                <a:gd name="T10" fmla="*/ 34 w 51"/>
                <a:gd name="T11" fmla="*/ 25 h 25"/>
                <a:gd name="T12" fmla="*/ 34 w 51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5">
                  <a:moveTo>
                    <a:pt x="34" y="25"/>
                  </a:moveTo>
                  <a:lnTo>
                    <a:pt x="4" y="18"/>
                  </a:lnTo>
                  <a:lnTo>
                    <a:pt x="0" y="4"/>
                  </a:lnTo>
                  <a:lnTo>
                    <a:pt x="27" y="0"/>
                  </a:lnTo>
                  <a:lnTo>
                    <a:pt x="51" y="10"/>
                  </a:lnTo>
                  <a:lnTo>
                    <a:pt x="34" y="25"/>
                  </a:lnTo>
                  <a:lnTo>
                    <a:pt x="34" y="2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Freeform 208">
              <a:extLst>
                <a:ext uri="{FF2B5EF4-FFF2-40B4-BE49-F238E27FC236}">
                  <a16:creationId xmlns:a16="http://schemas.microsoft.com/office/drawing/2014/main" id="{9829A2FB-2145-B780-75B5-A44A3B56B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5437" y="6196105"/>
              <a:ext cx="57308" cy="40565"/>
            </a:xfrm>
            <a:custGeom>
              <a:avLst/>
              <a:gdLst>
                <a:gd name="T0" fmla="*/ 14 w 27"/>
                <a:gd name="T1" fmla="*/ 20 h 20"/>
                <a:gd name="T2" fmla="*/ 0 w 27"/>
                <a:gd name="T3" fmla="*/ 20 h 20"/>
                <a:gd name="T4" fmla="*/ 9 w 27"/>
                <a:gd name="T5" fmla="*/ 1 h 20"/>
                <a:gd name="T6" fmla="*/ 27 w 27"/>
                <a:gd name="T7" fmla="*/ 0 h 20"/>
                <a:gd name="T8" fmla="*/ 27 w 27"/>
                <a:gd name="T9" fmla="*/ 8 h 20"/>
                <a:gd name="T10" fmla="*/ 14 w 27"/>
                <a:gd name="T11" fmla="*/ 20 h 20"/>
                <a:gd name="T12" fmla="*/ 14 w 2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14" y="20"/>
                  </a:moveTo>
                  <a:lnTo>
                    <a:pt x="0" y="20"/>
                  </a:lnTo>
                  <a:lnTo>
                    <a:pt x="9" y="1"/>
                  </a:lnTo>
                  <a:lnTo>
                    <a:pt x="27" y="0"/>
                  </a:lnTo>
                  <a:lnTo>
                    <a:pt x="27" y="8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Freeform 209">
              <a:extLst>
                <a:ext uri="{FF2B5EF4-FFF2-40B4-BE49-F238E27FC236}">
                  <a16:creationId xmlns:a16="http://schemas.microsoft.com/office/drawing/2014/main" id="{353114B2-730D-7C4C-B1DF-D193B797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3791" y="5313807"/>
              <a:ext cx="551847" cy="592255"/>
            </a:xfrm>
            <a:custGeom>
              <a:avLst/>
              <a:gdLst>
                <a:gd name="T0" fmla="*/ 238 w 260"/>
                <a:gd name="T1" fmla="*/ 69 h 292"/>
                <a:gd name="T2" fmla="*/ 218 w 260"/>
                <a:gd name="T3" fmla="*/ 82 h 292"/>
                <a:gd name="T4" fmla="*/ 219 w 260"/>
                <a:gd name="T5" fmla="*/ 123 h 292"/>
                <a:gd name="T6" fmla="*/ 241 w 260"/>
                <a:gd name="T7" fmla="*/ 139 h 292"/>
                <a:gd name="T8" fmla="*/ 241 w 260"/>
                <a:gd name="T9" fmla="*/ 163 h 292"/>
                <a:gd name="T10" fmla="*/ 221 w 260"/>
                <a:gd name="T11" fmla="*/ 172 h 292"/>
                <a:gd name="T12" fmla="*/ 212 w 260"/>
                <a:gd name="T13" fmla="*/ 209 h 292"/>
                <a:gd name="T14" fmla="*/ 190 w 260"/>
                <a:gd name="T15" fmla="*/ 228 h 292"/>
                <a:gd name="T16" fmla="*/ 190 w 260"/>
                <a:gd name="T17" fmla="*/ 250 h 292"/>
                <a:gd name="T18" fmla="*/ 178 w 260"/>
                <a:gd name="T19" fmla="*/ 270 h 292"/>
                <a:gd name="T20" fmla="*/ 173 w 260"/>
                <a:gd name="T21" fmla="*/ 290 h 292"/>
                <a:gd name="T22" fmla="*/ 143 w 260"/>
                <a:gd name="T23" fmla="*/ 292 h 292"/>
                <a:gd name="T24" fmla="*/ 131 w 260"/>
                <a:gd name="T25" fmla="*/ 268 h 292"/>
                <a:gd name="T26" fmla="*/ 111 w 260"/>
                <a:gd name="T27" fmla="*/ 263 h 292"/>
                <a:gd name="T28" fmla="*/ 99 w 260"/>
                <a:gd name="T29" fmla="*/ 280 h 292"/>
                <a:gd name="T30" fmla="*/ 65 w 260"/>
                <a:gd name="T31" fmla="*/ 272 h 292"/>
                <a:gd name="T32" fmla="*/ 54 w 260"/>
                <a:gd name="T33" fmla="*/ 258 h 292"/>
                <a:gd name="T34" fmla="*/ 42 w 260"/>
                <a:gd name="T35" fmla="*/ 255 h 292"/>
                <a:gd name="T36" fmla="*/ 38 w 260"/>
                <a:gd name="T37" fmla="*/ 222 h 292"/>
                <a:gd name="T38" fmla="*/ 19 w 260"/>
                <a:gd name="T39" fmla="*/ 218 h 292"/>
                <a:gd name="T40" fmla="*/ 16 w 260"/>
                <a:gd name="T41" fmla="*/ 189 h 292"/>
                <a:gd name="T42" fmla="*/ 0 w 260"/>
                <a:gd name="T43" fmla="*/ 180 h 292"/>
                <a:gd name="T44" fmla="*/ 7 w 260"/>
                <a:gd name="T45" fmla="*/ 142 h 292"/>
                <a:gd name="T46" fmla="*/ 54 w 260"/>
                <a:gd name="T47" fmla="*/ 143 h 292"/>
                <a:gd name="T48" fmla="*/ 65 w 260"/>
                <a:gd name="T49" fmla="*/ 128 h 292"/>
                <a:gd name="T50" fmla="*/ 71 w 260"/>
                <a:gd name="T51" fmla="*/ 106 h 292"/>
                <a:gd name="T52" fmla="*/ 99 w 260"/>
                <a:gd name="T53" fmla="*/ 109 h 292"/>
                <a:gd name="T54" fmla="*/ 111 w 260"/>
                <a:gd name="T55" fmla="*/ 85 h 292"/>
                <a:gd name="T56" fmla="*/ 134 w 260"/>
                <a:gd name="T57" fmla="*/ 69 h 292"/>
                <a:gd name="T58" fmla="*/ 153 w 260"/>
                <a:gd name="T59" fmla="*/ 58 h 292"/>
                <a:gd name="T60" fmla="*/ 159 w 260"/>
                <a:gd name="T61" fmla="*/ 31 h 292"/>
                <a:gd name="T62" fmla="*/ 177 w 260"/>
                <a:gd name="T63" fmla="*/ 20 h 292"/>
                <a:gd name="T64" fmla="*/ 181 w 260"/>
                <a:gd name="T65" fmla="*/ 0 h 292"/>
                <a:gd name="T66" fmla="*/ 210 w 260"/>
                <a:gd name="T67" fmla="*/ 15 h 292"/>
                <a:gd name="T68" fmla="*/ 226 w 260"/>
                <a:gd name="T69" fmla="*/ 20 h 292"/>
                <a:gd name="T70" fmla="*/ 254 w 260"/>
                <a:gd name="T71" fmla="*/ 27 h 292"/>
                <a:gd name="T72" fmla="*/ 260 w 260"/>
                <a:gd name="T73" fmla="*/ 50 h 292"/>
                <a:gd name="T74" fmla="*/ 238 w 260"/>
                <a:gd name="T75" fmla="*/ 69 h 292"/>
                <a:gd name="T76" fmla="*/ 238 w 260"/>
                <a:gd name="T77" fmla="*/ 69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0" h="292">
                  <a:moveTo>
                    <a:pt x="238" y="69"/>
                  </a:moveTo>
                  <a:lnTo>
                    <a:pt x="218" y="82"/>
                  </a:lnTo>
                  <a:lnTo>
                    <a:pt x="219" y="123"/>
                  </a:lnTo>
                  <a:lnTo>
                    <a:pt x="241" y="139"/>
                  </a:lnTo>
                  <a:lnTo>
                    <a:pt x="241" y="163"/>
                  </a:lnTo>
                  <a:lnTo>
                    <a:pt x="221" y="172"/>
                  </a:lnTo>
                  <a:lnTo>
                    <a:pt x="212" y="209"/>
                  </a:lnTo>
                  <a:lnTo>
                    <a:pt x="190" y="228"/>
                  </a:lnTo>
                  <a:lnTo>
                    <a:pt x="190" y="250"/>
                  </a:lnTo>
                  <a:lnTo>
                    <a:pt x="178" y="270"/>
                  </a:lnTo>
                  <a:lnTo>
                    <a:pt x="173" y="290"/>
                  </a:lnTo>
                  <a:lnTo>
                    <a:pt x="143" y="292"/>
                  </a:lnTo>
                  <a:lnTo>
                    <a:pt x="131" y="268"/>
                  </a:lnTo>
                  <a:lnTo>
                    <a:pt x="111" y="263"/>
                  </a:lnTo>
                  <a:lnTo>
                    <a:pt x="99" y="280"/>
                  </a:lnTo>
                  <a:lnTo>
                    <a:pt x="65" y="272"/>
                  </a:lnTo>
                  <a:lnTo>
                    <a:pt x="54" y="258"/>
                  </a:lnTo>
                  <a:lnTo>
                    <a:pt x="42" y="255"/>
                  </a:lnTo>
                  <a:lnTo>
                    <a:pt x="38" y="222"/>
                  </a:lnTo>
                  <a:lnTo>
                    <a:pt x="19" y="218"/>
                  </a:lnTo>
                  <a:lnTo>
                    <a:pt x="16" y="189"/>
                  </a:lnTo>
                  <a:lnTo>
                    <a:pt x="0" y="180"/>
                  </a:lnTo>
                  <a:lnTo>
                    <a:pt x="7" y="142"/>
                  </a:lnTo>
                  <a:lnTo>
                    <a:pt x="54" y="143"/>
                  </a:lnTo>
                  <a:lnTo>
                    <a:pt x="65" y="128"/>
                  </a:lnTo>
                  <a:lnTo>
                    <a:pt x="71" y="106"/>
                  </a:lnTo>
                  <a:lnTo>
                    <a:pt x="99" y="109"/>
                  </a:lnTo>
                  <a:lnTo>
                    <a:pt x="111" y="85"/>
                  </a:lnTo>
                  <a:lnTo>
                    <a:pt x="134" y="69"/>
                  </a:lnTo>
                  <a:lnTo>
                    <a:pt x="153" y="58"/>
                  </a:lnTo>
                  <a:lnTo>
                    <a:pt x="159" y="31"/>
                  </a:lnTo>
                  <a:lnTo>
                    <a:pt x="177" y="20"/>
                  </a:lnTo>
                  <a:lnTo>
                    <a:pt x="181" y="0"/>
                  </a:lnTo>
                  <a:lnTo>
                    <a:pt x="210" y="15"/>
                  </a:lnTo>
                  <a:lnTo>
                    <a:pt x="226" y="20"/>
                  </a:lnTo>
                  <a:lnTo>
                    <a:pt x="254" y="27"/>
                  </a:lnTo>
                  <a:lnTo>
                    <a:pt x="260" y="50"/>
                  </a:lnTo>
                  <a:lnTo>
                    <a:pt x="238" y="69"/>
                  </a:lnTo>
                  <a:lnTo>
                    <a:pt x="238" y="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1" name="Freeform 210">
              <a:extLst>
                <a:ext uri="{FF2B5EF4-FFF2-40B4-BE49-F238E27FC236}">
                  <a16:creationId xmlns:a16="http://schemas.microsoft.com/office/drawing/2014/main" id="{578A9A26-6B73-D002-85A6-32A3F9277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98332" y="5587623"/>
              <a:ext cx="326863" cy="399570"/>
            </a:xfrm>
            <a:custGeom>
              <a:avLst/>
              <a:gdLst>
                <a:gd name="T0" fmla="*/ 141 w 154"/>
                <a:gd name="T1" fmla="*/ 34 h 197"/>
                <a:gd name="T2" fmla="*/ 115 w 154"/>
                <a:gd name="T3" fmla="*/ 42 h 197"/>
                <a:gd name="T4" fmla="*/ 103 w 154"/>
                <a:gd name="T5" fmla="*/ 34 h 197"/>
                <a:gd name="T6" fmla="*/ 79 w 154"/>
                <a:gd name="T7" fmla="*/ 38 h 197"/>
                <a:gd name="T8" fmla="*/ 64 w 154"/>
                <a:gd name="T9" fmla="*/ 28 h 197"/>
                <a:gd name="T10" fmla="*/ 53 w 154"/>
                <a:gd name="T11" fmla="*/ 24 h 197"/>
                <a:gd name="T12" fmla="*/ 57 w 154"/>
                <a:gd name="T13" fmla="*/ 53 h 197"/>
                <a:gd name="T14" fmla="*/ 66 w 154"/>
                <a:gd name="T15" fmla="*/ 83 h 197"/>
                <a:gd name="T16" fmla="*/ 83 w 154"/>
                <a:gd name="T17" fmla="*/ 74 h 197"/>
                <a:gd name="T18" fmla="*/ 99 w 154"/>
                <a:gd name="T19" fmla="*/ 66 h 197"/>
                <a:gd name="T20" fmla="*/ 108 w 154"/>
                <a:gd name="T21" fmla="*/ 77 h 197"/>
                <a:gd name="T22" fmla="*/ 95 w 154"/>
                <a:gd name="T23" fmla="*/ 103 h 197"/>
                <a:gd name="T24" fmla="*/ 80 w 154"/>
                <a:gd name="T25" fmla="*/ 115 h 197"/>
                <a:gd name="T26" fmla="*/ 108 w 154"/>
                <a:gd name="T27" fmla="*/ 167 h 197"/>
                <a:gd name="T28" fmla="*/ 111 w 154"/>
                <a:gd name="T29" fmla="*/ 193 h 197"/>
                <a:gd name="T30" fmla="*/ 91 w 154"/>
                <a:gd name="T31" fmla="*/ 197 h 197"/>
                <a:gd name="T32" fmla="*/ 84 w 154"/>
                <a:gd name="T33" fmla="*/ 185 h 197"/>
                <a:gd name="T34" fmla="*/ 66 w 154"/>
                <a:gd name="T35" fmla="*/ 178 h 197"/>
                <a:gd name="T36" fmla="*/ 68 w 154"/>
                <a:gd name="T37" fmla="*/ 143 h 197"/>
                <a:gd name="T38" fmla="*/ 53 w 154"/>
                <a:gd name="T39" fmla="*/ 147 h 197"/>
                <a:gd name="T40" fmla="*/ 45 w 154"/>
                <a:gd name="T41" fmla="*/ 193 h 197"/>
                <a:gd name="T42" fmla="*/ 25 w 154"/>
                <a:gd name="T43" fmla="*/ 189 h 197"/>
                <a:gd name="T44" fmla="*/ 19 w 154"/>
                <a:gd name="T45" fmla="*/ 161 h 197"/>
                <a:gd name="T46" fmla="*/ 0 w 154"/>
                <a:gd name="T47" fmla="*/ 151 h 197"/>
                <a:gd name="T48" fmla="*/ 0 w 154"/>
                <a:gd name="T49" fmla="*/ 108 h 197"/>
                <a:gd name="T50" fmla="*/ 18 w 154"/>
                <a:gd name="T51" fmla="*/ 96 h 197"/>
                <a:gd name="T52" fmla="*/ 22 w 154"/>
                <a:gd name="T53" fmla="*/ 73 h 197"/>
                <a:gd name="T54" fmla="*/ 34 w 154"/>
                <a:gd name="T55" fmla="*/ 58 h 197"/>
                <a:gd name="T56" fmla="*/ 38 w 154"/>
                <a:gd name="T57" fmla="*/ 26 h 197"/>
                <a:gd name="T58" fmla="*/ 42 w 154"/>
                <a:gd name="T59" fmla="*/ 16 h 197"/>
                <a:gd name="T60" fmla="*/ 72 w 154"/>
                <a:gd name="T61" fmla="*/ 15 h 197"/>
                <a:gd name="T62" fmla="*/ 125 w 154"/>
                <a:gd name="T63" fmla="*/ 19 h 197"/>
                <a:gd name="T64" fmla="*/ 134 w 154"/>
                <a:gd name="T65" fmla="*/ 0 h 197"/>
                <a:gd name="T66" fmla="*/ 149 w 154"/>
                <a:gd name="T67" fmla="*/ 0 h 197"/>
                <a:gd name="T68" fmla="*/ 154 w 154"/>
                <a:gd name="T69" fmla="*/ 26 h 197"/>
                <a:gd name="T70" fmla="*/ 141 w 154"/>
                <a:gd name="T71" fmla="*/ 34 h 197"/>
                <a:gd name="T72" fmla="*/ 141 w 154"/>
                <a:gd name="T7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4" h="197">
                  <a:moveTo>
                    <a:pt x="141" y="34"/>
                  </a:moveTo>
                  <a:lnTo>
                    <a:pt x="115" y="42"/>
                  </a:lnTo>
                  <a:lnTo>
                    <a:pt x="103" y="34"/>
                  </a:lnTo>
                  <a:lnTo>
                    <a:pt x="79" y="38"/>
                  </a:lnTo>
                  <a:lnTo>
                    <a:pt x="64" y="28"/>
                  </a:lnTo>
                  <a:lnTo>
                    <a:pt x="53" y="24"/>
                  </a:lnTo>
                  <a:lnTo>
                    <a:pt x="57" y="53"/>
                  </a:lnTo>
                  <a:lnTo>
                    <a:pt x="66" y="83"/>
                  </a:lnTo>
                  <a:lnTo>
                    <a:pt x="83" y="74"/>
                  </a:lnTo>
                  <a:lnTo>
                    <a:pt x="99" y="66"/>
                  </a:lnTo>
                  <a:lnTo>
                    <a:pt x="108" y="77"/>
                  </a:lnTo>
                  <a:lnTo>
                    <a:pt x="95" y="103"/>
                  </a:lnTo>
                  <a:lnTo>
                    <a:pt x="80" y="115"/>
                  </a:lnTo>
                  <a:lnTo>
                    <a:pt x="108" y="167"/>
                  </a:lnTo>
                  <a:lnTo>
                    <a:pt x="111" y="193"/>
                  </a:lnTo>
                  <a:lnTo>
                    <a:pt x="91" y="197"/>
                  </a:lnTo>
                  <a:lnTo>
                    <a:pt x="84" y="185"/>
                  </a:lnTo>
                  <a:lnTo>
                    <a:pt x="66" y="178"/>
                  </a:lnTo>
                  <a:lnTo>
                    <a:pt x="68" y="143"/>
                  </a:lnTo>
                  <a:lnTo>
                    <a:pt x="53" y="147"/>
                  </a:lnTo>
                  <a:lnTo>
                    <a:pt x="45" y="193"/>
                  </a:lnTo>
                  <a:lnTo>
                    <a:pt x="25" y="189"/>
                  </a:lnTo>
                  <a:lnTo>
                    <a:pt x="19" y="161"/>
                  </a:lnTo>
                  <a:lnTo>
                    <a:pt x="0" y="151"/>
                  </a:lnTo>
                  <a:lnTo>
                    <a:pt x="0" y="108"/>
                  </a:lnTo>
                  <a:lnTo>
                    <a:pt x="18" y="96"/>
                  </a:lnTo>
                  <a:lnTo>
                    <a:pt x="22" y="73"/>
                  </a:lnTo>
                  <a:lnTo>
                    <a:pt x="34" y="58"/>
                  </a:lnTo>
                  <a:lnTo>
                    <a:pt x="38" y="26"/>
                  </a:lnTo>
                  <a:lnTo>
                    <a:pt x="42" y="16"/>
                  </a:lnTo>
                  <a:lnTo>
                    <a:pt x="72" y="15"/>
                  </a:lnTo>
                  <a:lnTo>
                    <a:pt x="125" y="19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54" y="26"/>
                  </a:lnTo>
                  <a:lnTo>
                    <a:pt x="141" y="34"/>
                  </a:lnTo>
                  <a:lnTo>
                    <a:pt x="141" y="3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Freeform 211">
              <a:extLst>
                <a:ext uri="{FF2B5EF4-FFF2-40B4-BE49-F238E27FC236}">
                  <a16:creationId xmlns:a16="http://schemas.microsoft.com/office/drawing/2014/main" id="{3D648834-34B0-31B6-D109-E9FBF49AC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7826" y="4900039"/>
              <a:ext cx="278046" cy="231223"/>
            </a:xfrm>
            <a:custGeom>
              <a:avLst/>
              <a:gdLst>
                <a:gd name="T0" fmla="*/ 114 w 131"/>
                <a:gd name="T1" fmla="*/ 75 h 114"/>
                <a:gd name="T2" fmla="*/ 93 w 131"/>
                <a:gd name="T3" fmla="*/ 96 h 114"/>
                <a:gd name="T4" fmla="*/ 71 w 131"/>
                <a:gd name="T5" fmla="*/ 114 h 114"/>
                <a:gd name="T6" fmla="*/ 55 w 131"/>
                <a:gd name="T7" fmla="*/ 96 h 114"/>
                <a:gd name="T8" fmla="*/ 24 w 131"/>
                <a:gd name="T9" fmla="*/ 104 h 114"/>
                <a:gd name="T10" fmla="*/ 20 w 131"/>
                <a:gd name="T11" fmla="*/ 66 h 114"/>
                <a:gd name="T12" fmla="*/ 0 w 131"/>
                <a:gd name="T13" fmla="*/ 50 h 114"/>
                <a:gd name="T14" fmla="*/ 10 w 131"/>
                <a:gd name="T15" fmla="*/ 22 h 114"/>
                <a:gd name="T16" fmla="*/ 32 w 131"/>
                <a:gd name="T17" fmla="*/ 0 h 114"/>
                <a:gd name="T18" fmla="*/ 55 w 131"/>
                <a:gd name="T19" fmla="*/ 14 h 114"/>
                <a:gd name="T20" fmla="*/ 78 w 131"/>
                <a:gd name="T21" fmla="*/ 10 h 114"/>
                <a:gd name="T22" fmla="*/ 94 w 131"/>
                <a:gd name="T23" fmla="*/ 29 h 114"/>
                <a:gd name="T24" fmla="*/ 118 w 131"/>
                <a:gd name="T25" fmla="*/ 10 h 114"/>
                <a:gd name="T26" fmla="*/ 129 w 131"/>
                <a:gd name="T27" fmla="*/ 18 h 114"/>
                <a:gd name="T28" fmla="*/ 131 w 131"/>
                <a:gd name="T29" fmla="*/ 62 h 114"/>
                <a:gd name="T30" fmla="*/ 114 w 131"/>
                <a:gd name="T31" fmla="*/ 75 h 114"/>
                <a:gd name="T32" fmla="*/ 114 w 131"/>
                <a:gd name="T33" fmla="*/ 7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114">
                  <a:moveTo>
                    <a:pt x="114" y="75"/>
                  </a:moveTo>
                  <a:lnTo>
                    <a:pt x="93" y="96"/>
                  </a:lnTo>
                  <a:lnTo>
                    <a:pt x="71" y="114"/>
                  </a:lnTo>
                  <a:lnTo>
                    <a:pt x="55" y="96"/>
                  </a:lnTo>
                  <a:lnTo>
                    <a:pt x="24" y="104"/>
                  </a:lnTo>
                  <a:lnTo>
                    <a:pt x="20" y="66"/>
                  </a:lnTo>
                  <a:lnTo>
                    <a:pt x="0" y="50"/>
                  </a:lnTo>
                  <a:lnTo>
                    <a:pt x="10" y="22"/>
                  </a:lnTo>
                  <a:lnTo>
                    <a:pt x="32" y="0"/>
                  </a:lnTo>
                  <a:lnTo>
                    <a:pt x="55" y="14"/>
                  </a:lnTo>
                  <a:lnTo>
                    <a:pt x="78" y="10"/>
                  </a:lnTo>
                  <a:lnTo>
                    <a:pt x="94" y="29"/>
                  </a:lnTo>
                  <a:lnTo>
                    <a:pt x="118" y="10"/>
                  </a:lnTo>
                  <a:lnTo>
                    <a:pt x="129" y="18"/>
                  </a:lnTo>
                  <a:lnTo>
                    <a:pt x="131" y="62"/>
                  </a:lnTo>
                  <a:lnTo>
                    <a:pt x="114" y="75"/>
                  </a:lnTo>
                  <a:lnTo>
                    <a:pt x="114" y="7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Freeform 212">
              <a:extLst>
                <a:ext uri="{FF2B5EF4-FFF2-40B4-BE49-F238E27FC236}">
                  <a16:creationId xmlns:a16="http://schemas.microsoft.com/office/drawing/2014/main" id="{A0C98626-F4B3-2460-9C1A-791A7F47F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5090" y="4427453"/>
              <a:ext cx="375682" cy="815364"/>
            </a:xfrm>
            <a:custGeom>
              <a:avLst/>
              <a:gdLst>
                <a:gd name="T0" fmla="*/ 170 w 177"/>
                <a:gd name="T1" fmla="*/ 324 h 402"/>
                <a:gd name="T2" fmla="*/ 161 w 177"/>
                <a:gd name="T3" fmla="*/ 337 h 402"/>
                <a:gd name="T4" fmla="*/ 124 w 177"/>
                <a:gd name="T5" fmla="*/ 370 h 402"/>
                <a:gd name="T6" fmla="*/ 83 w 177"/>
                <a:gd name="T7" fmla="*/ 402 h 402"/>
                <a:gd name="T8" fmla="*/ 74 w 177"/>
                <a:gd name="T9" fmla="*/ 378 h 402"/>
                <a:gd name="T10" fmla="*/ 87 w 177"/>
                <a:gd name="T11" fmla="*/ 362 h 402"/>
                <a:gd name="T12" fmla="*/ 77 w 177"/>
                <a:gd name="T13" fmla="*/ 347 h 402"/>
                <a:gd name="T14" fmla="*/ 99 w 177"/>
                <a:gd name="T15" fmla="*/ 329 h 402"/>
                <a:gd name="T16" fmla="*/ 120 w 177"/>
                <a:gd name="T17" fmla="*/ 308 h 402"/>
                <a:gd name="T18" fmla="*/ 137 w 177"/>
                <a:gd name="T19" fmla="*/ 295 h 402"/>
                <a:gd name="T20" fmla="*/ 135 w 177"/>
                <a:gd name="T21" fmla="*/ 251 h 402"/>
                <a:gd name="T22" fmla="*/ 124 w 177"/>
                <a:gd name="T23" fmla="*/ 243 h 402"/>
                <a:gd name="T24" fmla="*/ 124 w 177"/>
                <a:gd name="T25" fmla="*/ 197 h 402"/>
                <a:gd name="T26" fmla="*/ 104 w 177"/>
                <a:gd name="T27" fmla="*/ 182 h 402"/>
                <a:gd name="T28" fmla="*/ 69 w 177"/>
                <a:gd name="T29" fmla="*/ 131 h 402"/>
                <a:gd name="T30" fmla="*/ 53 w 177"/>
                <a:gd name="T31" fmla="*/ 112 h 402"/>
                <a:gd name="T32" fmla="*/ 58 w 177"/>
                <a:gd name="T33" fmla="*/ 87 h 402"/>
                <a:gd name="T34" fmla="*/ 54 w 177"/>
                <a:gd name="T35" fmla="*/ 70 h 402"/>
                <a:gd name="T36" fmla="*/ 14 w 177"/>
                <a:gd name="T37" fmla="*/ 57 h 402"/>
                <a:gd name="T38" fmla="*/ 0 w 177"/>
                <a:gd name="T39" fmla="*/ 20 h 402"/>
                <a:gd name="T40" fmla="*/ 37 w 177"/>
                <a:gd name="T41" fmla="*/ 0 h 402"/>
                <a:gd name="T42" fmla="*/ 61 w 177"/>
                <a:gd name="T43" fmla="*/ 0 h 402"/>
                <a:gd name="T44" fmla="*/ 96 w 177"/>
                <a:gd name="T45" fmla="*/ 12 h 402"/>
                <a:gd name="T46" fmla="*/ 131 w 177"/>
                <a:gd name="T47" fmla="*/ 62 h 402"/>
                <a:gd name="T48" fmla="*/ 103 w 177"/>
                <a:gd name="T49" fmla="*/ 83 h 402"/>
                <a:gd name="T50" fmla="*/ 91 w 177"/>
                <a:gd name="T51" fmla="*/ 96 h 402"/>
                <a:gd name="T52" fmla="*/ 91 w 177"/>
                <a:gd name="T53" fmla="*/ 128 h 402"/>
                <a:gd name="T54" fmla="*/ 131 w 177"/>
                <a:gd name="T55" fmla="*/ 174 h 402"/>
                <a:gd name="T56" fmla="*/ 165 w 177"/>
                <a:gd name="T57" fmla="*/ 211 h 402"/>
                <a:gd name="T58" fmla="*/ 177 w 177"/>
                <a:gd name="T59" fmla="*/ 263 h 402"/>
                <a:gd name="T60" fmla="*/ 170 w 177"/>
                <a:gd name="T61" fmla="*/ 324 h 402"/>
                <a:gd name="T62" fmla="*/ 170 w 177"/>
                <a:gd name="T63" fmla="*/ 32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402">
                  <a:moveTo>
                    <a:pt x="170" y="324"/>
                  </a:moveTo>
                  <a:lnTo>
                    <a:pt x="161" y="337"/>
                  </a:lnTo>
                  <a:lnTo>
                    <a:pt x="124" y="370"/>
                  </a:lnTo>
                  <a:lnTo>
                    <a:pt x="83" y="402"/>
                  </a:lnTo>
                  <a:lnTo>
                    <a:pt x="74" y="378"/>
                  </a:lnTo>
                  <a:lnTo>
                    <a:pt x="87" y="362"/>
                  </a:lnTo>
                  <a:lnTo>
                    <a:pt x="77" y="347"/>
                  </a:lnTo>
                  <a:lnTo>
                    <a:pt x="99" y="329"/>
                  </a:lnTo>
                  <a:lnTo>
                    <a:pt x="120" y="308"/>
                  </a:lnTo>
                  <a:lnTo>
                    <a:pt x="137" y="295"/>
                  </a:lnTo>
                  <a:lnTo>
                    <a:pt x="135" y="251"/>
                  </a:lnTo>
                  <a:lnTo>
                    <a:pt x="124" y="243"/>
                  </a:lnTo>
                  <a:lnTo>
                    <a:pt x="124" y="197"/>
                  </a:lnTo>
                  <a:lnTo>
                    <a:pt x="104" y="182"/>
                  </a:lnTo>
                  <a:lnTo>
                    <a:pt x="69" y="131"/>
                  </a:lnTo>
                  <a:lnTo>
                    <a:pt x="53" y="112"/>
                  </a:lnTo>
                  <a:lnTo>
                    <a:pt x="58" y="87"/>
                  </a:lnTo>
                  <a:lnTo>
                    <a:pt x="54" y="70"/>
                  </a:lnTo>
                  <a:lnTo>
                    <a:pt x="14" y="57"/>
                  </a:lnTo>
                  <a:lnTo>
                    <a:pt x="0" y="20"/>
                  </a:lnTo>
                  <a:lnTo>
                    <a:pt x="37" y="0"/>
                  </a:lnTo>
                  <a:lnTo>
                    <a:pt x="61" y="0"/>
                  </a:lnTo>
                  <a:lnTo>
                    <a:pt x="96" y="12"/>
                  </a:lnTo>
                  <a:lnTo>
                    <a:pt x="131" y="62"/>
                  </a:lnTo>
                  <a:lnTo>
                    <a:pt x="103" y="83"/>
                  </a:lnTo>
                  <a:lnTo>
                    <a:pt x="91" y="96"/>
                  </a:lnTo>
                  <a:lnTo>
                    <a:pt x="91" y="128"/>
                  </a:lnTo>
                  <a:lnTo>
                    <a:pt x="131" y="174"/>
                  </a:lnTo>
                  <a:lnTo>
                    <a:pt x="165" y="211"/>
                  </a:lnTo>
                  <a:lnTo>
                    <a:pt x="177" y="263"/>
                  </a:lnTo>
                  <a:lnTo>
                    <a:pt x="170" y="324"/>
                  </a:lnTo>
                  <a:lnTo>
                    <a:pt x="170" y="3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Freeform 213">
              <a:extLst>
                <a:ext uri="{FF2B5EF4-FFF2-40B4-BE49-F238E27FC236}">
                  <a16:creationId xmlns:a16="http://schemas.microsoft.com/office/drawing/2014/main" id="{FA63D9F1-49AC-407B-AD10-07FB11A9C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3325" y="5760025"/>
              <a:ext cx="488172" cy="419853"/>
            </a:xfrm>
            <a:custGeom>
              <a:avLst/>
              <a:gdLst>
                <a:gd name="T0" fmla="*/ 220 w 230"/>
                <a:gd name="T1" fmla="*/ 174 h 207"/>
                <a:gd name="T2" fmla="*/ 208 w 230"/>
                <a:gd name="T3" fmla="*/ 196 h 207"/>
                <a:gd name="T4" fmla="*/ 180 w 230"/>
                <a:gd name="T5" fmla="*/ 207 h 207"/>
                <a:gd name="T6" fmla="*/ 160 w 230"/>
                <a:gd name="T7" fmla="*/ 198 h 207"/>
                <a:gd name="T8" fmla="*/ 150 w 230"/>
                <a:gd name="T9" fmla="*/ 186 h 207"/>
                <a:gd name="T10" fmla="*/ 122 w 230"/>
                <a:gd name="T11" fmla="*/ 186 h 207"/>
                <a:gd name="T12" fmla="*/ 91 w 230"/>
                <a:gd name="T13" fmla="*/ 189 h 207"/>
                <a:gd name="T14" fmla="*/ 87 w 230"/>
                <a:gd name="T15" fmla="*/ 169 h 207"/>
                <a:gd name="T16" fmla="*/ 107 w 230"/>
                <a:gd name="T17" fmla="*/ 161 h 207"/>
                <a:gd name="T18" fmla="*/ 113 w 230"/>
                <a:gd name="T19" fmla="*/ 148 h 207"/>
                <a:gd name="T20" fmla="*/ 111 w 230"/>
                <a:gd name="T21" fmla="*/ 122 h 207"/>
                <a:gd name="T22" fmla="*/ 89 w 230"/>
                <a:gd name="T23" fmla="*/ 103 h 207"/>
                <a:gd name="T24" fmla="*/ 68 w 230"/>
                <a:gd name="T25" fmla="*/ 88 h 207"/>
                <a:gd name="T26" fmla="*/ 35 w 230"/>
                <a:gd name="T27" fmla="*/ 70 h 207"/>
                <a:gd name="T28" fmla="*/ 11 w 230"/>
                <a:gd name="T29" fmla="*/ 74 h 207"/>
                <a:gd name="T30" fmla="*/ 0 w 230"/>
                <a:gd name="T31" fmla="*/ 56 h 207"/>
                <a:gd name="T32" fmla="*/ 11 w 230"/>
                <a:gd name="T33" fmla="*/ 52 h 207"/>
                <a:gd name="T34" fmla="*/ 37 w 230"/>
                <a:gd name="T35" fmla="*/ 48 h 207"/>
                <a:gd name="T36" fmla="*/ 65 w 230"/>
                <a:gd name="T37" fmla="*/ 31 h 207"/>
                <a:gd name="T38" fmla="*/ 89 w 230"/>
                <a:gd name="T39" fmla="*/ 6 h 207"/>
                <a:gd name="T40" fmla="*/ 115 w 230"/>
                <a:gd name="T41" fmla="*/ 0 h 207"/>
                <a:gd name="T42" fmla="*/ 130 w 230"/>
                <a:gd name="T43" fmla="*/ 10 h 207"/>
                <a:gd name="T44" fmla="*/ 177 w 230"/>
                <a:gd name="T45" fmla="*/ 30 h 207"/>
                <a:gd name="T46" fmla="*/ 202 w 230"/>
                <a:gd name="T47" fmla="*/ 39 h 207"/>
                <a:gd name="T48" fmla="*/ 230 w 230"/>
                <a:gd name="T49" fmla="*/ 158 h 207"/>
                <a:gd name="T50" fmla="*/ 220 w 230"/>
                <a:gd name="T51" fmla="*/ 174 h 207"/>
                <a:gd name="T52" fmla="*/ 220 w 230"/>
                <a:gd name="T53" fmla="*/ 17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0" h="207">
                  <a:moveTo>
                    <a:pt x="220" y="174"/>
                  </a:moveTo>
                  <a:lnTo>
                    <a:pt x="208" y="196"/>
                  </a:lnTo>
                  <a:lnTo>
                    <a:pt x="180" y="207"/>
                  </a:lnTo>
                  <a:lnTo>
                    <a:pt x="160" y="198"/>
                  </a:lnTo>
                  <a:lnTo>
                    <a:pt x="150" y="186"/>
                  </a:lnTo>
                  <a:lnTo>
                    <a:pt x="122" y="186"/>
                  </a:lnTo>
                  <a:lnTo>
                    <a:pt x="91" y="189"/>
                  </a:lnTo>
                  <a:lnTo>
                    <a:pt x="87" y="169"/>
                  </a:lnTo>
                  <a:lnTo>
                    <a:pt x="107" y="161"/>
                  </a:lnTo>
                  <a:lnTo>
                    <a:pt x="113" y="148"/>
                  </a:lnTo>
                  <a:lnTo>
                    <a:pt x="111" y="122"/>
                  </a:lnTo>
                  <a:lnTo>
                    <a:pt x="89" y="103"/>
                  </a:lnTo>
                  <a:lnTo>
                    <a:pt x="68" y="88"/>
                  </a:lnTo>
                  <a:lnTo>
                    <a:pt x="35" y="70"/>
                  </a:lnTo>
                  <a:lnTo>
                    <a:pt x="11" y="74"/>
                  </a:lnTo>
                  <a:lnTo>
                    <a:pt x="0" y="56"/>
                  </a:lnTo>
                  <a:lnTo>
                    <a:pt x="11" y="52"/>
                  </a:lnTo>
                  <a:lnTo>
                    <a:pt x="37" y="48"/>
                  </a:lnTo>
                  <a:lnTo>
                    <a:pt x="65" y="31"/>
                  </a:lnTo>
                  <a:lnTo>
                    <a:pt x="89" y="6"/>
                  </a:lnTo>
                  <a:lnTo>
                    <a:pt x="115" y="0"/>
                  </a:lnTo>
                  <a:lnTo>
                    <a:pt x="130" y="10"/>
                  </a:lnTo>
                  <a:lnTo>
                    <a:pt x="177" y="30"/>
                  </a:lnTo>
                  <a:lnTo>
                    <a:pt x="202" y="39"/>
                  </a:lnTo>
                  <a:lnTo>
                    <a:pt x="230" y="158"/>
                  </a:lnTo>
                  <a:lnTo>
                    <a:pt x="220" y="174"/>
                  </a:lnTo>
                  <a:lnTo>
                    <a:pt x="220" y="17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Freeform 214">
              <a:extLst>
                <a:ext uri="{FF2B5EF4-FFF2-40B4-BE49-F238E27FC236}">
                  <a16:creationId xmlns:a16="http://schemas.microsoft.com/office/drawing/2014/main" id="{CEE97A2C-358B-BCC5-92AE-9C5B38F2C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0706" y="5530832"/>
              <a:ext cx="84899" cy="172404"/>
            </a:xfrm>
            <a:custGeom>
              <a:avLst/>
              <a:gdLst>
                <a:gd name="T0" fmla="*/ 39 w 40"/>
                <a:gd name="T1" fmla="*/ 50 h 85"/>
                <a:gd name="T2" fmla="*/ 31 w 40"/>
                <a:gd name="T3" fmla="*/ 85 h 85"/>
                <a:gd name="T4" fmla="*/ 6 w 40"/>
                <a:gd name="T5" fmla="*/ 69 h 85"/>
                <a:gd name="T6" fmla="*/ 0 w 40"/>
                <a:gd name="T7" fmla="*/ 44 h 85"/>
                <a:gd name="T8" fmla="*/ 20 w 40"/>
                <a:gd name="T9" fmla="*/ 35 h 85"/>
                <a:gd name="T10" fmla="*/ 20 w 40"/>
                <a:gd name="T11" fmla="*/ 10 h 85"/>
                <a:gd name="T12" fmla="*/ 32 w 40"/>
                <a:gd name="T13" fmla="*/ 0 h 85"/>
                <a:gd name="T14" fmla="*/ 40 w 40"/>
                <a:gd name="T15" fmla="*/ 23 h 85"/>
                <a:gd name="T16" fmla="*/ 39 w 40"/>
                <a:gd name="T17" fmla="*/ 50 h 85"/>
                <a:gd name="T18" fmla="*/ 39 w 40"/>
                <a:gd name="T1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85">
                  <a:moveTo>
                    <a:pt x="39" y="50"/>
                  </a:moveTo>
                  <a:lnTo>
                    <a:pt x="31" y="85"/>
                  </a:lnTo>
                  <a:lnTo>
                    <a:pt x="6" y="69"/>
                  </a:lnTo>
                  <a:lnTo>
                    <a:pt x="0" y="44"/>
                  </a:lnTo>
                  <a:lnTo>
                    <a:pt x="20" y="35"/>
                  </a:lnTo>
                  <a:lnTo>
                    <a:pt x="20" y="10"/>
                  </a:lnTo>
                  <a:lnTo>
                    <a:pt x="32" y="0"/>
                  </a:lnTo>
                  <a:lnTo>
                    <a:pt x="40" y="23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6" name="Freeform 215">
              <a:extLst>
                <a:ext uri="{FF2B5EF4-FFF2-40B4-BE49-F238E27FC236}">
                  <a16:creationId xmlns:a16="http://schemas.microsoft.com/office/drawing/2014/main" id="{EEBA2ADF-00BE-5BDD-4A78-692E94B30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8626" y="5820874"/>
              <a:ext cx="120983" cy="56791"/>
            </a:xfrm>
            <a:custGeom>
              <a:avLst/>
              <a:gdLst>
                <a:gd name="T0" fmla="*/ 38 w 57"/>
                <a:gd name="T1" fmla="*/ 20 h 28"/>
                <a:gd name="T2" fmla="*/ 20 w 57"/>
                <a:gd name="T3" fmla="*/ 16 h 28"/>
                <a:gd name="T4" fmla="*/ 0 w 57"/>
                <a:gd name="T5" fmla="*/ 20 h 28"/>
                <a:gd name="T6" fmla="*/ 7 w 57"/>
                <a:gd name="T7" fmla="*/ 5 h 28"/>
                <a:gd name="T8" fmla="*/ 26 w 57"/>
                <a:gd name="T9" fmla="*/ 0 h 28"/>
                <a:gd name="T10" fmla="*/ 42 w 57"/>
                <a:gd name="T11" fmla="*/ 0 h 28"/>
                <a:gd name="T12" fmla="*/ 54 w 57"/>
                <a:gd name="T13" fmla="*/ 16 h 28"/>
                <a:gd name="T14" fmla="*/ 57 w 57"/>
                <a:gd name="T15" fmla="*/ 28 h 28"/>
                <a:gd name="T16" fmla="*/ 38 w 57"/>
                <a:gd name="T17" fmla="*/ 20 h 28"/>
                <a:gd name="T18" fmla="*/ 38 w 57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28">
                  <a:moveTo>
                    <a:pt x="38" y="20"/>
                  </a:moveTo>
                  <a:lnTo>
                    <a:pt x="20" y="16"/>
                  </a:lnTo>
                  <a:lnTo>
                    <a:pt x="0" y="20"/>
                  </a:lnTo>
                  <a:lnTo>
                    <a:pt x="7" y="5"/>
                  </a:lnTo>
                  <a:lnTo>
                    <a:pt x="26" y="0"/>
                  </a:lnTo>
                  <a:lnTo>
                    <a:pt x="42" y="0"/>
                  </a:lnTo>
                  <a:lnTo>
                    <a:pt x="54" y="16"/>
                  </a:lnTo>
                  <a:lnTo>
                    <a:pt x="57" y="28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7" name="Oval 216">
              <a:extLst>
                <a:ext uri="{FF2B5EF4-FFF2-40B4-BE49-F238E27FC236}">
                  <a16:creationId xmlns:a16="http://schemas.microsoft.com/office/drawing/2014/main" id="{961EFF95-246C-4B34-1817-4EC385A64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8215" y="5772196"/>
              <a:ext cx="91268" cy="16226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8" name="Freeform 217">
              <a:extLst>
                <a:ext uri="{FF2B5EF4-FFF2-40B4-BE49-F238E27FC236}">
                  <a16:creationId xmlns:a16="http://schemas.microsoft.com/office/drawing/2014/main" id="{4B1C838D-1CD6-F1C9-2960-D5F88F6C0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0918" y="5721489"/>
              <a:ext cx="125228" cy="77075"/>
            </a:xfrm>
            <a:custGeom>
              <a:avLst/>
              <a:gdLst>
                <a:gd name="T0" fmla="*/ 52 w 59"/>
                <a:gd name="T1" fmla="*/ 25 h 38"/>
                <a:gd name="T2" fmla="*/ 36 w 59"/>
                <a:gd name="T3" fmla="*/ 38 h 38"/>
                <a:gd name="T4" fmla="*/ 22 w 59"/>
                <a:gd name="T5" fmla="*/ 37 h 38"/>
                <a:gd name="T6" fmla="*/ 0 w 59"/>
                <a:gd name="T7" fmla="*/ 38 h 38"/>
                <a:gd name="T8" fmla="*/ 4 w 59"/>
                <a:gd name="T9" fmla="*/ 21 h 38"/>
                <a:gd name="T10" fmla="*/ 14 w 59"/>
                <a:gd name="T11" fmla="*/ 0 h 38"/>
                <a:gd name="T12" fmla="*/ 37 w 59"/>
                <a:gd name="T13" fmla="*/ 4 h 38"/>
                <a:gd name="T14" fmla="*/ 59 w 59"/>
                <a:gd name="T15" fmla="*/ 11 h 38"/>
                <a:gd name="T16" fmla="*/ 52 w 59"/>
                <a:gd name="T17" fmla="*/ 25 h 38"/>
                <a:gd name="T18" fmla="*/ 52 w 59"/>
                <a:gd name="T19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8">
                  <a:moveTo>
                    <a:pt x="52" y="25"/>
                  </a:moveTo>
                  <a:lnTo>
                    <a:pt x="36" y="38"/>
                  </a:lnTo>
                  <a:lnTo>
                    <a:pt x="22" y="37"/>
                  </a:lnTo>
                  <a:lnTo>
                    <a:pt x="0" y="38"/>
                  </a:lnTo>
                  <a:lnTo>
                    <a:pt x="4" y="21"/>
                  </a:lnTo>
                  <a:lnTo>
                    <a:pt x="14" y="0"/>
                  </a:lnTo>
                  <a:lnTo>
                    <a:pt x="37" y="4"/>
                  </a:lnTo>
                  <a:lnTo>
                    <a:pt x="59" y="11"/>
                  </a:lnTo>
                  <a:lnTo>
                    <a:pt x="52" y="25"/>
                  </a:lnTo>
                  <a:lnTo>
                    <a:pt x="52" y="2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9" name="Freeform 218">
              <a:extLst>
                <a:ext uri="{FF2B5EF4-FFF2-40B4-BE49-F238E27FC236}">
                  <a16:creationId xmlns:a16="http://schemas.microsoft.com/office/drawing/2014/main" id="{342949A9-3AE0-D940-78C9-183B1114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5586" y="4601884"/>
              <a:ext cx="93390" cy="133866"/>
            </a:xfrm>
            <a:custGeom>
              <a:avLst/>
              <a:gdLst>
                <a:gd name="T0" fmla="*/ 22 w 44"/>
                <a:gd name="T1" fmla="*/ 66 h 66"/>
                <a:gd name="T2" fmla="*/ 2 w 44"/>
                <a:gd name="T3" fmla="*/ 66 h 66"/>
                <a:gd name="T4" fmla="*/ 0 w 44"/>
                <a:gd name="T5" fmla="*/ 36 h 66"/>
                <a:gd name="T6" fmla="*/ 14 w 44"/>
                <a:gd name="T7" fmla="*/ 13 h 66"/>
                <a:gd name="T8" fmla="*/ 30 w 44"/>
                <a:gd name="T9" fmla="*/ 0 h 66"/>
                <a:gd name="T10" fmla="*/ 44 w 44"/>
                <a:gd name="T11" fmla="*/ 38 h 66"/>
                <a:gd name="T12" fmla="*/ 22 w 44"/>
                <a:gd name="T13" fmla="*/ 66 h 66"/>
                <a:gd name="T14" fmla="*/ 22 w 4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6">
                  <a:moveTo>
                    <a:pt x="22" y="66"/>
                  </a:moveTo>
                  <a:lnTo>
                    <a:pt x="2" y="66"/>
                  </a:lnTo>
                  <a:lnTo>
                    <a:pt x="0" y="36"/>
                  </a:lnTo>
                  <a:lnTo>
                    <a:pt x="14" y="13"/>
                  </a:lnTo>
                  <a:lnTo>
                    <a:pt x="30" y="0"/>
                  </a:lnTo>
                  <a:lnTo>
                    <a:pt x="44" y="38"/>
                  </a:lnTo>
                  <a:lnTo>
                    <a:pt x="22" y="66"/>
                  </a:lnTo>
                  <a:lnTo>
                    <a:pt x="22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0" name="Freeform 219">
              <a:extLst>
                <a:ext uri="{FF2B5EF4-FFF2-40B4-BE49-F238E27FC236}">
                  <a16:creationId xmlns:a16="http://schemas.microsoft.com/office/drawing/2014/main" id="{6E8DE4F7-4D05-806F-224C-D2C65FFA6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8533" y="5354372"/>
              <a:ext cx="59430" cy="77075"/>
            </a:xfrm>
            <a:custGeom>
              <a:avLst/>
              <a:gdLst>
                <a:gd name="T0" fmla="*/ 22 w 28"/>
                <a:gd name="T1" fmla="*/ 27 h 38"/>
                <a:gd name="T2" fmla="*/ 0 w 28"/>
                <a:gd name="T3" fmla="*/ 38 h 38"/>
                <a:gd name="T4" fmla="*/ 6 w 28"/>
                <a:gd name="T5" fmla="*/ 11 h 38"/>
                <a:gd name="T6" fmla="*/ 24 w 28"/>
                <a:gd name="T7" fmla="*/ 0 h 38"/>
                <a:gd name="T8" fmla="*/ 28 w 28"/>
                <a:gd name="T9" fmla="*/ 13 h 38"/>
                <a:gd name="T10" fmla="*/ 22 w 28"/>
                <a:gd name="T11" fmla="*/ 27 h 38"/>
                <a:gd name="T12" fmla="*/ 22 w 28"/>
                <a:gd name="T13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8">
                  <a:moveTo>
                    <a:pt x="22" y="27"/>
                  </a:moveTo>
                  <a:lnTo>
                    <a:pt x="0" y="38"/>
                  </a:lnTo>
                  <a:lnTo>
                    <a:pt x="6" y="11"/>
                  </a:lnTo>
                  <a:lnTo>
                    <a:pt x="24" y="0"/>
                  </a:lnTo>
                  <a:lnTo>
                    <a:pt x="28" y="13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Freeform 220">
              <a:extLst>
                <a:ext uri="{FF2B5EF4-FFF2-40B4-BE49-F238E27FC236}">
                  <a16:creationId xmlns:a16="http://schemas.microsoft.com/office/drawing/2014/main" id="{F40C5238-1F40-F220-31DC-4906EF20F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505" y="3461997"/>
              <a:ext cx="972100" cy="847817"/>
            </a:xfrm>
            <a:custGeom>
              <a:avLst/>
              <a:gdLst>
                <a:gd name="T0" fmla="*/ 425 w 458"/>
                <a:gd name="T1" fmla="*/ 395 h 418"/>
                <a:gd name="T2" fmla="*/ 406 w 458"/>
                <a:gd name="T3" fmla="*/ 414 h 418"/>
                <a:gd name="T4" fmla="*/ 310 w 458"/>
                <a:gd name="T5" fmla="*/ 402 h 418"/>
                <a:gd name="T6" fmla="*/ 289 w 458"/>
                <a:gd name="T7" fmla="*/ 360 h 418"/>
                <a:gd name="T8" fmla="*/ 209 w 458"/>
                <a:gd name="T9" fmla="*/ 374 h 418"/>
                <a:gd name="T10" fmla="*/ 177 w 458"/>
                <a:gd name="T11" fmla="*/ 354 h 418"/>
                <a:gd name="T12" fmla="*/ 158 w 458"/>
                <a:gd name="T13" fmla="*/ 333 h 418"/>
                <a:gd name="T14" fmla="*/ 140 w 458"/>
                <a:gd name="T15" fmla="*/ 279 h 418"/>
                <a:gd name="T16" fmla="*/ 116 w 458"/>
                <a:gd name="T17" fmla="*/ 294 h 418"/>
                <a:gd name="T18" fmla="*/ 104 w 458"/>
                <a:gd name="T19" fmla="*/ 262 h 418"/>
                <a:gd name="T20" fmla="*/ 98 w 458"/>
                <a:gd name="T21" fmla="*/ 233 h 418"/>
                <a:gd name="T22" fmla="*/ 78 w 458"/>
                <a:gd name="T23" fmla="*/ 217 h 418"/>
                <a:gd name="T24" fmla="*/ 58 w 458"/>
                <a:gd name="T25" fmla="*/ 193 h 418"/>
                <a:gd name="T26" fmla="*/ 35 w 458"/>
                <a:gd name="T27" fmla="*/ 159 h 418"/>
                <a:gd name="T28" fmla="*/ 55 w 458"/>
                <a:gd name="T29" fmla="*/ 123 h 418"/>
                <a:gd name="T30" fmla="*/ 28 w 458"/>
                <a:gd name="T31" fmla="*/ 101 h 418"/>
                <a:gd name="T32" fmla="*/ 10 w 458"/>
                <a:gd name="T33" fmla="*/ 40 h 418"/>
                <a:gd name="T34" fmla="*/ 8 w 458"/>
                <a:gd name="T35" fmla="*/ 0 h 418"/>
                <a:gd name="T36" fmla="*/ 38 w 458"/>
                <a:gd name="T37" fmla="*/ 32 h 418"/>
                <a:gd name="T38" fmla="*/ 74 w 458"/>
                <a:gd name="T39" fmla="*/ 12 h 418"/>
                <a:gd name="T40" fmla="*/ 96 w 458"/>
                <a:gd name="T41" fmla="*/ 35 h 418"/>
                <a:gd name="T42" fmla="*/ 127 w 458"/>
                <a:gd name="T43" fmla="*/ 81 h 418"/>
                <a:gd name="T44" fmla="*/ 181 w 458"/>
                <a:gd name="T45" fmla="*/ 105 h 418"/>
                <a:gd name="T46" fmla="*/ 217 w 458"/>
                <a:gd name="T47" fmla="*/ 85 h 418"/>
                <a:gd name="T48" fmla="*/ 251 w 458"/>
                <a:gd name="T49" fmla="*/ 55 h 418"/>
                <a:gd name="T50" fmla="*/ 317 w 458"/>
                <a:gd name="T51" fmla="*/ 65 h 418"/>
                <a:gd name="T52" fmla="*/ 386 w 458"/>
                <a:gd name="T53" fmla="*/ 107 h 418"/>
                <a:gd name="T54" fmla="*/ 383 w 458"/>
                <a:gd name="T55" fmla="*/ 196 h 418"/>
                <a:gd name="T56" fmla="*/ 406 w 458"/>
                <a:gd name="T57" fmla="*/ 251 h 418"/>
                <a:gd name="T58" fmla="*/ 402 w 458"/>
                <a:gd name="T59" fmla="*/ 296 h 418"/>
                <a:gd name="T60" fmla="*/ 425 w 458"/>
                <a:gd name="T61" fmla="*/ 329 h 418"/>
                <a:gd name="T62" fmla="*/ 449 w 458"/>
                <a:gd name="T63" fmla="*/ 358 h 418"/>
                <a:gd name="T64" fmla="*/ 444 w 458"/>
                <a:gd name="T65" fmla="*/ 39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8" h="418">
                  <a:moveTo>
                    <a:pt x="444" y="390"/>
                  </a:moveTo>
                  <a:lnTo>
                    <a:pt x="425" y="395"/>
                  </a:lnTo>
                  <a:lnTo>
                    <a:pt x="420" y="418"/>
                  </a:lnTo>
                  <a:lnTo>
                    <a:pt x="406" y="414"/>
                  </a:lnTo>
                  <a:lnTo>
                    <a:pt x="336" y="418"/>
                  </a:lnTo>
                  <a:lnTo>
                    <a:pt x="310" y="402"/>
                  </a:lnTo>
                  <a:lnTo>
                    <a:pt x="302" y="366"/>
                  </a:lnTo>
                  <a:lnTo>
                    <a:pt x="289" y="360"/>
                  </a:lnTo>
                  <a:lnTo>
                    <a:pt x="279" y="378"/>
                  </a:lnTo>
                  <a:lnTo>
                    <a:pt x="209" y="374"/>
                  </a:lnTo>
                  <a:lnTo>
                    <a:pt x="197" y="356"/>
                  </a:lnTo>
                  <a:lnTo>
                    <a:pt x="177" y="354"/>
                  </a:lnTo>
                  <a:lnTo>
                    <a:pt x="178" y="340"/>
                  </a:lnTo>
                  <a:lnTo>
                    <a:pt x="158" y="333"/>
                  </a:lnTo>
                  <a:lnTo>
                    <a:pt x="152" y="302"/>
                  </a:lnTo>
                  <a:lnTo>
                    <a:pt x="140" y="279"/>
                  </a:lnTo>
                  <a:lnTo>
                    <a:pt x="139" y="290"/>
                  </a:lnTo>
                  <a:lnTo>
                    <a:pt x="116" y="294"/>
                  </a:lnTo>
                  <a:lnTo>
                    <a:pt x="106" y="283"/>
                  </a:lnTo>
                  <a:lnTo>
                    <a:pt x="104" y="262"/>
                  </a:lnTo>
                  <a:lnTo>
                    <a:pt x="90" y="255"/>
                  </a:lnTo>
                  <a:lnTo>
                    <a:pt x="98" y="233"/>
                  </a:lnTo>
                  <a:lnTo>
                    <a:pt x="94" y="213"/>
                  </a:lnTo>
                  <a:lnTo>
                    <a:pt x="78" y="217"/>
                  </a:lnTo>
                  <a:lnTo>
                    <a:pt x="62" y="213"/>
                  </a:lnTo>
                  <a:lnTo>
                    <a:pt x="58" y="193"/>
                  </a:lnTo>
                  <a:lnTo>
                    <a:pt x="35" y="183"/>
                  </a:lnTo>
                  <a:lnTo>
                    <a:pt x="35" y="159"/>
                  </a:lnTo>
                  <a:lnTo>
                    <a:pt x="51" y="147"/>
                  </a:lnTo>
                  <a:lnTo>
                    <a:pt x="55" y="123"/>
                  </a:lnTo>
                  <a:lnTo>
                    <a:pt x="32" y="119"/>
                  </a:lnTo>
                  <a:lnTo>
                    <a:pt x="28" y="101"/>
                  </a:lnTo>
                  <a:lnTo>
                    <a:pt x="22" y="70"/>
                  </a:lnTo>
                  <a:lnTo>
                    <a:pt x="10" y="40"/>
                  </a:lnTo>
                  <a:lnTo>
                    <a:pt x="0" y="10"/>
                  </a:lnTo>
                  <a:lnTo>
                    <a:pt x="8" y="0"/>
                  </a:lnTo>
                  <a:lnTo>
                    <a:pt x="28" y="12"/>
                  </a:lnTo>
                  <a:lnTo>
                    <a:pt x="38" y="32"/>
                  </a:lnTo>
                  <a:lnTo>
                    <a:pt x="69" y="32"/>
                  </a:lnTo>
                  <a:lnTo>
                    <a:pt x="74" y="12"/>
                  </a:lnTo>
                  <a:lnTo>
                    <a:pt x="88" y="4"/>
                  </a:lnTo>
                  <a:lnTo>
                    <a:pt x="96" y="35"/>
                  </a:lnTo>
                  <a:lnTo>
                    <a:pt x="104" y="65"/>
                  </a:lnTo>
                  <a:lnTo>
                    <a:pt x="127" y="81"/>
                  </a:lnTo>
                  <a:lnTo>
                    <a:pt x="152" y="101"/>
                  </a:lnTo>
                  <a:lnTo>
                    <a:pt x="181" y="105"/>
                  </a:lnTo>
                  <a:lnTo>
                    <a:pt x="193" y="93"/>
                  </a:lnTo>
                  <a:lnTo>
                    <a:pt x="217" y="85"/>
                  </a:lnTo>
                  <a:lnTo>
                    <a:pt x="240" y="74"/>
                  </a:lnTo>
                  <a:lnTo>
                    <a:pt x="251" y="55"/>
                  </a:lnTo>
                  <a:lnTo>
                    <a:pt x="291" y="62"/>
                  </a:lnTo>
                  <a:lnTo>
                    <a:pt x="317" y="65"/>
                  </a:lnTo>
                  <a:lnTo>
                    <a:pt x="353" y="90"/>
                  </a:lnTo>
                  <a:lnTo>
                    <a:pt x="386" y="107"/>
                  </a:lnTo>
                  <a:lnTo>
                    <a:pt x="378" y="159"/>
                  </a:lnTo>
                  <a:lnTo>
                    <a:pt x="383" y="196"/>
                  </a:lnTo>
                  <a:lnTo>
                    <a:pt x="378" y="251"/>
                  </a:lnTo>
                  <a:lnTo>
                    <a:pt x="406" y="251"/>
                  </a:lnTo>
                  <a:lnTo>
                    <a:pt x="413" y="279"/>
                  </a:lnTo>
                  <a:lnTo>
                    <a:pt x="402" y="296"/>
                  </a:lnTo>
                  <a:lnTo>
                    <a:pt x="399" y="317"/>
                  </a:lnTo>
                  <a:lnTo>
                    <a:pt x="425" y="329"/>
                  </a:lnTo>
                  <a:lnTo>
                    <a:pt x="432" y="356"/>
                  </a:lnTo>
                  <a:lnTo>
                    <a:pt x="449" y="358"/>
                  </a:lnTo>
                  <a:lnTo>
                    <a:pt x="458" y="372"/>
                  </a:lnTo>
                  <a:lnTo>
                    <a:pt x="444" y="390"/>
                  </a:lnTo>
                  <a:lnTo>
                    <a:pt x="444" y="39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2" name="Freeform 221">
              <a:extLst>
                <a:ext uri="{FF2B5EF4-FFF2-40B4-BE49-F238E27FC236}">
                  <a16:creationId xmlns:a16="http://schemas.microsoft.com/office/drawing/2014/main" id="{718EF14C-252D-4051-F033-AA7B8F02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8102" y="4253021"/>
              <a:ext cx="50940" cy="81130"/>
            </a:xfrm>
            <a:custGeom>
              <a:avLst/>
              <a:gdLst>
                <a:gd name="T0" fmla="*/ 17 w 24"/>
                <a:gd name="T1" fmla="*/ 40 h 40"/>
                <a:gd name="T2" fmla="*/ 4 w 24"/>
                <a:gd name="T3" fmla="*/ 31 h 40"/>
                <a:gd name="T4" fmla="*/ 0 w 24"/>
                <a:gd name="T5" fmla="*/ 0 h 40"/>
                <a:gd name="T6" fmla="*/ 17 w 24"/>
                <a:gd name="T7" fmla="*/ 5 h 40"/>
                <a:gd name="T8" fmla="*/ 24 w 24"/>
                <a:gd name="T9" fmla="*/ 17 h 40"/>
                <a:gd name="T10" fmla="*/ 17 w 24"/>
                <a:gd name="T11" fmla="*/ 40 h 40"/>
                <a:gd name="T12" fmla="*/ 17 w 24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17" y="40"/>
                  </a:moveTo>
                  <a:lnTo>
                    <a:pt x="4" y="31"/>
                  </a:lnTo>
                  <a:lnTo>
                    <a:pt x="0" y="0"/>
                  </a:lnTo>
                  <a:lnTo>
                    <a:pt x="17" y="5"/>
                  </a:lnTo>
                  <a:lnTo>
                    <a:pt x="24" y="17"/>
                  </a:lnTo>
                  <a:lnTo>
                    <a:pt x="17" y="40"/>
                  </a:lnTo>
                  <a:lnTo>
                    <a:pt x="17" y="4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Freeform 222">
              <a:extLst>
                <a:ext uri="{FF2B5EF4-FFF2-40B4-BE49-F238E27FC236}">
                  <a16:creationId xmlns:a16="http://schemas.microsoft.com/office/drawing/2014/main" id="{846F1C3E-65A5-38BD-A55C-6ED0A17F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247" y="4342266"/>
              <a:ext cx="373558" cy="454332"/>
            </a:xfrm>
            <a:custGeom>
              <a:avLst/>
              <a:gdLst>
                <a:gd name="T0" fmla="*/ 169 w 176"/>
                <a:gd name="T1" fmla="*/ 99 h 224"/>
                <a:gd name="T2" fmla="*/ 151 w 176"/>
                <a:gd name="T3" fmla="*/ 108 h 224"/>
                <a:gd name="T4" fmla="*/ 141 w 176"/>
                <a:gd name="T5" fmla="*/ 125 h 224"/>
                <a:gd name="T6" fmla="*/ 137 w 176"/>
                <a:gd name="T7" fmla="*/ 169 h 224"/>
                <a:gd name="T8" fmla="*/ 111 w 176"/>
                <a:gd name="T9" fmla="*/ 174 h 224"/>
                <a:gd name="T10" fmla="*/ 99 w 176"/>
                <a:gd name="T11" fmla="*/ 189 h 224"/>
                <a:gd name="T12" fmla="*/ 79 w 176"/>
                <a:gd name="T13" fmla="*/ 195 h 224"/>
                <a:gd name="T14" fmla="*/ 65 w 176"/>
                <a:gd name="T15" fmla="*/ 219 h 224"/>
                <a:gd name="T16" fmla="*/ 25 w 176"/>
                <a:gd name="T17" fmla="*/ 224 h 224"/>
                <a:gd name="T18" fmla="*/ 11 w 176"/>
                <a:gd name="T19" fmla="*/ 189 h 224"/>
                <a:gd name="T20" fmla="*/ 0 w 176"/>
                <a:gd name="T21" fmla="*/ 161 h 224"/>
                <a:gd name="T22" fmla="*/ 67 w 176"/>
                <a:gd name="T23" fmla="*/ 146 h 224"/>
                <a:gd name="T24" fmla="*/ 83 w 176"/>
                <a:gd name="T25" fmla="*/ 83 h 224"/>
                <a:gd name="T26" fmla="*/ 63 w 176"/>
                <a:gd name="T27" fmla="*/ 54 h 224"/>
                <a:gd name="T28" fmla="*/ 96 w 176"/>
                <a:gd name="T29" fmla="*/ 0 h 224"/>
                <a:gd name="T30" fmla="*/ 112 w 176"/>
                <a:gd name="T31" fmla="*/ 20 h 224"/>
                <a:gd name="T32" fmla="*/ 153 w 176"/>
                <a:gd name="T33" fmla="*/ 26 h 224"/>
                <a:gd name="T34" fmla="*/ 155 w 176"/>
                <a:gd name="T35" fmla="*/ 49 h 224"/>
                <a:gd name="T36" fmla="*/ 176 w 176"/>
                <a:gd name="T37" fmla="*/ 54 h 224"/>
                <a:gd name="T38" fmla="*/ 169 w 176"/>
                <a:gd name="T39" fmla="*/ 99 h 224"/>
                <a:gd name="T40" fmla="*/ 169 w 176"/>
                <a:gd name="T41" fmla="*/ 9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24">
                  <a:moveTo>
                    <a:pt x="169" y="99"/>
                  </a:moveTo>
                  <a:lnTo>
                    <a:pt x="151" y="108"/>
                  </a:lnTo>
                  <a:lnTo>
                    <a:pt x="141" y="125"/>
                  </a:lnTo>
                  <a:lnTo>
                    <a:pt x="137" y="169"/>
                  </a:lnTo>
                  <a:lnTo>
                    <a:pt x="111" y="174"/>
                  </a:lnTo>
                  <a:lnTo>
                    <a:pt x="99" y="189"/>
                  </a:lnTo>
                  <a:lnTo>
                    <a:pt x="79" y="195"/>
                  </a:lnTo>
                  <a:lnTo>
                    <a:pt x="65" y="219"/>
                  </a:lnTo>
                  <a:lnTo>
                    <a:pt x="25" y="224"/>
                  </a:lnTo>
                  <a:lnTo>
                    <a:pt x="11" y="189"/>
                  </a:lnTo>
                  <a:lnTo>
                    <a:pt x="0" y="161"/>
                  </a:lnTo>
                  <a:lnTo>
                    <a:pt x="67" y="146"/>
                  </a:lnTo>
                  <a:lnTo>
                    <a:pt x="83" y="83"/>
                  </a:lnTo>
                  <a:lnTo>
                    <a:pt x="63" y="54"/>
                  </a:lnTo>
                  <a:lnTo>
                    <a:pt x="96" y="0"/>
                  </a:lnTo>
                  <a:lnTo>
                    <a:pt x="112" y="20"/>
                  </a:lnTo>
                  <a:lnTo>
                    <a:pt x="153" y="26"/>
                  </a:lnTo>
                  <a:lnTo>
                    <a:pt x="155" y="49"/>
                  </a:lnTo>
                  <a:lnTo>
                    <a:pt x="176" y="54"/>
                  </a:lnTo>
                  <a:lnTo>
                    <a:pt x="169" y="99"/>
                  </a:lnTo>
                  <a:lnTo>
                    <a:pt x="169" y="9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Freeform 223">
              <a:extLst>
                <a:ext uri="{FF2B5EF4-FFF2-40B4-BE49-F238E27FC236}">
                  <a16:creationId xmlns:a16="http://schemas.microsoft.com/office/drawing/2014/main" id="{7CF87CCA-A9EE-FA8E-E884-4C94BB29A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806" y="3628315"/>
              <a:ext cx="479683" cy="523293"/>
            </a:xfrm>
            <a:custGeom>
              <a:avLst/>
              <a:gdLst>
                <a:gd name="T0" fmla="*/ 226 w 226"/>
                <a:gd name="T1" fmla="*/ 201 h 258"/>
                <a:gd name="T2" fmla="*/ 206 w 226"/>
                <a:gd name="T3" fmla="*/ 208 h 258"/>
                <a:gd name="T4" fmla="*/ 192 w 226"/>
                <a:gd name="T5" fmla="*/ 212 h 258"/>
                <a:gd name="T6" fmla="*/ 190 w 226"/>
                <a:gd name="T7" fmla="*/ 246 h 258"/>
                <a:gd name="T8" fmla="*/ 173 w 226"/>
                <a:gd name="T9" fmla="*/ 258 h 258"/>
                <a:gd name="T10" fmla="*/ 159 w 226"/>
                <a:gd name="T11" fmla="*/ 250 h 258"/>
                <a:gd name="T12" fmla="*/ 133 w 226"/>
                <a:gd name="T13" fmla="*/ 234 h 258"/>
                <a:gd name="T14" fmla="*/ 113 w 226"/>
                <a:gd name="T15" fmla="*/ 197 h 258"/>
                <a:gd name="T16" fmla="*/ 96 w 226"/>
                <a:gd name="T17" fmla="*/ 192 h 258"/>
                <a:gd name="T18" fmla="*/ 79 w 226"/>
                <a:gd name="T19" fmla="*/ 165 h 258"/>
                <a:gd name="T20" fmla="*/ 54 w 226"/>
                <a:gd name="T21" fmla="*/ 167 h 258"/>
                <a:gd name="T22" fmla="*/ 37 w 226"/>
                <a:gd name="T23" fmla="*/ 155 h 258"/>
                <a:gd name="T24" fmla="*/ 21 w 226"/>
                <a:gd name="T25" fmla="*/ 143 h 258"/>
                <a:gd name="T26" fmla="*/ 13 w 226"/>
                <a:gd name="T27" fmla="*/ 146 h 258"/>
                <a:gd name="T28" fmla="*/ 0 w 226"/>
                <a:gd name="T29" fmla="*/ 122 h 258"/>
                <a:gd name="T30" fmla="*/ 23 w 226"/>
                <a:gd name="T31" fmla="*/ 107 h 258"/>
                <a:gd name="T32" fmla="*/ 54 w 226"/>
                <a:gd name="T33" fmla="*/ 87 h 258"/>
                <a:gd name="T34" fmla="*/ 58 w 226"/>
                <a:gd name="T35" fmla="*/ 65 h 258"/>
                <a:gd name="T36" fmla="*/ 58 w 226"/>
                <a:gd name="T37" fmla="*/ 35 h 258"/>
                <a:gd name="T38" fmla="*/ 74 w 226"/>
                <a:gd name="T39" fmla="*/ 20 h 258"/>
                <a:gd name="T40" fmla="*/ 88 w 226"/>
                <a:gd name="T41" fmla="*/ 7 h 258"/>
                <a:gd name="T42" fmla="*/ 111 w 226"/>
                <a:gd name="T43" fmla="*/ 0 h 258"/>
                <a:gd name="T44" fmla="*/ 120 w 226"/>
                <a:gd name="T45" fmla="*/ 16 h 258"/>
                <a:gd name="T46" fmla="*/ 148 w 226"/>
                <a:gd name="T47" fmla="*/ 19 h 258"/>
                <a:gd name="T48" fmla="*/ 152 w 226"/>
                <a:gd name="T49" fmla="*/ 37 h 258"/>
                <a:gd name="T50" fmla="*/ 175 w 226"/>
                <a:gd name="T51" fmla="*/ 41 h 258"/>
                <a:gd name="T52" fmla="*/ 171 w 226"/>
                <a:gd name="T53" fmla="*/ 65 h 258"/>
                <a:gd name="T54" fmla="*/ 155 w 226"/>
                <a:gd name="T55" fmla="*/ 77 h 258"/>
                <a:gd name="T56" fmla="*/ 155 w 226"/>
                <a:gd name="T57" fmla="*/ 101 h 258"/>
                <a:gd name="T58" fmla="*/ 178 w 226"/>
                <a:gd name="T59" fmla="*/ 111 h 258"/>
                <a:gd name="T60" fmla="*/ 182 w 226"/>
                <a:gd name="T61" fmla="*/ 131 h 258"/>
                <a:gd name="T62" fmla="*/ 198 w 226"/>
                <a:gd name="T63" fmla="*/ 135 h 258"/>
                <a:gd name="T64" fmla="*/ 214 w 226"/>
                <a:gd name="T65" fmla="*/ 131 h 258"/>
                <a:gd name="T66" fmla="*/ 218 w 226"/>
                <a:gd name="T67" fmla="*/ 151 h 258"/>
                <a:gd name="T68" fmla="*/ 210 w 226"/>
                <a:gd name="T69" fmla="*/ 173 h 258"/>
                <a:gd name="T70" fmla="*/ 224 w 226"/>
                <a:gd name="T71" fmla="*/ 180 h 258"/>
                <a:gd name="T72" fmla="*/ 226 w 226"/>
                <a:gd name="T73" fmla="*/ 201 h 258"/>
                <a:gd name="T74" fmla="*/ 226 w 226"/>
                <a:gd name="T75" fmla="*/ 20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258">
                  <a:moveTo>
                    <a:pt x="226" y="201"/>
                  </a:moveTo>
                  <a:lnTo>
                    <a:pt x="206" y="208"/>
                  </a:lnTo>
                  <a:lnTo>
                    <a:pt x="192" y="212"/>
                  </a:lnTo>
                  <a:lnTo>
                    <a:pt x="190" y="246"/>
                  </a:lnTo>
                  <a:lnTo>
                    <a:pt x="173" y="258"/>
                  </a:lnTo>
                  <a:lnTo>
                    <a:pt x="159" y="250"/>
                  </a:lnTo>
                  <a:lnTo>
                    <a:pt x="133" y="234"/>
                  </a:lnTo>
                  <a:lnTo>
                    <a:pt x="113" y="197"/>
                  </a:lnTo>
                  <a:lnTo>
                    <a:pt x="96" y="192"/>
                  </a:lnTo>
                  <a:lnTo>
                    <a:pt x="79" y="165"/>
                  </a:lnTo>
                  <a:lnTo>
                    <a:pt x="54" y="167"/>
                  </a:lnTo>
                  <a:lnTo>
                    <a:pt x="37" y="155"/>
                  </a:lnTo>
                  <a:lnTo>
                    <a:pt x="21" y="143"/>
                  </a:lnTo>
                  <a:lnTo>
                    <a:pt x="13" y="146"/>
                  </a:lnTo>
                  <a:lnTo>
                    <a:pt x="0" y="122"/>
                  </a:lnTo>
                  <a:lnTo>
                    <a:pt x="23" y="107"/>
                  </a:lnTo>
                  <a:lnTo>
                    <a:pt x="54" y="87"/>
                  </a:lnTo>
                  <a:lnTo>
                    <a:pt x="58" y="65"/>
                  </a:lnTo>
                  <a:lnTo>
                    <a:pt x="58" y="35"/>
                  </a:lnTo>
                  <a:lnTo>
                    <a:pt x="74" y="20"/>
                  </a:lnTo>
                  <a:lnTo>
                    <a:pt x="88" y="7"/>
                  </a:lnTo>
                  <a:lnTo>
                    <a:pt x="111" y="0"/>
                  </a:lnTo>
                  <a:lnTo>
                    <a:pt x="120" y="16"/>
                  </a:lnTo>
                  <a:lnTo>
                    <a:pt x="148" y="19"/>
                  </a:lnTo>
                  <a:lnTo>
                    <a:pt x="152" y="37"/>
                  </a:lnTo>
                  <a:lnTo>
                    <a:pt x="175" y="41"/>
                  </a:lnTo>
                  <a:lnTo>
                    <a:pt x="171" y="65"/>
                  </a:lnTo>
                  <a:lnTo>
                    <a:pt x="155" y="77"/>
                  </a:lnTo>
                  <a:lnTo>
                    <a:pt x="155" y="101"/>
                  </a:lnTo>
                  <a:lnTo>
                    <a:pt x="178" y="111"/>
                  </a:lnTo>
                  <a:lnTo>
                    <a:pt x="182" y="131"/>
                  </a:lnTo>
                  <a:lnTo>
                    <a:pt x="198" y="135"/>
                  </a:lnTo>
                  <a:lnTo>
                    <a:pt x="214" y="131"/>
                  </a:lnTo>
                  <a:lnTo>
                    <a:pt x="218" y="151"/>
                  </a:lnTo>
                  <a:lnTo>
                    <a:pt x="210" y="173"/>
                  </a:lnTo>
                  <a:lnTo>
                    <a:pt x="224" y="180"/>
                  </a:lnTo>
                  <a:lnTo>
                    <a:pt x="226" y="201"/>
                  </a:lnTo>
                  <a:lnTo>
                    <a:pt x="226" y="20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Freeform 224">
              <a:extLst>
                <a:ext uri="{FF2B5EF4-FFF2-40B4-BE49-F238E27FC236}">
                  <a16:creationId xmlns:a16="http://schemas.microsoft.com/office/drawing/2014/main" id="{FA56CD72-35B4-6228-F3CE-E9309DB3C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361" y="5151545"/>
              <a:ext cx="78533" cy="229195"/>
            </a:xfrm>
            <a:custGeom>
              <a:avLst/>
              <a:gdLst>
                <a:gd name="T0" fmla="*/ 21 w 37"/>
                <a:gd name="T1" fmla="*/ 113 h 113"/>
                <a:gd name="T2" fmla="*/ 13 w 37"/>
                <a:gd name="T3" fmla="*/ 83 h 113"/>
                <a:gd name="T4" fmla="*/ 9 w 37"/>
                <a:gd name="T5" fmla="*/ 51 h 113"/>
                <a:gd name="T6" fmla="*/ 12 w 37"/>
                <a:gd name="T7" fmla="*/ 30 h 113"/>
                <a:gd name="T8" fmla="*/ 1 w 37"/>
                <a:gd name="T9" fmla="*/ 25 h 113"/>
                <a:gd name="T10" fmla="*/ 0 w 37"/>
                <a:gd name="T11" fmla="*/ 2 h 113"/>
                <a:gd name="T12" fmla="*/ 11 w 37"/>
                <a:gd name="T13" fmla="*/ 0 h 113"/>
                <a:gd name="T14" fmla="*/ 20 w 37"/>
                <a:gd name="T15" fmla="*/ 16 h 113"/>
                <a:gd name="T16" fmla="*/ 27 w 37"/>
                <a:gd name="T17" fmla="*/ 49 h 113"/>
                <a:gd name="T18" fmla="*/ 28 w 37"/>
                <a:gd name="T19" fmla="*/ 78 h 113"/>
                <a:gd name="T20" fmla="*/ 37 w 37"/>
                <a:gd name="T21" fmla="*/ 108 h 113"/>
                <a:gd name="T22" fmla="*/ 21 w 37"/>
                <a:gd name="T23" fmla="*/ 113 h 113"/>
                <a:gd name="T24" fmla="*/ 21 w 37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113">
                  <a:moveTo>
                    <a:pt x="21" y="113"/>
                  </a:moveTo>
                  <a:lnTo>
                    <a:pt x="13" y="83"/>
                  </a:lnTo>
                  <a:lnTo>
                    <a:pt x="9" y="51"/>
                  </a:lnTo>
                  <a:lnTo>
                    <a:pt x="12" y="30"/>
                  </a:lnTo>
                  <a:lnTo>
                    <a:pt x="1" y="25"/>
                  </a:lnTo>
                  <a:lnTo>
                    <a:pt x="0" y="2"/>
                  </a:lnTo>
                  <a:lnTo>
                    <a:pt x="11" y="0"/>
                  </a:lnTo>
                  <a:lnTo>
                    <a:pt x="20" y="16"/>
                  </a:lnTo>
                  <a:lnTo>
                    <a:pt x="27" y="49"/>
                  </a:lnTo>
                  <a:lnTo>
                    <a:pt x="28" y="78"/>
                  </a:lnTo>
                  <a:lnTo>
                    <a:pt x="37" y="108"/>
                  </a:lnTo>
                  <a:lnTo>
                    <a:pt x="21" y="113"/>
                  </a:lnTo>
                  <a:lnTo>
                    <a:pt x="21" y="11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6" name="Freeform 225">
              <a:extLst>
                <a:ext uri="{FF2B5EF4-FFF2-40B4-BE49-F238E27FC236}">
                  <a16:creationId xmlns:a16="http://schemas.microsoft.com/office/drawing/2014/main" id="{5574E0A9-B95A-2846-411C-20EACEB70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738" y="5254988"/>
              <a:ext cx="224984" cy="239335"/>
            </a:xfrm>
            <a:custGeom>
              <a:avLst/>
              <a:gdLst>
                <a:gd name="T0" fmla="*/ 101 w 106"/>
                <a:gd name="T1" fmla="*/ 109 h 118"/>
                <a:gd name="T2" fmla="*/ 88 w 106"/>
                <a:gd name="T3" fmla="*/ 118 h 118"/>
                <a:gd name="T4" fmla="*/ 58 w 106"/>
                <a:gd name="T5" fmla="*/ 110 h 118"/>
                <a:gd name="T6" fmla="*/ 0 w 106"/>
                <a:gd name="T7" fmla="*/ 41 h 118"/>
                <a:gd name="T8" fmla="*/ 23 w 106"/>
                <a:gd name="T9" fmla="*/ 0 h 118"/>
                <a:gd name="T10" fmla="*/ 37 w 106"/>
                <a:gd name="T11" fmla="*/ 28 h 118"/>
                <a:gd name="T12" fmla="*/ 56 w 106"/>
                <a:gd name="T13" fmla="*/ 33 h 118"/>
                <a:gd name="T14" fmla="*/ 61 w 106"/>
                <a:gd name="T15" fmla="*/ 56 h 118"/>
                <a:gd name="T16" fmla="*/ 76 w 106"/>
                <a:gd name="T17" fmla="*/ 60 h 118"/>
                <a:gd name="T18" fmla="*/ 80 w 106"/>
                <a:gd name="T19" fmla="*/ 85 h 118"/>
                <a:gd name="T20" fmla="*/ 106 w 106"/>
                <a:gd name="T21" fmla="*/ 95 h 118"/>
                <a:gd name="T22" fmla="*/ 101 w 106"/>
                <a:gd name="T23" fmla="*/ 109 h 118"/>
                <a:gd name="T24" fmla="*/ 101 w 106"/>
                <a:gd name="T25" fmla="*/ 10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18">
                  <a:moveTo>
                    <a:pt x="101" y="109"/>
                  </a:moveTo>
                  <a:lnTo>
                    <a:pt x="88" y="118"/>
                  </a:lnTo>
                  <a:lnTo>
                    <a:pt x="58" y="110"/>
                  </a:lnTo>
                  <a:lnTo>
                    <a:pt x="0" y="41"/>
                  </a:lnTo>
                  <a:lnTo>
                    <a:pt x="23" y="0"/>
                  </a:lnTo>
                  <a:lnTo>
                    <a:pt x="37" y="28"/>
                  </a:lnTo>
                  <a:lnTo>
                    <a:pt x="56" y="33"/>
                  </a:lnTo>
                  <a:lnTo>
                    <a:pt x="61" y="56"/>
                  </a:lnTo>
                  <a:lnTo>
                    <a:pt x="76" y="60"/>
                  </a:lnTo>
                  <a:lnTo>
                    <a:pt x="80" y="85"/>
                  </a:lnTo>
                  <a:lnTo>
                    <a:pt x="106" y="95"/>
                  </a:lnTo>
                  <a:lnTo>
                    <a:pt x="101" y="109"/>
                  </a:lnTo>
                  <a:lnTo>
                    <a:pt x="101" y="10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7" name="Freeform 226">
              <a:extLst>
                <a:ext uri="{FF2B5EF4-FFF2-40B4-BE49-F238E27FC236}">
                  <a16:creationId xmlns:a16="http://schemas.microsoft.com/office/drawing/2014/main" id="{B29D4368-ACC6-438E-7732-8B4F1005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116" y="4470046"/>
              <a:ext cx="500908" cy="208912"/>
            </a:xfrm>
            <a:custGeom>
              <a:avLst/>
              <a:gdLst>
                <a:gd name="T0" fmla="*/ 205 w 236"/>
                <a:gd name="T1" fmla="*/ 103 h 103"/>
                <a:gd name="T2" fmla="*/ 156 w 236"/>
                <a:gd name="T3" fmla="*/ 98 h 103"/>
                <a:gd name="T4" fmla="*/ 160 w 236"/>
                <a:gd name="T5" fmla="*/ 73 h 103"/>
                <a:gd name="T6" fmla="*/ 144 w 236"/>
                <a:gd name="T7" fmla="*/ 57 h 103"/>
                <a:gd name="T8" fmla="*/ 110 w 236"/>
                <a:gd name="T9" fmla="*/ 32 h 103"/>
                <a:gd name="T10" fmla="*/ 96 w 236"/>
                <a:gd name="T11" fmla="*/ 27 h 103"/>
                <a:gd name="T12" fmla="*/ 28 w 236"/>
                <a:gd name="T13" fmla="*/ 23 h 103"/>
                <a:gd name="T14" fmla="*/ 0 w 236"/>
                <a:gd name="T15" fmla="*/ 31 h 103"/>
                <a:gd name="T16" fmla="*/ 21 w 236"/>
                <a:gd name="T17" fmla="*/ 11 h 103"/>
                <a:gd name="T18" fmla="*/ 41 w 236"/>
                <a:gd name="T19" fmla="*/ 0 h 103"/>
                <a:gd name="T20" fmla="*/ 74 w 236"/>
                <a:gd name="T21" fmla="*/ 4 h 103"/>
                <a:gd name="T22" fmla="*/ 120 w 236"/>
                <a:gd name="T23" fmla="*/ 15 h 103"/>
                <a:gd name="T24" fmla="*/ 160 w 236"/>
                <a:gd name="T25" fmla="*/ 36 h 103"/>
                <a:gd name="T26" fmla="*/ 226 w 236"/>
                <a:gd name="T27" fmla="*/ 69 h 103"/>
                <a:gd name="T28" fmla="*/ 236 w 236"/>
                <a:gd name="T29" fmla="*/ 85 h 103"/>
                <a:gd name="T30" fmla="*/ 205 w 236"/>
                <a:gd name="T31" fmla="*/ 103 h 103"/>
                <a:gd name="T32" fmla="*/ 205 w 236"/>
                <a:gd name="T3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103">
                  <a:moveTo>
                    <a:pt x="205" y="103"/>
                  </a:moveTo>
                  <a:lnTo>
                    <a:pt x="156" y="98"/>
                  </a:lnTo>
                  <a:lnTo>
                    <a:pt x="160" y="73"/>
                  </a:lnTo>
                  <a:lnTo>
                    <a:pt x="144" y="57"/>
                  </a:lnTo>
                  <a:lnTo>
                    <a:pt x="110" y="32"/>
                  </a:lnTo>
                  <a:lnTo>
                    <a:pt x="96" y="27"/>
                  </a:lnTo>
                  <a:lnTo>
                    <a:pt x="28" y="23"/>
                  </a:lnTo>
                  <a:lnTo>
                    <a:pt x="0" y="31"/>
                  </a:lnTo>
                  <a:lnTo>
                    <a:pt x="21" y="11"/>
                  </a:lnTo>
                  <a:lnTo>
                    <a:pt x="41" y="0"/>
                  </a:lnTo>
                  <a:lnTo>
                    <a:pt x="74" y="4"/>
                  </a:lnTo>
                  <a:lnTo>
                    <a:pt x="120" y="15"/>
                  </a:lnTo>
                  <a:lnTo>
                    <a:pt x="160" y="36"/>
                  </a:lnTo>
                  <a:lnTo>
                    <a:pt x="226" y="69"/>
                  </a:lnTo>
                  <a:lnTo>
                    <a:pt x="236" y="85"/>
                  </a:lnTo>
                  <a:lnTo>
                    <a:pt x="205" y="103"/>
                  </a:lnTo>
                  <a:lnTo>
                    <a:pt x="205" y="10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8" name="Freeform 227">
              <a:extLst>
                <a:ext uri="{FF2B5EF4-FFF2-40B4-BE49-F238E27FC236}">
                  <a16:creationId xmlns:a16="http://schemas.microsoft.com/office/drawing/2014/main" id="{85247951-0A4B-4D22-B3CB-01A803A49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822" y="6228557"/>
              <a:ext cx="159187" cy="363061"/>
            </a:xfrm>
            <a:custGeom>
              <a:avLst/>
              <a:gdLst>
                <a:gd name="T0" fmla="*/ 59 w 75"/>
                <a:gd name="T1" fmla="*/ 160 h 179"/>
                <a:gd name="T2" fmla="*/ 53 w 75"/>
                <a:gd name="T3" fmla="*/ 175 h 179"/>
                <a:gd name="T4" fmla="*/ 37 w 75"/>
                <a:gd name="T5" fmla="*/ 179 h 179"/>
                <a:gd name="T6" fmla="*/ 26 w 75"/>
                <a:gd name="T7" fmla="*/ 168 h 179"/>
                <a:gd name="T8" fmla="*/ 34 w 75"/>
                <a:gd name="T9" fmla="*/ 145 h 179"/>
                <a:gd name="T10" fmla="*/ 35 w 75"/>
                <a:gd name="T11" fmla="*/ 127 h 179"/>
                <a:gd name="T12" fmla="*/ 17 w 75"/>
                <a:gd name="T13" fmla="*/ 121 h 179"/>
                <a:gd name="T14" fmla="*/ 0 w 75"/>
                <a:gd name="T15" fmla="*/ 113 h 179"/>
                <a:gd name="T16" fmla="*/ 4 w 75"/>
                <a:gd name="T17" fmla="*/ 71 h 179"/>
                <a:gd name="T18" fmla="*/ 17 w 75"/>
                <a:gd name="T19" fmla="*/ 59 h 179"/>
                <a:gd name="T20" fmla="*/ 10 w 75"/>
                <a:gd name="T21" fmla="*/ 33 h 179"/>
                <a:gd name="T22" fmla="*/ 13 w 75"/>
                <a:gd name="T23" fmla="*/ 0 h 179"/>
                <a:gd name="T24" fmla="*/ 25 w 75"/>
                <a:gd name="T25" fmla="*/ 5 h 179"/>
                <a:gd name="T26" fmla="*/ 42 w 75"/>
                <a:gd name="T27" fmla="*/ 17 h 179"/>
                <a:gd name="T28" fmla="*/ 47 w 75"/>
                <a:gd name="T29" fmla="*/ 39 h 179"/>
                <a:gd name="T30" fmla="*/ 42 w 75"/>
                <a:gd name="T31" fmla="*/ 59 h 179"/>
                <a:gd name="T32" fmla="*/ 38 w 75"/>
                <a:gd name="T33" fmla="*/ 76 h 179"/>
                <a:gd name="T34" fmla="*/ 49 w 75"/>
                <a:gd name="T35" fmla="*/ 88 h 179"/>
                <a:gd name="T36" fmla="*/ 55 w 75"/>
                <a:gd name="T37" fmla="*/ 96 h 179"/>
                <a:gd name="T38" fmla="*/ 65 w 75"/>
                <a:gd name="T39" fmla="*/ 111 h 179"/>
                <a:gd name="T40" fmla="*/ 71 w 75"/>
                <a:gd name="T41" fmla="*/ 127 h 179"/>
                <a:gd name="T42" fmla="*/ 75 w 75"/>
                <a:gd name="T43" fmla="*/ 148 h 179"/>
                <a:gd name="T44" fmla="*/ 59 w 75"/>
                <a:gd name="T45" fmla="*/ 160 h 179"/>
                <a:gd name="T46" fmla="*/ 59 w 75"/>
                <a:gd name="T47" fmla="*/ 16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79">
                  <a:moveTo>
                    <a:pt x="59" y="160"/>
                  </a:moveTo>
                  <a:lnTo>
                    <a:pt x="53" y="175"/>
                  </a:lnTo>
                  <a:lnTo>
                    <a:pt x="37" y="179"/>
                  </a:lnTo>
                  <a:lnTo>
                    <a:pt x="26" y="168"/>
                  </a:lnTo>
                  <a:lnTo>
                    <a:pt x="34" y="145"/>
                  </a:lnTo>
                  <a:lnTo>
                    <a:pt x="35" y="127"/>
                  </a:lnTo>
                  <a:lnTo>
                    <a:pt x="17" y="121"/>
                  </a:lnTo>
                  <a:lnTo>
                    <a:pt x="0" y="113"/>
                  </a:lnTo>
                  <a:lnTo>
                    <a:pt x="4" y="71"/>
                  </a:lnTo>
                  <a:lnTo>
                    <a:pt x="17" y="59"/>
                  </a:lnTo>
                  <a:lnTo>
                    <a:pt x="10" y="33"/>
                  </a:lnTo>
                  <a:lnTo>
                    <a:pt x="13" y="0"/>
                  </a:lnTo>
                  <a:lnTo>
                    <a:pt x="25" y="5"/>
                  </a:lnTo>
                  <a:lnTo>
                    <a:pt x="42" y="17"/>
                  </a:lnTo>
                  <a:lnTo>
                    <a:pt x="47" y="39"/>
                  </a:lnTo>
                  <a:lnTo>
                    <a:pt x="42" y="59"/>
                  </a:lnTo>
                  <a:lnTo>
                    <a:pt x="38" y="76"/>
                  </a:lnTo>
                  <a:lnTo>
                    <a:pt x="49" y="88"/>
                  </a:lnTo>
                  <a:lnTo>
                    <a:pt x="55" y="96"/>
                  </a:lnTo>
                  <a:lnTo>
                    <a:pt x="65" y="111"/>
                  </a:lnTo>
                  <a:lnTo>
                    <a:pt x="71" y="127"/>
                  </a:lnTo>
                  <a:lnTo>
                    <a:pt x="75" y="148"/>
                  </a:lnTo>
                  <a:lnTo>
                    <a:pt x="59" y="160"/>
                  </a:lnTo>
                  <a:lnTo>
                    <a:pt x="59" y="1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9" name="Freeform 228">
              <a:extLst>
                <a:ext uri="{FF2B5EF4-FFF2-40B4-BE49-F238E27FC236}">
                  <a16:creationId xmlns:a16="http://schemas.microsoft.com/office/drawing/2014/main" id="{DE842B0D-8409-3714-B433-6AE35CB57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4364" y="6524684"/>
              <a:ext cx="362947" cy="405654"/>
            </a:xfrm>
            <a:custGeom>
              <a:avLst/>
              <a:gdLst>
                <a:gd name="T0" fmla="*/ 163 w 171"/>
                <a:gd name="T1" fmla="*/ 99 h 200"/>
                <a:gd name="T2" fmla="*/ 171 w 171"/>
                <a:gd name="T3" fmla="*/ 121 h 200"/>
                <a:gd name="T4" fmla="*/ 163 w 171"/>
                <a:gd name="T5" fmla="*/ 132 h 200"/>
                <a:gd name="T6" fmla="*/ 148 w 171"/>
                <a:gd name="T7" fmla="*/ 142 h 200"/>
                <a:gd name="T8" fmla="*/ 150 w 171"/>
                <a:gd name="T9" fmla="*/ 173 h 200"/>
                <a:gd name="T10" fmla="*/ 136 w 171"/>
                <a:gd name="T11" fmla="*/ 181 h 200"/>
                <a:gd name="T12" fmla="*/ 131 w 171"/>
                <a:gd name="T13" fmla="*/ 200 h 200"/>
                <a:gd name="T14" fmla="*/ 106 w 171"/>
                <a:gd name="T15" fmla="*/ 200 h 200"/>
                <a:gd name="T16" fmla="*/ 99 w 171"/>
                <a:gd name="T17" fmla="*/ 192 h 200"/>
                <a:gd name="T18" fmla="*/ 83 w 171"/>
                <a:gd name="T19" fmla="*/ 184 h 200"/>
                <a:gd name="T20" fmla="*/ 61 w 171"/>
                <a:gd name="T21" fmla="*/ 175 h 200"/>
                <a:gd name="T22" fmla="*/ 50 w 171"/>
                <a:gd name="T23" fmla="*/ 172 h 200"/>
                <a:gd name="T24" fmla="*/ 44 w 171"/>
                <a:gd name="T25" fmla="*/ 147 h 200"/>
                <a:gd name="T26" fmla="*/ 29 w 171"/>
                <a:gd name="T27" fmla="*/ 147 h 200"/>
                <a:gd name="T28" fmla="*/ 24 w 171"/>
                <a:gd name="T29" fmla="*/ 127 h 200"/>
                <a:gd name="T30" fmla="*/ 12 w 171"/>
                <a:gd name="T31" fmla="*/ 122 h 200"/>
                <a:gd name="T32" fmla="*/ 9 w 171"/>
                <a:gd name="T33" fmla="*/ 103 h 200"/>
                <a:gd name="T34" fmla="*/ 0 w 171"/>
                <a:gd name="T35" fmla="*/ 68 h 200"/>
                <a:gd name="T36" fmla="*/ 15 w 171"/>
                <a:gd name="T37" fmla="*/ 62 h 200"/>
                <a:gd name="T38" fmla="*/ 36 w 171"/>
                <a:gd name="T39" fmla="*/ 62 h 200"/>
                <a:gd name="T40" fmla="*/ 49 w 171"/>
                <a:gd name="T41" fmla="*/ 58 h 200"/>
                <a:gd name="T42" fmla="*/ 52 w 171"/>
                <a:gd name="T43" fmla="*/ 41 h 200"/>
                <a:gd name="T44" fmla="*/ 64 w 171"/>
                <a:gd name="T45" fmla="*/ 39 h 200"/>
                <a:gd name="T46" fmla="*/ 73 w 171"/>
                <a:gd name="T47" fmla="*/ 32 h 200"/>
                <a:gd name="T48" fmla="*/ 74 w 171"/>
                <a:gd name="T49" fmla="*/ 16 h 200"/>
                <a:gd name="T50" fmla="*/ 95 w 171"/>
                <a:gd name="T51" fmla="*/ 14 h 200"/>
                <a:gd name="T52" fmla="*/ 105 w 171"/>
                <a:gd name="T53" fmla="*/ 0 h 200"/>
                <a:gd name="T54" fmla="*/ 114 w 171"/>
                <a:gd name="T55" fmla="*/ 3 h 200"/>
                <a:gd name="T56" fmla="*/ 124 w 171"/>
                <a:gd name="T57" fmla="*/ 22 h 200"/>
                <a:gd name="T58" fmla="*/ 158 w 171"/>
                <a:gd name="T59" fmla="*/ 27 h 200"/>
                <a:gd name="T60" fmla="*/ 169 w 171"/>
                <a:gd name="T61" fmla="*/ 51 h 200"/>
                <a:gd name="T62" fmla="*/ 161 w 171"/>
                <a:gd name="T63" fmla="*/ 82 h 200"/>
                <a:gd name="T64" fmla="*/ 163 w 171"/>
                <a:gd name="T65" fmla="*/ 99 h 200"/>
                <a:gd name="T66" fmla="*/ 163 w 171"/>
                <a:gd name="T67" fmla="*/ 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200">
                  <a:moveTo>
                    <a:pt x="163" y="99"/>
                  </a:moveTo>
                  <a:lnTo>
                    <a:pt x="171" y="121"/>
                  </a:lnTo>
                  <a:lnTo>
                    <a:pt x="163" y="132"/>
                  </a:lnTo>
                  <a:lnTo>
                    <a:pt x="148" y="142"/>
                  </a:lnTo>
                  <a:lnTo>
                    <a:pt x="150" y="173"/>
                  </a:lnTo>
                  <a:lnTo>
                    <a:pt x="136" y="181"/>
                  </a:lnTo>
                  <a:lnTo>
                    <a:pt x="131" y="200"/>
                  </a:lnTo>
                  <a:lnTo>
                    <a:pt x="106" y="200"/>
                  </a:lnTo>
                  <a:lnTo>
                    <a:pt x="99" y="192"/>
                  </a:lnTo>
                  <a:lnTo>
                    <a:pt x="83" y="184"/>
                  </a:lnTo>
                  <a:lnTo>
                    <a:pt x="61" y="175"/>
                  </a:lnTo>
                  <a:lnTo>
                    <a:pt x="50" y="172"/>
                  </a:lnTo>
                  <a:lnTo>
                    <a:pt x="44" y="147"/>
                  </a:lnTo>
                  <a:lnTo>
                    <a:pt x="29" y="147"/>
                  </a:lnTo>
                  <a:lnTo>
                    <a:pt x="24" y="127"/>
                  </a:lnTo>
                  <a:lnTo>
                    <a:pt x="12" y="122"/>
                  </a:lnTo>
                  <a:lnTo>
                    <a:pt x="9" y="103"/>
                  </a:lnTo>
                  <a:lnTo>
                    <a:pt x="0" y="68"/>
                  </a:lnTo>
                  <a:lnTo>
                    <a:pt x="15" y="62"/>
                  </a:lnTo>
                  <a:lnTo>
                    <a:pt x="36" y="62"/>
                  </a:lnTo>
                  <a:lnTo>
                    <a:pt x="49" y="58"/>
                  </a:lnTo>
                  <a:lnTo>
                    <a:pt x="52" y="41"/>
                  </a:lnTo>
                  <a:lnTo>
                    <a:pt x="64" y="39"/>
                  </a:lnTo>
                  <a:lnTo>
                    <a:pt x="73" y="32"/>
                  </a:lnTo>
                  <a:lnTo>
                    <a:pt x="74" y="16"/>
                  </a:lnTo>
                  <a:lnTo>
                    <a:pt x="95" y="14"/>
                  </a:lnTo>
                  <a:lnTo>
                    <a:pt x="105" y="0"/>
                  </a:lnTo>
                  <a:lnTo>
                    <a:pt x="114" y="3"/>
                  </a:lnTo>
                  <a:lnTo>
                    <a:pt x="124" y="22"/>
                  </a:lnTo>
                  <a:lnTo>
                    <a:pt x="158" y="27"/>
                  </a:lnTo>
                  <a:lnTo>
                    <a:pt x="169" y="51"/>
                  </a:lnTo>
                  <a:lnTo>
                    <a:pt x="161" y="82"/>
                  </a:lnTo>
                  <a:lnTo>
                    <a:pt x="163" y="99"/>
                  </a:lnTo>
                  <a:lnTo>
                    <a:pt x="163" y="9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0" name="Freeform 229">
              <a:extLst>
                <a:ext uri="{FF2B5EF4-FFF2-40B4-BE49-F238E27FC236}">
                  <a16:creationId xmlns:a16="http://schemas.microsoft.com/office/drawing/2014/main" id="{0181C151-6577-8F3A-4D0F-062F6162F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020" y="4175948"/>
              <a:ext cx="511521" cy="744376"/>
            </a:xfrm>
            <a:custGeom>
              <a:avLst/>
              <a:gdLst>
                <a:gd name="T0" fmla="*/ 241 w 241"/>
                <a:gd name="T1" fmla="*/ 347 h 367"/>
                <a:gd name="T2" fmla="*/ 211 w 241"/>
                <a:gd name="T3" fmla="*/ 351 h 367"/>
                <a:gd name="T4" fmla="*/ 128 w 241"/>
                <a:gd name="T5" fmla="*/ 345 h 367"/>
                <a:gd name="T6" fmla="*/ 111 w 241"/>
                <a:gd name="T7" fmla="*/ 335 h 367"/>
                <a:gd name="T8" fmla="*/ 87 w 241"/>
                <a:gd name="T9" fmla="*/ 367 h 367"/>
                <a:gd name="T10" fmla="*/ 71 w 241"/>
                <a:gd name="T11" fmla="*/ 354 h 367"/>
                <a:gd name="T12" fmla="*/ 53 w 241"/>
                <a:gd name="T13" fmla="*/ 329 h 367"/>
                <a:gd name="T14" fmla="*/ 37 w 241"/>
                <a:gd name="T15" fmla="*/ 322 h 367"/>
                <a:gd name="T16" fmla="*/ 26 w 241"/>
                <a:gd name="T17" fmla="*/ 308 h 367"/>
                <a:gd name="T18" fmla="*/ 7 w 241"/>
                <a:gd name="T19" fmla="*/ 313 h 367"/>
                <a:gd name="T20" fmla="*/ 7 w 241"/>
                <a:gd name="T21" fmla="*/ 259 h 367"/>
                <a:gd name="T22" fmla="*/ 0 w 241"/>
                <a:gd name="T23" fmla="*/ 251 h 367"/>
                <a:gd name="T24" fmla="*/ 0 w 241"/>
                <a:gd name="T25" fmla="*/ 181 h 367"/>
                <a:gd name="T26" fmla="*/ 8 w 241"/>
                <a:gd name="T27" fmla="*/ 185 h 367"/>
                <a:gd name="T28" fmla="*/ 42 w 241"/>
                <a:gd name="T29" fmla="*/ 189 h 367"/>
                <a:gd name="T30" fmla="*/ 62 w 241"/>
                <a:gd name="T31" fmla="*/ 189 h 367"/>
                <a:gd name="T32" fmla="*/ 65 w 241"/>
                <a:gd name="T33" fmla="*/ 154 h 367"/>
                <a:gd name="T34" fmla="*/ 70 w 241"/>
                <a:gd name="T35" fmla="*/ 135 h 367"/>
                <a:gd name="T36" fmla="*/ 85 w 241"/>
                <a:gd name="T37" fmla="*/ 123 h 367"/>
                <a:gd name="T38" fmla="*/ 104 w 241"/>
                <a:gd name="T39" fmla="*/ 128 h 367"/>
                <a:gd name="T40" fmla="*/ 104 w 241"/>
                <a:gd name="T41" fmla="*/ 50 h 367"/>
                <a:gd name="T42" fmla="*/ 161 w 241"/>
                <a:gd name="T43" fmla="*/ 46 h 367"/>
                <a:gd name="T44" fmla="*/ 170 w 241"/>
                <a:gd name="T45" fmla="*/ 32 h 367"/>
                <a:gd name="T46" fmla="*/ 180 w 241"/>
                <a:gd name="T47" fmla="*/ 0 h 367"/>
                <a:gd name="T48" fmla="*/ 227 w 241"/>
                <a:gd name="T49" fmla="*/ 58 h 367"/>
                <a:gd name="T50" fmla="*/ 227 w 241"/>
                <a:gd name="T51" fmla="*/ 80 h 367"/>
                <a:gd name="T52" fmla="*/ 211 w 241"/>
                <a:gd name="T53" fmla="*/ 84 h 367"/>
                <a:gd name="T54" fmla="*/ 211 w 241"/>
                <a:gd name="T55" fmla="*/ 119 h 367"/>
                <a:gd name="T56" fmla="*/ 223 w 241"/>
                <a:gd name="T57" fmla="*/ 135 h 367"/>
                <a:gd name="T58" fmla="*/ 221 w 241"/>
                <a:gd name="T59" fmla="*/ 313 h 367"/>
                <a:gd name="T60" fmla="*/ 239 w 241"/>
                <a:gd name="T61" fmla="*/ 318 h 367"/>
                <a:gd name="T62" fmla="*/ 241 w 241"/>
                <a:gd name="T63" fmla="*/ 347 h 367"/>
                <a:gd name="T64" fmla="*/ 241 w 241"/>
                <a:gd name="T65" fmla="*/ 34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1" h="367">
                  <a:moveTo>
                    <a:pt x="241" y="347"/>
                  </a:moveTo>
                  <a:lnTo>
                    <a:pt x="211" y="351"/>
                  </a:lnTo>
                  <a:lnTo>
                    <a:pt x="128" y="345"/>
                  </a:lnTo>
                  <a:lnTo>
                    <a:pt x="111" y="335"/>
                  </a:lnTo>
                  <a:lnTo>
                    <a:pt x="87" y="367"/>
                  </a:lnTo>
                  <a:lnTo>
                    <a:pt x="71" y="354"/>
                  </a:lnTo>
                  <a:lnTo>
                    <a:pt x="53" y="329"/>
                  </a:lnTo>
                  <a:lnTo>
                    <a:pt x="37" y="322"/>
                  </a:lnTo>
                  <a:lnTo>
                    <a:pt x="26" y="308"/>
                  </a:lnTo>
                  <a:lnTo>
                    <a:pt x="7" y="313"/>
                  </a:lnTo>
                  <a:lnTo>
                    <a:pt x="7" y="259"/>
                  </a:lnTo>
                  <a:lnTo>
                    <a:pt x="0" y="251"/>
                  </a:lnTo>
                  <a:lnTo>
                    <a:pt x="0" y="181"/>
                  </a:lnTo>
                  <a:lnTo>
                    <a:pt x="8" y="185"/>
                  </a:lnTo>
                  <a:lnTo>
                    <a:pt x="42" y="189"/>
                  </a:lnTo>
                  <a:lnTo>
                    <a:pt x="62" y="189"/>
                  </a:lnTo>
                  <a:lnTo>
                    <a:pt x="65" y="154"/>
                  </a:lnTo>
                  <a:lnTo>
                    <a:pt x="70" y="135"/>
                  </a:lnTo>
                  <a:lnTo>
                    <a:pt x="85" y="123"/>
                  </a:lnTo>
                  <a:lnTo>
                    <a:pt x="104" y="128"/>
                  </a:lnTo>
                  <a:lnTo>
                    <a:pt x="104" y="50"/>
                  </a:lnTo>
                  <a:lnTo>
                    <a:pt x="161" y="46"/>
                  </a:lnTo>
                  <a:lnTo>
                    <a:pt x="170" y="32"/>
                  </a:lnTo>
                  <a:lnTo>
                    <a:pt x="180" y="0"/>
                  </a:lnTo>
                  <a:lnTo>
                    <a:pt x="227" y="58"/>
                  </a:lnTo>
                  <a:lnTo>
                    <a:pt x="227" y="80"/>
                  </a:lnTo>
                  <a:lnTo>
                    <a:pt x="211" y="84"/>
                  </a:lnTo>
                  <a:lnTo>
                    <a:pt x="211" y="119"/>
                  </a:lnTo>
                  <a:lnTo>
                    <a:pt x="223" y="135"/>
                  </a:lnTo>
                  <a:lnTo>
                    <a:pt x="221" y="313"/>
                  </a:lnTo>
                  <a:lnTo>
                    <a:pt x="239" y="318"/>
                  </a:lnTo>
                  <a:lnTo>
                    <a:pt x="241" y="347"/>
                  </a:lnTo>
                  <a:lnTo>
                    <a:pt x="241" y="34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1" name="Freeform 230">
              <a:extLst>
                <a:ext uri="{FF2B5EF4-FFF2-40B4-BE49-F238E27FC236}">
                  <a16:creationId xmlns:a16="http://schemas.microsoft.com/office/drawing/2014/main" id="{0CF25B61-0392-A852-CCF7-3D31250B8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678" y="5496351"/>
              <a:ext cx="348089" cy="472588"/>
            </a:xfrm>
            <a:custGeom>
              <a:avLst/>
              <a:gdLst>
                <a:gd name="T0" fmla="*/ 159 w 164"/>
                <a:gd name="T1" fmla="*/ 36 h 233"/>
                <a:gd name="T2" fmla="*/ 152 w 164"/>
                <a:gd name="T3" fmla="*/ 41 h 233"/>
                <a:gd name="T4" fmla="*/ 150 w 164"/>
                <a:gd name="T5" fmla="*/ 115 h 233"/>
                <a:gd name="T6" fmla="*/ 144 w 164"/>
                <a:gd name="T7" fmla="*/ 123 h 233"/>
                <a:gd name="T8" fmla="*/ 135 w 164"/>
                <a:gd name="T9" fmla="*/ 135 h 233"/>
                <a:gd name="T10" fmla="*/ 131 w 164"/>
                <a:gd name="T11" fmla="*/ 165 h 233"/>
                <a:gd name="T12" fmla="*/ 114 w 164"/>
                <a:gd name="T13" fmla="*/ 168 h 233"/>
                <a:gd name="T14" fmla="*/ 111 w 164"/>
                <a:gd name="T15" fmla="*/ 205 h 233"/>
                <a:gd name="T16" fmla="*/ 86 w 164"/>
                <a:gd name="T17" fmla="*/ 215 h 233"/>
                <a:gd name="T18" fmla="*/ 81 w 164"/>
                <a:gd name="T19" fmla="*/ 223 h 233"/>
                <a:gd name="T20" fmla="*/ 63 w 164"/>
                <a:gd name="T21" fmla="*/ 223 h 233"/>
                <a:gd name="T22" fmla="*/ 52 w 164"/>
                <a:gd name="T23" fmla="*/ 215 h 233"/>
                <a:gd name="T24" fmla="*/ 36 w 164"/>
                <a:gd name="T25" fmla="*/ 223 h 233"/>
                <a:gd name="T26" fmla="*/ 24 w 164"/>
                <a:gd name="T27" fmla="*/ 229 h 233"/>
                <a:gd name="T28" fmla="*/ 14 w 164"/>
                <a:gd name="T29" fmla="*/ 233 h 233"/>
                <a:gd name="T30" fmla="*/ 14 w 164"/>
                <a:gd name="T31" fmla="*/ 219 h 233"/>
                <a:gd name="T32" fmla="*/ 0 w 164"/>
                <a:gd name="T33" fmla="*/ 214 h 233"/>
                <a:gd name="T34" fmla="*/ 8 w 164"/>
                <a:gd name="T35" fmla="*/ 202 h 233"/>
                <a:gd name="T36" fmla="*/ 16 w 164"/>
                <a:gd name="T37" fmla="*/ 182 h 233"/>
                <a:gd name="T38" fmla="*/ 4 w 164"/>
                <a:gd name="T39" fmla="*/ 175 h 233"/>
                <a:gd name="T40" fmla="*/ 3 w 164"/>
                <a:gd name="T41" fmla="*/ 161 h 233"/>
                <a:gd name="T42" fmla="*/ 19 w 164"/>
                <a:gd name="T43" fmla="*/ 155 h 233"/>
                <a:gd name="T44" fmla="*/ 31 w 164"/>
                <a:gd name="T45" fmla="*/ 152 h 233"/>
                <a:gd name="T46" fmla="*/ 43 w 164"/>
                <a:gd name="T47" fmla="*/ 168 h 233"/>
                <a:gd name="T48" fmla="*/ 63 w 164"/>
                <a:gd name="T49" fmla="*/ 160 h 233"/>
                <a:gd name="T50" fmla="*/ 77 w 164"/>
                <a:gd name="T51" fmla="*/ 138 h 233"/>
                <a:gd name="T52" fmla="*/ 73 w 164"/>
                <a:gd name="T53" fmla="*/ 115 h 233"/>
                <a:gd name="T54" fmla="*/ 61 w 164"/>
                <a:gd name="T55" fmla="*/ 104 h 233"/>
                <a:gd name="T56" fmla="*/ 55 w 164"/>
                <a:gd name="T57" fmla="*/ 89 h 233"/>
                <a:gd name="T58" fmla="*/ 60 w 164"/>
                <a:gd name="T59" fmla="*/ 77 h 233"/>
                <a:gd name="T60" fmla="*/ 56 w 164"/>
                <a:gd name="T61" fmla="*/ 61 h 233"/>
                <a:gd name="T62" fmla="*/ 39 w 164"/>
                <a:gd name="T63" fmla="*/ 61 h 233"/>
                <a:gd name="T64" fmla="*/ 39 w 164"/>
                <a:gd name="T65" fmla="*/ 40 h 233"/>
                <a:gd name="T66" fmla="*/ 111 w 164"/>
                <a:gd name="T67" fmla="*/ 31 h 233"/>
                <a:gd name="T68" fmla="*/ 121 w 164"/>
                <a:gd name="T69" fmla="*/ 16 h 233"/>
                <a:gd name="T70" fmla="*/ 133 w 164"/>
                <a:gd name="T71" fmla="*/ 3 h 233"/>
                <a:gd name="T72" fmla="*/ 150 w 164"/>
                <a:gd name="T73" fmla="*/ 0 h 233"/>
                <a:gd name="T74" fmla="*/ 164 w 164"/>
                <a:gd name="T75" fmla="*/ 5 h 233"/>
                <a:gd name="T76" fmla="*/ 159 w 164"/>
                <a:gd name="T77" fmla="*/ 36 h 233"/>
                <a:gd name="T78" fmla="*/ 159 w 164"/>
                <a:gd name="T79" fmla="*/ 3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233">
                  <a:moveTo>
                    <a:pt x="159" y="36"/>
                  </a:moveTo>
                  <a:lnTo>
                    <a:pt x="152" y="41"/>
                  </a:lnTo>
                  <a:lnTo>
                    <a:pt x="150" y="115"/>
                  </a:lnTo>
                  <a:lnTo>
                    <a:pt x="144" y="123"/>
                  </a:lnTo>
                  <a:lnTo>
                    <a:pt x="135" y="135"/>
                  </a:lnTo>
                  <a:lnTo>
                    <a:pt x="131" y="165"/>
                  </a:lnTo>
                  <a:lnTo>
                    <a:pt x="114" y="168"/>
                  </a:lnTo>
                  <a:lnTo>
                    <a:pt x="111" y="205"/>
                  </a:lnTo>
                  <a:lnTo>
                    <a:pt x="86" y="215"/>
                  </a:lnTo>
                  <a:lnTo>
                    <a:pt x="81" y="223"/>
                  </a:lnTo>
                  <a:lnTo>
                    <a:pt x="63" y="223"/>
                  </a:lnTo>
                  <a:lnTo>
                    <a:pt x="52" y="215"/>
                  </a:lnTo>
                  <a:lnTo>
                    <a:pt x="36" y="223"/>
                  </a:lnTo>
                  <a:lnTo>
                    <a:pt x="24" y="229"/>
                  </a:lnTo>
                  <a:lnTo>
                    <a:pt x="14" y="233"/>
                  </a:lnTo>
                  <a:lnTo>
                    <a:pt x="14" y="219"/>
                  </a:lnTo>
                  <a:lnTo>
                    <a:pt x="0" y="214"/>
                  </a:lnTo>
                  <a:lnTo>
                    <a:pt x="8" y="202"/>
                  </a:lnTo>
                  <a:lnTo>
                    <a:pt x="16" y="182"/>
                  </a:lnTo>
                  <a:lnTo>
                    <a:pt x="4" y="175"/>
                  </a:lnTo>
                  <a:lnTo>
                    <a:pt x="3" y="161"/>
                  </a:lnTo>
                  <a:lnTo>
                    <a:pt x="19" y="155"/>
                  </a:lnTo>
                  <a:lnTo>
                    <a:pt x="31" y="152"/>
                  </a:lnTo>
                  <a:lnTo>
                    <a:pt x="43" y="168"/>
                  </a:lnTo>
                  <a:lnTo>
                    <a:pt x="63" y="160"/>
                  </a:lnTo>
                  <a:lnTo>
                    <a:pt x="77" y="138"/>
                  </a:lnTo>
                  <a:lnTo>
                    <a:pt x="73" y="115"/>
                  </a:lnTo>
                  <a:lnTo>
                    <a:pt x="61" y="104"/>
                  </a:lnTo>
                  <a:lnTo>
                    <a:pt x="55" y="89"/>
                  </a:lnTo>
                  <a:lnTo>
                    <a:pt x="60" y="77"/>
                  </a:lnTo>
                  <a:lnTo>
                    <a:pt x="56" y="61"/>
                  </a:lnTo>
                  <a:lnTo>
                    <a:pt x="39" y="61"/>
                  </a:lnTo>
                  <a:lnTo>
                    <a:pt x="39" y="40"/>
                  </a:lnTo>
                  <a:lnTo>
                    <a:pt x="111" y="31"/>
                  </a:lnTo>
                  <a:lnTo>
                    <a:pt x="121" y="16"/>
                  </a:lnTo>
                  <a:lnTo>
                    <a:pt x="133" y="3"/>
                  </a:lnTo>
                  <a:lnTo>
                    <a:pt x="150" y="0"/>
                  </a:lnTo>
                  <a:lnTo>
                    <a:pt x="164" y="5"/>
                  </a:lnTo>
                  <a:lnTo>
                    <a:pt x="159" y="36"/>
                  </a:lnTo>
                  <a:lnTo>
                    <a:pt x="159" y="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2" name="Freeform 231">
              <a:extLst>
                <a:ext uri="{FF2B5EF4-FFF2-40B4-BE49-F238E27FC236}">
                  <a16:creationId xmlns:a16="http://schemas.microsoft.com/office/drawing/2014/main" id="{8D5BA686-04F8-0465-E3DA-6B6F95E05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149" y="5423333"/>
              <a:ext cx="957243" cy="1014134"/>
            </a:xfrm>
            <a:custGeom>
              <a:avLst/>
              <a:gdLst>
                <a:gd name="T0" fmla="*/ 436 w 451"/>
                <a:gd name="T1" fmla="*/ 101 h 500"/>
                <a:gd name="T2" fmla="*/ 406 w 451"/>
                <a:gd name="T3" fmla="*/ 167 h 500"/>
                <a:gd name="T4" fmla="*/ 395 w 451"/>
                <a:gd name="T5" fmla="*/ 188 h 500"/>
                <a:gd name="T6" fmla="*/ 386 w 451"/>
                <a:gd name="T7" fmla="*/ 211 h 500"/>
                <a:gd name="T8" fmla="*/ 397 w 451"/>
                <a:gd name="T9" fmla="*/ 234 h 500"/>
                <a:gd name="T10" fmla="*/ 413 w 451"/>
                <a:gd name="T11" fmla="*/ 258 h 500"/>
                <a:gd name="T12" fmla="*/ 414 w 451"/>
                <a:gd name="T13" fmla="*/ 292 h 500"/>
                <a:gd name="T14" fmla="*/ 421 w 451"/>
                <a:gd name="T15" fmla="*/ 323 h 500"/>
                <a:gd name="T16" fmla="*/ 415 w 451"/>
                <a:gd name="T17" fmla="*/ 349 h 500"/>
                <a:gd name="T18" fmla="*/ 388 w 451"/>
                <a:gd name="T19" fmla="*/ 373 h 500"/>
                <a:gd name="T20" fmla="*/ 392 w 451"/>
                <a:gd name="T21" fmla="*/ 454 h 500"/>
                <a:gd name="T22" fmla="*/ 413 w 451"/>
                <a:gd name="T23" fmla="*/ 484 h 500"/>
                <a:gd name="T24" fmla="*/ 381 w 451"/>
                <a:gd name="T25" fmla="*/ 500 h 500"/>
                <a:gd name="T26" fmla="*/ 366 w 451"/>
                <a:gd name="T27" fmla="*/ 463 h 500"/>
                <a:gd name="T28" fmla="*/ 345 w 451"/>
                <a:gd name="T29" fmla="*/ 443 h 500"/>
                <a:gd name="T30" fmla="*/ 320 w 451"/>
                <a:gd name="T31" fmla="*/ 462 h 500"/>
                <a:gd name="T32" fmla="*/ 302 w 451"/>
                <a:gd name="T33" fmla="*/ 434 h 500"/>
                <a:gd name="T34" fmla="*/ 249 w 451"/>
                <a:gd name="T35" fmla="*/ 431 h 500"/>
                <a:gd name="T36" fmla="*/ 236 w 451"/>
                <a:gd name="T37" fmla="*/ 399 h 500"/>
                <a:gd name="T38" fmla="*/ 224 w 451"/>
                <a:gd name="T39" fmla="*/ 333 h 500"/>
                <a:gd name="T40" fmla="*/ 199 w 451"/>
                <a:gd name="T41" fmla="*/ 343 h 500"/>
                <a:gd name="T42" fmla="*/ 176 w 451"/>
                <a:gd name="T43" fmla="*/ 324 h 500"/>
                <a:gd name="T44" fmla="*/ 132 w 451"/>
                <a:gd name="T45" fmla="*/ 352 h 500"/>
                <a:gd name="T46" fmla="*/ 121 w 451"/>
                <a:gd name="T47" fmla="*/ 332 h 500"/>
                <a:gd name="T48" fmla="*/ 69 w 451"/>
                <a:gd name="T49" fmla="*/ 288 h 500"/>
                <a:gd name="T50" fmla="*/ 11 w 451"/>
                <a:gd name="T51" fmla="*/ 295 h 500"/>
                <a:gd name="T52" fmla="*/ 2 w 451"/>
                <a:gd name="T53" fmla="*/ 282 h 500"/>
                <a:gd name="T54" fmla="*/ 8 w 451"/>
                <a:gd name="T55" fmla="*/ 277 h 500"/>
                <a:gd name="T56" fmla="*/ 12 w 451"/>
                <a:gd name="T57" fmla="*/ 265 h 500"/>
                <a:gd name="T58" fmla="*/ 40 w 451"/>
                <a:gd name="T59" fmla="*/ 251 h 500"/>
                <a:gd name="T60" fmla="*/ 69 w 451"/>
                <a:gd name="T61" fmla="*/ 259 h 500"/>
                <a:gd name="T62" fmla="*/ 99 w 451"/>
                <a:gd name="T63" fmla="*/ 241 h 500"/>
                <a:gd name="T64" fmla="*/ 119 w 451"/>
                <a:gd name="T65" fmla="*/ 201 h 500"/>
                <a:gd name="T66" fmla="*/ 132 w 451"/>
                <a:gd name="T67" fmla="*/ 159 h 500"/>
                <a:gd name="T68" fmla="*/ 140 w 451"/>
                <a:gd name="T69" fmla="*/ 77 h 500"/>
                <a:gd name="T70" fmla="*/ 152 w 451"/>
                <a:gd name="T71" fmla="*/ 41 h 500"/>
                <a:gd name="T72" fmla="*/ 147 w 451"/>
                <a:gd name="T73" fmla="*/ 30 h 500"/>
                <a:gd name="T74" fmla="*/ 168 w 451"/>
                <a:gd name="T75" fmla="*/ 10 h 500"/>
                <a:gd name="T76" fmla="*/ 191 w 451"/>
                <a:gd name="T77" fmla="*/ 32 h 500"/>
                <a:gd name="T78" fmla="*/ 234 w 451"/>
                <a:gd name="T79" fmla="*/ 18 h 500"/>
                <a:gd name="T80" fmla="*/ 284 w 451"/>
                <a:gd name="T81" fmla="*/ 4 h 500"/>
                <a:gd name="T82" fmla="*/ 332 w 451"/>
                <a:gd name="T83" fmla="*/ 0 h 500"/>
                <a:gd name="T84" fmla="*/ 355 w 451"/>
                <a:gd name="T85" fmla="*/ 15 h 500"/>
                <a:gd name="T86" fmla="*/ 415 w 451"/>
                <a:gd name="T87" fmla="*/ 31 h 500"/>
                <a:gd name="T88" fmla="*/ 431 w 451"/>
                <a:gd name="T89" fmla="*/ 39 h 500"/>
                <a:gd name="T90" fmla="*/ 436 w 451"/>
                <a:gd name="T91" fmla="*/ 78 h 500"/>
                <a:gd name="T92" fmla="*/ 450 w 451"/>
                <a:gd name="T93" fmla="*/ 9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1" h="500">
                  <a:moveTo>
                    <a:pt x="450" y="94"/>
                  </a:moveTo>
                  <a:lnTo>
                    <a:pt x="436" y="101"/>
                  </a:lnTo>
                  <a:lnTo>
                    <a:pt x="413" y="110"/>
                  </a:lnTo>
                  <a:lnTo>
                    <a:pt x="406" y="167"/>
                  </a:lnTo>
                  <a:lnTo>
                    <a:pt x="392" y="174"/>
                  </a:lnTo>
                  <a:lnTo>
                    <a:pt x="395" y="188"/>
                  </a:lnTo>
                  <a:lnTo>
                    <a:pt x="386" y="196"/>
                  </a:lnTo>
                  <a:lnTo>
                    <a:pt x="386" y="211"/>
                  </a:lnTo>
                  <a:lnTo>
                    <a:pt x="401" y="209"/>
                  </a:lnTo>
                  <a:lnTo>
                    <a:pt x="397" y="234"/>
                  </a:lnTo>
                  <a:lnTo>
                    <a:pt x="406" y="242"/>
                  </a:lnTo>
                  <a:lnTo>
                    <a:pt x="413" y="258"/>
                  </a:lnTo>
                  <a:lnTo>
                    <a:pt x="410" y="281"/>
                  </a:lnTo>
                  <a:lnTo>
                    <a:pt x="414" y="292"/>
                  </a:lnTo>
                  <a:lnTo>
                    <a:pt x="419" y="307"/>
                  </a:lnTo>
                  <a:lnTo>
                    <a:pt x="421" y="323"/>
                  </a:lnTo>
                  <a:lnTo>
                    <a:pt x="419" y="335"/>
                  </a:lnTo>
                  <a:lnTo>
                    <a:pt x="415" y="349"/>
                  </a:lnTo>
                  <a:lnTo>
                    <a:pt x="397" y="357"/>
                  </a:lnTo>
                  <a:lnTo>
                    <a:pt x="388" y="373"/>
                  </a:lnTo>
                  <a:lnTo>
                    <a:pt x="382" y="443"/>
                  </a:lnTo>
                  <a:lnTo>
                    <a:pt x="392" y="454"/>
                  </a:lnTo>
                  <a:lnTo>
                    <a:pt x="407" y="456"/>
                  </a:lnTo>
                  <a:lnTo>
                    <a:pt x="413" y="484"/>
                  </a:lnTo>
                  <a:lnTo>
                    <a:pt x="406" y="499"/>
                  </a:lnTo>
                  <a:lnTo>
                    <a:pt x="381" y="500"/>
                  </a:lnTo>
                  <a:lnTo>
                    <a:pt x="370" y="488"/>
                  </a:lnTo>
                  <a:lnTo>
                    <a:pt x="366" y="463"/>
                  </a:lnTo>
                  <a:lnTo>
                    <a:pt x="348" y="452"/>
                  </a:lnTo>
                  <a:lnTo>
                    <a:pt x="345" y="443"/>
                  </a:lnTo>
                  <a:lnTo>
                    <a:pt x="327" y="447"/>
                  </a:lnTo>
                  <a:lnTo>
                    <a:pt x="320" y="462"/>
                  </a:lnTo>
                  <a:lnTo>
                    <a:pt x="308" y="458"/>
                  </a:lnTo>
                  <a:lnTo>
                    <a:pt x="302" y="434"/>
                  </a:lnTo>
                  <a:lnTo>
                    <a:pt x="277" y="431"/>
                  </a:lnTo>
                  <a:lnTo>
                    <a:pt x="249" y="431"/>
                  </a:lnTo>
                  <a:lnTo>
                    <a:pt x="236" y="418"/>
                  </a:lnTo>
                  <a:lnTo>
                    <a:pt x="236" y="399"/>
                  </a:lnTo>
                  <a:lnTo>
                    <a:pt x="233" y="347"/>
                  </a:lnTo>
                  <a:lnTo>
                    <a:pt x="224" y="333"/>
                  </a:lnTo>
                  <a:lnTo>
                    <a:pt x="209" y="336"/>
                  </a:lnTo>
                  <a:lnTo>
                    <a:pt x="199" y="343"/>
                  </a:lnTo>
                  <a:lnTo>
                    <a:pt x="187" y="315"/>
                  </a:lnTo>
                  <a:lnTo>
                    <a:pt x="176" y="324"/>
                  </a:lnTo>
                  <a:lnTo>
                    <a:pt x="173" y="351"/>
                  </a:lnTo>
                  <a:lnTo>
                    <a:pt x="132" y="352"/>
                  </a:lnTo>
                  <a:lnTo>
                    <a:pt x="131" y="336"/>
                  </a:lnTo>
                  <a:lnTo>
                    <a:pt x="121" y="332"/>
                  </a:lnTo>
                  <a:lnTo>
                    <a:pt x="111" y="294"/>
                  </a:lnTo>
                  <a:lnTo>
                    <a:pt x="69" y="288"/>
                  </a:lnTo>
                  <a:lnTo>
                    <a:pt x="44" y="298"/>
                  </a:lnTo>
                  <a:lnTo>
                    <a:pt x="11" y="295"/>
                  </a:lnTo>
                  <a:lnTo>
                    <a:pt x="0" y="292"/>
                  </a:lnTo>
                  <a:lnTo>
                    <a:pt x="2" y="282"/>
                  </a:lnTo>
                  <a:lnTo>
                    <a:pt x="10" y="277"/>
                  </a:lnTo>
                  <a:lnTo>
                    <a:pt x="8" y="277"/>
                  </a:lnTo>
                  <a:lnTo>
                    <a:pt x="2" y="269"/>
                  </a:lnTo>
                  <a:lnTo>
                    <a:pt x="12" y="265"/>
                  </a:lnTo>
                  <a:lnTo>
                    <a:pt x="24" y="259"/>
                  </a:lnTo>
                  <a:lnTo>
                    <a:pt x="40" y="251"/>
                  </a:lnTo>
                  <a:lnTo>
                    <a:pt x="51" y="259"/>
                  </a:lnTo>
                  <a:lnTo>
                    <a:pt x="69" y="259"/>
                  </a:lnTo>
                  <a:lnTo>
                    <a:pt x="74" y="251"/>
                  </a:lnTo>
                  <a:lnTo>
                    <a:pt x="99" y="241"/>
                  </a:lnTo>
                  <a:lnTo>
                    <a:pt x="102" y="204"/>
                  </a:lnTo>
                  <a:lnTo>
                    <a:pt x="119" y="201"/>
                  </a:lnTo>
                  <a:lnTo>
                    <a:pt x="123" y="171"/>
                  </a:lnTo>
                  <a:lnTo>
                    <a:pt x="132" y="159"/>
                  </a:lnTo>
                  <a:lnTo>
                    <a:pt x="138" y="151"/>
                  </a:lnTo>
                  <a:lnTo>
                    <a:pt x="140" y="77"/>
                  </a:lnTo>
                  <a:lnTo>
                    <a:pt x="147" y="72"/>
                  </a:lnTo>
                  <a:lnTo>
                    <a:pt x="152" y="41"/>
                  </a:lnTo>
                  <a:lnTo>
                    <a:pt x="138" y="36"/>
                  </a:lnTo>
                  <a:lnTo>
                    <a:pt x="147" y="30"/>
                  </a:lnTo>
                  <a:lnTo>
                    <a:pt x="158" y="23"/>
                  </a:lnTo>
                  <a:lnTo>
                    <a:pt x="168" y="10"/>
                  </a:lnTo>
                  <a:lnTo>
                    <a:pt x="183" y="16"/>
                  </a:lnTo>
                  <a:lnTo>
                    <a:pt x="191" y="32"/>
                  </a:lnTo>
                  <a:lnTo>
                    <a:pt x="232" y="28"/>
                  </a:lnTo>
                  <a:lnTo>
                    <a:pt x="234" y="18"/>
                  </a:lnTo>
                  <a:lnTo>
                    <a:pt x="283" y="14"/>
                  </a:lnTo>
                  <a:lnTo>
                    <a:pt x="284" y="4"/>
                  </a:lnTo>
                  <a:lnTo>
                    <a:pt x="304" y="7"/>
                  </a:lnTo>
                  <a:lnTo>
                    <a:pt x="332" y="0"/>
                  </a:lnTo>
                  <a:lnTo>
                    <a:pt x="345" y="2"/>
                  </a:lnTo>
                  <a:lnTo>
                    <a:pt x="355" y="15"/>
                  </a:lnTo>
                  <a:lnTo>
                    <a:pt x="407" y="19"/>
                  </a:lnTo>
                  <a:lnTo>
                    <a:pt x="415" y="31"/>
                  </a:lnTo>
                  <a:lnTo>
                    <a:pt x="430" y="35"/>
                  </a:lnTo>
                  <a:lnTo>
                    <a:pt x="431" y="39"/>
                  </a:lnTo>
                  <a:lnTo>
                    <a:pt x="436" y="68"/>
                  </a:lnTo>
                  <a:lnTo>
                    <a:pt x="436" y="78"/>
                  </a:lnTo>
                  <a:lnTo>
                    <a:pt x="451" y="80"/>
                  </a:lnTo>
                  <a:lnTo>
                    <a:pt x="450" y="94"/>
                  </a:lnTo>
                  <a:lnTo>
                    <a:pt x="450" y="9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3" name="Freeform 232">
              <a:extLst>
                <a:ext uri="{FF2B5EF4-FFF2-40B4-BE49-F238E27FC236}">
                  <a16:creationId xmlns:a16="http://schemas.microsoft.com/office/drawing/2014/main" id="{C1A39E67-0EF5-6CB9-3990-565AA97B1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678" y="6007475"/>
              <a:ext cx="613400" cy="663245"/>
            </a:xfrm>
            <a:custGeom>
              <a:avLst/>
              <a:gdLst>
                <a:gd name="T0" fmla="*/ 286 w 289"/>
                <a:gd name="T1" fmla="*/ 197 h 327"/>
                <a:gd name="T2" fmla="*/ 265 w 289"/>
                <a:gd name="T3" fmla="*/ 197 h 327"/>
                <a:gd name="T4" fmla="*/ 257 w 289"/>
                <a:gd name="T5" fmla="*/ 183 h 327"/>
                <a:gd name="T6" fmla="*/ 248 w 289"/>
                <a:gd name="T7" fmla="*/ 184 h 327"/>
                <a:gd name="T8" fmla="*/ 246 w 289"/>
                <a:gd name="T9" fmla="*/ 197 h 327"/>
                <a:gd name="T10" fmla="*/ 232 w 289"/>
                <a:gd name="T11" fmla="*/ 199 h 327"/>
                <a:gd name="T12" fmla="*/ 230 w 289"/>
                <a:gd name="T13" fmla="*/ 261 h 327"/>
                <a:gd name="T14" fmla="*/ 232 w 289"/>
                <a:gd name="T15" fmla="*/ 280 h 327"/>
                <a:gd name="T16" fmla="*/ 250 w 289"/>
                <a:gd name="T17" fmla="*/ 304 h 327"/>
                <a:gd name="T18" fmla="*/ 252 w 289"/>
                <a:gd name="T19" fmla="*/ 316 h 327"/>
                <a:gd name="T20" fmla="*/ 225 w 289"/>
                <a:gd name="T21" fmla="*/ 327 h 327"/>
                <a:gd name="T22" fmla="*/ 205 w 289"/>
                <a:gd name="T23" fmla="*/ 324 h 327"/>
                <a:gd name="T24" fmla="*/ 156 w 289"/>
                <a:gd name="T25" fmla="*/ 317 h 327"/>
                <a:gd name="T26" fmla="*/ 148 w 289"/>
                <a:gd name="T27" fmla="*/ 304 h 327"/>
                <a:gd name="T28" fmla="*/ 89 w 289"/>
                <a:gd name="T29" fmla="*/ 307 h 327"/>
                <a:gd name="T30" fmla="*/ 48 w 289"/>
                <a:gd name="T31" fmla="*/ 303 h 327"/>
                <a:gd name="T32" fmla="*/ 24 w 289"/>
                <a:gd name="T33" fmla="*/ 291 h 327"/>
                <a:gd name="T34" fmla="*/ 0 w 289"/>
                <a:gd name="T35" fmla="*/ 300 h 327"/>
                <a:gd name="T36" fmla="*/ 0 w 289"/>
                <a:gd name="T37" fmla="*/ 261 h 327"/>
                <a:gd name="T38" fmla="*/ 26 w 289"/>
                <a:gd name="T39" fmla="*/ 216 h 327"/>
                <a:gd name="T40" fmla="*/ 39 w 289"/>
                <a:gd name="T41" fmla="*/ 185 h 327"/>
                <a:gd name="T42" fmla="*/ 41 w 289"/>
                <a:gd name="T43" fmla="*/ 177 h 327"/>
                <a:gd name="T44" fmla="*/ 52 w 289"/>
                <a:gd name="T45" fmla="*/ 175 h 327"/>
                <a:gd name="T46" fmla="*/ 57 w 289"/>
                <a:gd name="T47" fmla="*/ 151 h 327"/>
                <a:gd name="T48" fmla="*/ 43 w 289"/>
                <a:gd name="T49" fmla="*/ 126 h 327"/>
                <a:gd name="T50" fmla="*/ 37 w 289"/>
                <a:gd name="T51" fmla="*/ 96 h 327"/>
                <a:gd name="T52" fmla="*/ 33 w 289"/>
                <a:gd name="T53" fmla="*/ 61 h 327"/>
                <a:gd name="T54" fmla="*/ 22 w 289"/>
                <a:gd name="T55" fmla="*/ 55 h 327"/>
                <a:gd name="T56" fmla="*/ 22 w 289"/>
                <a:gd name="T57" fmla="*/ 18 h 327"/>
                <a:gd name="T58" fmla="*/ 8 w 289"/>
                <a:gd name="T59" fmla="*/ 18 h 327"/>
                <a:gd name="T60" fmla="*/ 12 w 289"/>
                <a:gd name="T61" fmla="*/ 4 h 327"/>
                <a:gd name="T62" fmla="*/ 23 w 289"/>
                <a:gd name="T63" fmla="*/ 7 h 327"/>
                <a:gd name="T64" fmla="*/ 56 w 289"/>
                <a:gd name="T65" fmla="*/ 10 h 327"/>
                <a:gd name="T66" fmla="*/ 81 w 289"/>
                <a:gd name="T67" fmla="*/ 0 h 327"/>
                <a:gd name="T68" fmla="*/ 123 w 289"/>
                <a:gd name="T69" fmla="*/ 6 h 327"/>
                <a:gd name="T70" fmla="*/ 133 w 289"/>
                <a:gd name="T71" fmla="*/ 44 h 327"/>
                <a:gd name="T72" fmla="*/ 143 w 289"/>
                <a:gd name="T73" fmla="*/ 48 h 327"/>
                <a:gd name="T74" fmla="*/ 144 w 289"/>
                <a:gd name="T75" fmla="*/ 64 h 327"/>
                <a:gd name="T76" fmla="*/ 185 w 289"/>
                <a:gd name="T77" fmla="*/ 63 h 327"/>
                <a:gd name="T78" fmla="*/ 188 w 289"/>
                <a:gd name="T79" fmla="*/ 36 h 327"/>
                <a:gd name="T80" fmla="*/ 199 w 289"/>
                <a:gd name="T81" fmla="*/ 27 h 327"/>
                <a:gd name="T82" fmla="*/ 211 w 289"/>
                <a:gd name="T83" fmla="*/ 55 h 327"/>
                <a:gd name="T84" fmla="*/ 221 w 289"/>
                <a:gd name="T85" fmla="*/ 48 h 327"/>
                <a:gd name="T86" fmla="*/ 236 w 289"/>
                <a:gd name="T87" fmla="*/ 45 h 327"/>
                <a:gd name="T88" fmla="*/ 245 w 289"/>
                <a:gd name="T89" fmla="*/ 59 h 327"/>
                <a:gd name="T90" fmla="*/ 248 w 289"/>
                <a:gd name="T91" fmla="*/ 111 h 327"/>
                <a:gd name="T92" fmla="*/ 248 w 289"/>
                <a:gd name="T93" fmla="*/ 130 h 327"/>
                <a:gd name="T94" fmla="*/ 261 w 289"/>
                <a:gd name="T95" fmla="*/ 143 h 327"/>
                <a:gd name="T96" fmla="*/ 289 w 289"/>
                <a:gd name="T97" fmla="*/ 143 h 327"/>
                <a:gd name="T98" fmla="*/ 286 w 289"/>
                <a:gd name="T99" fmla="*/ 197 h 327"/>
                <a:gd name="T100" fmla="*/ 286 w 289"/>
                <a:gd name="T101" fmla="*/ 19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9" h="327">
                  <a:moveTo>
                    <a:pt x="286" y="197"/>
                  </a:moveTo>
                  <a:lnTo>
                    <a:pt x="265" y="197"/>
                  </a:lnTo>
                  <a:lnTo>
                    <a:pt x="257" y="183"/>
                  </a:lnTo>
                  <a:lnTo>
                    <a:pt x="248" y="184"/>
                  </a:lnTo>
                  <a:lnTo>
                    <a:pt x="246" y="197"/>
                  </a:lnTo>
                  <a:lnTo>
                    <a:pt x="232" y="199"/>
                  </a:lnTo>
                  <a:lnTo>
                    <a:pt x="230" y="261"/>
                  </a:lnTo>
                  <a:lnTo>
                    <a:pt x="232" y="280"/>
                  </a:lnTo>
                  <a:lnTo>
                    <a:pt x="250" y="304"/>
                  </a:lnTo>
                  <a:lnTo>
                    <a:pt x="252" y="316"/>
                  </a:lnTo>
                  <a:lnTo>
                    <a:pt x="225" y="327"/>
                  </a:lnTo>
                  <a:lnTo>
                    <a:pt x="205" y="324"/>
                  </a:lnTo>
                  <a:lnTo>
                    <a:pt x="156" y="317"/>
                  </a:lnTo>
                  <a:lnTo>
                    <a:pt x="148" y="304"/>
                  </a:lnTo>
                  <a:lnTo>
                    <a:pt x="89" y="307"/>
                  </a:lnTo>
                  <a:lnTo>
                    <a:pt x="48" y="303"/>
                  </a:lnTo>
                  <a:lnTo>
                    <a:pt x="24" y="291"/>
                  </a:lnTo>
                  <a:lnTo>
                    <a:pt x="0" y="300"/>
                  </a:lnTo>
                  <a:lnTo>
                    <a:pt x="0" y="261"/>
                  </a:lnTo>
                  <a:lnTo>
                    <a:pt x="26" y="216"/>
                  </a:lnTo>
                  <a:lnTo>
                    <a:pt x="39" y="185"/>
                  </a:lnTo>
                  <a:lnTo>
                    <a:pt x="41" y="177"/>
                  </a:lnTo>
                  <a:lnTo>
                    <a:pt x="52" y="175"/>
                  </a:lnTo>
                  <a:lnTo>
                    <a:pt x="57" y="151"/>
                  </a:lnTo>
                  <a:lnTo>
                    <a:pt x="43" y="126"/>
                  </a:lnTo>
                  <a:lnTo>
                    <a:pt x="37" y="96"/>
                  </a:lnTo>
                  <a:lnTo>
                    <a:pt x="33" y="61"/>
                  </a:lnTo>
                  <a:lnTo>
                    <a:pt x="22" y="55"/>
                  </a:lnTo>
                  <a:lnTo>
                    <a:pt x="22" y="18"/>
                  </a:lnTo>
                  <a:lnTo>
                    <a:pt x="8" y="18"/>
                  </a:lnTo>
                  <a:lnTo>
                    <a:pt x="12" y="4"/>
                  </a:lnTo>
                  <a:lnTo>
                    <a:pt x="23" y="7"/>
                  </a:lnTo>
                  <a:lnTo>
                    <a:pt x="56" y="10"/>
                  </a:lnTo>
                  <a:lnTo>
                    <a:pt x="81" y="0"/>
                  </a:lnTo>
                  <a:lnTo>
                    <a:pt x="123" y="6"/>
                  </a:lnTo>
                  <a:lnTo>
                    <a:pt x="133" y="44"/>
                  </a:lnTo>
                  <a:lnTo>
                    <a:pt x="143" y="48"/>
                  </a:lnTo>
                  <a:lnTo>
                    <a:pt x="144" y="64"/>
                  </a:lnTo>
                  <a:lnTo>
                    <a:pt x="185" y="63"/>
                  </a:lnTo>
                  <a:lnTo>
                    <a:pt x="188" y="36"/>
                  </a:lnTo>
                  <a:lnTo>
                    <a:pt x="199" y="27"/>
                  </a:lnTo>
                  <a:lnTo>
                    <a:pt x="211" y="55"/>
                  </a:lnTo>
                  <a:lnTo>
                    <a:pt x="221" y="48"/>
                  </a:lnTo>
                  <a:lnTo>
                    <a:pt x="236" y="45"/>
                  </a:lnTo>
                  <a:lnTo>
                    <a:pt x="245" y="59"/>
                  </a:lnTo>
                  <a:lnTo>
                    <a:pt x="248" y="111"/>
                  </a:lnTo>
                  <a:lnTo>
                    <a:pt x="248" y="130"/>
                  </a:lnTo>
                  <a:lnTo>
                    <a:pt x="261" y="143"/>
                  </a:lnTo>
                  <a:lnTo>
                    <a:pt x="289" y="143"/>
                  </a:lnTo>
                  <a:lnTo>
                    <a:pt x="286" y="197"/>
                  </a:lnTo>
                  <a:lnTo>
                    <a:pt x="286" y="19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4" name="Freeform 233">
              <a:extLst>
                <a:ext uri="{FF2B5EF4-FFF2-40B4-BE49-F238E27FC236}">
                  <a16:creationId xmlns:a16="http://schemas.microsoft.com/office/drawing/2014/main" id="{D5009FEE-7378-115B-EF68-4066EB62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717" y="7114910"/>
              <a:ext cx="74288" cy="85187"/>
            </a:xfrm>
            <a:custGeom>
              <a:avLst/>
              <a:gdLst>
                <a:gd name="T0" fmla="*/ 27 w 35"/>
                <a:gd name="T1" fmla="*/ 42 h 42"/>
                <a:gd name="T2" fmla="*/ 12 w 35"/>
                <a:gd name="T3" fmla="*/ 38 h 42"/>
                <a:gd name="T4" fmla="*/ 2 w 35"/>
                <a:gd name="T5" fmla="*/ 34 h 42"/>
                <a:gd name="T6" fmla="*/ 0 w 35"/>
                <a:gd name="T7" fmla="*/ 22 h 42"/>
                <a:gd name="T8" fmla="*/ 4 w 35"/>
                <a:gd name="T9" fmla="*/ 8 h 42"/>
                <a:gd name="T10" fmla="*/ 21 w 35"/>
                <a:gd name="T11" fmla="*/ 0 h 42"/>
                <a:gd name="T12" fmla="*/ 30 w 35"/>
                <a:gd name="T13" fmla="*/ 17 h 42"/>
                <a:gd name="T14" fmla="*/ 35 w 35"/>
                <a:gd name="T15" fmla="*/ 36 h 42"/>
                <a:gd name="T16" fmla="*/ 27 w 35"/>
                <a:gd name="T17" fmla="*/ 42 h 42"/>
                <a:gd name="T18" fmla="*/ 27 w 35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2">
                  <a:moveTo>
                    <a:pt x="27" y="42"/>
                  </a:moveTo>
                  <a:lnTo>
                    <a:pt x="12" y="38"/>
                  </a:lnTo>
                  <a:lnTo>
                    <a:pt x="2" y="34"/>
                  </a:lnTo>
                  <a:lnTo>
                    <a:pt x="0" y="22"/>
                  </a:lnTo>
                  <a:lnTo>
                    <a:pt x="4" y="8"/>
                  </a:lnTo>
                  <a:lnTo>
                    <a:pt x="21" y="0"/>
                  </a:lnTo>
                  <a:lnTo>
                    <a:pt x="30" y="17"/>
                  </a:lnTo>
                  <a:lnTo>
                    <a:pt x="35" y="36"/>
                  </a:lnTo>
                  <a:lnTo>
                    <a:pt x="27" y="42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5" name="Freeform 234">
              <a:extLst>
                <a:ext uri="{FF2B5EF4-FFF2-40B4-BE49-F238E27FC236}">
                  <a16:creationId xmlns:a16="http://schemas.microsoft.com/office/drawing/2014/main" id="{EBDB63B2-1497-3A9D-7111-1298ED82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3393" y="5437532"/>
              <a:ext cx="392662" cy="494897"/>
            </a:xfrm>
            <a:custGeom>
              <a:avLst/>
              <a:gdLst>
                <a:gd name="T0" fmla="*/ 173 w 185"/>
                <a:gd name="T1" fmla="*/ 49 h 244"/>
                <a:gd name="T2" fmla="*/ 165 w 185"/>
                <a:gd name="T3" fmla="*/ 65 h 244"/>
                <a:gd name="T4" fmla="*/ 170 w 185"/>
                <a:gd name="T5" fmla="*/ 165 h 244"/>
                <a:gd name="T6" fmla="*/ 180 w 185"/>
                <a:gd name="T7" fmla="*/ 172 h 244"/>
                <a:gd name="T8" fmla="*/ 169 w 185"/>
                <a:gd name="T9" fmla="*/ 181 h 244"/>
                <a:gd name="T10" fmla="*/ 162 w 185"/>
                <a:gd name="T11" fmla="*/ 197 h 244"/>
                <a:gd name="T12" fmla="*/ 145 w 185"/>
                <a:gd name="T13" fmla="*/ 211 h 244"/>
                <a:gd name="T14" fmla="*/ 141 w 185"/>
                <a:gd name="T15" fmla="*/ 227 h 244"/>
                <a:gd name="T16" fmla="*/ 133 w 185"/>
                <a:gd name="T17" fmla="*/ 244 h 244"/>
                <a:gd name="T18" fmla="*/ 98 w 185"/>
                <a:gd name="T19" fmla="*/ 223 h 244"/>
                <a:gd name="T20" fmla="*/ 95 w 185"/>
                <a:gd name="T21" fmla="*/ 205 h 244"/>
                <a:gd name="T22" fmla="*/ 71 w 185"/>
                <a:gd name="T23" fmla="*/ 198 h 244"/>
                <a:gd name="T24" fmla="*/ 25 w 185"/>
                <a:gd name="T25" fmla="*/ 159 h 244"/>
                <a:gd name="T26" fmla="*/ 7 w 185"/>
                <a:gd name="T27" fmla="*/ 159 h 244"/>
                <a:gd name="T28" fmla="*/ 0 w 185"/>
                <a:gd name="T29" fmla="*/ 144 h 244"/>
                <a:gd name="T30" fmla="*/ 5 w 185"/>
                <a:gd name="T31" fmla="*/ 119 h 244"/>
                <a:gd name="T32" fmla="*/ 18 w 185"/>
                <a:gd name="T33" fmla="*/ 91 h 244"/>
                <a:gd name="T34" fmla="*/ 18 w 185"/>
                <a:gd name="T35" fmla="*/ 48 h 244"/>
                <a:gd name="T36" fmla="*/ 5 w 185"/>
                <a:gd name="T37" fmla="*/ 25 h 244"/>
                <a:gd name="T38" fmla="*/ 36 w 185"/>
                <a:gd name="T39" fmla="*/ 0 h 244"/>
                <a:gd name="T40" fmla="*/ 61 w 185"/>
                <a:gd name="T41" fmla="*/ 7 h 244"/>
                <a:gd name="T42" fmla="*/ 82 w 185"/>
                <a:gd name="T43" fmla="*/ 23 h 244"/>
                <a:gd name="T44" fmla="*/ 85 w 185"/>
                <a:gd name="T45" fmla="*/ 38 h 244"/>
                <a:gd name="T46" fmla="*/ 135 w 185"/>
                <a:gd name="T47" fmla="*/ 34 h 244"/>
                <a:gd name="T48" fmla="*/ 135 w 185"/>
                <a:gd name="T49" fmla="*/ 24 h 244"/>
                <a:gd name="T50" fmla="*/ 166 w 185"/>
                <a:gd name="T51" fmla="*/ 23 h 244"/>
                <a:gd name="T52" fmla="*/ 174 w 185"/>
                <a:gd name="T53" fmla="*/ 32 h 244"/>
                <a:gd name="T54" fmla="*/ 185 w 185"/>
                <a:gd name="T55" fmla="*/ 38 h 244"/>
                <a:gd name="T56" fmla="*/ 173 w 185"/>
                <a:gd name="T57" fmla="*/ 49 h 244"/>
                <a:gd name="T58" fmla="*/ 173 w 185"/>
                <a:gd name="T59" fmla="*/ 4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" h="244">
                  <a:moveTo>
                    <a:pt x="173" y="49"/>
                  </a:moveTo>
                  <a:lnTo>
                    <a:pt x="165" y="65"/>
                  </a:lnTo>
                  <a:lnTo>
                    <a:pt x="170" y="165"/>
                  </a:lnTo>
                  <a:lnTo>
                    <a:pt x="180" y="172"/>
                  </a:lnTo>
                  <a:lnTo>
                    <a:pt x="169" y="181"/>
                  </a:lnTo>
                  <a:lnTo>
                    <a:pt x="162" y="197"/>
                  </a:lnTo>
                  <a:lnTo>
                    <a:pt x="145" y="211"/>
                  </a:lnTo>
                  <a:lnTo>
                    <a:pt x="141" y="227"/>
                  </a:lnTo>
                  <a:lnTo>
                    <a:pt x="133" y="244"/>
                  </a:lnTo>
                  <a:lnTo>
                    <a:pt x="98" y="223"/>
                  </a:lnTo>
                  <a:lnTo>
                    <a:pt x="95" y="205"/>
                  </a:lnTo>
                  <a:lnTo>
                    <a:pt x="71" y="198"/>
                  </a:lnTo>
                  <a:lnTo>
                    <a:pt x="25" y="159"/>
                  </a:lnTo>
                  <a:lnTo>
                    <a:pt x="7" y="159"/>
                  </a:lnTo>
                  <a:lnTo>
                    <a:pt x="0" y="144"/>
                  </a:lnTo>
                  <a:lnTo>
                    <a:pt x="5" y="119"/>
                  </a:lnTo>
                  <a:lnTo>
                    <a:pt x="18" y="91"/>
                  </a:lnTo>
                  <a:lnTo>
                    <a:pt x="18" y="48"/>
                  </a:lnTo>
                  <a:lnTo>
                    <a:pt x="5" y="25"/>
                  </a:lnTo>
                  <a:lnTo>
                    <a:pt x="36" y="0"/>
                  </a:lnTo>
                  <a:lnTo>
                    <a:pt x="61" y="7"/>
                  </a:lnTo>
                  <a:lnTo>
                    <a:pt x="82" y="23"/>
                  </a:lnTo>
                  <a:lnTo>
                    <a:pt x="85" y="38"/>
                  </a:lnTo>
                  <a:lnTo>
                    <a:pt x="135" y="34"/>
                  </a:lnTo>
                  <a:lnTo>
                    <a:pt x="135" y="24"/>
                  </a:lnTo>
                  <a:lnTo>
                    <a:pt x="166" y="23"/>
                  </a:lnTo>
                  <a:lnTo>
                    <a:pt x="174" y="32"/>
                  </a:lnTo>
                  <a:lnTo>
                    <a:pt x="185" y="38"/>
                  </a:lnTo>
                  <a:lnTo>
                    <a:pt x="173" y="49"/>
                  </a:lnTo>
                  <a:lnTo>
                    <a:pt x="173" y="4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6" name="Freeform 235">
              <a:extLst>
                <a:ext uri="{FF2B5EF4-FFF2-40B4-BE49-F238E27FC236}">
                  <a16:creationId xmlns:a16="http://schemas.microsoft.com/office/drawing/2014/main" id="{68BC8140-6DB3-3AD7-F8F9-A0ABE1B6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3066" y="4614054"/>
              <a:ext cx="696177" cy="900551"/>
            </a:xfrm>
            <a:custGeom>
              <a:avLst/>
              <a:gdLst>
                <a:gd name="T0" fmla="*/ 304 w 328"/>
                <a:gd name="T1" fmla="*/ 356 h 444"/>
                <a:gd name="T2" fmla="*/ 300 w 328"/>
                <a:gd name="T3" fmla="*/ 388 h 444"/>
                <a:gd name="T4" fmla="*/ 275 w 328"/>
                <a:gd name="T5" fmla="*/ 413 h 444"/>
                <a:gd name="T6" fmla="*/ 246 w 328"/>
                <a:gd name="T7" fmla="*/ 421 h 444"/>
                <a:gd name="T8" fmla="*/ 221 w 328"/>
                <a:gd name="T9" fmla="*/ 421 h 444"/>
                <a:gd name="T10" fmla="*/ 204 w 328"/>
                <a:gd name="T11" fmla="*/ 444 h 444"/>
                <a:gd name="T12" fmla="*/ 193 w 328"/>
                <a:gd name="T13" fmla="*/ 438 h 444"/>
                <a:gd name="T14" fmla="*/ 185 w 328"/>
                <a:gd name="T15" fmla="*/ 429 h 444"/>
                <a:gd name="T16" fmla="*/ 154 w 328"/>
                <a:gd name="T17" fmla="*/ 430 h 444"/>
                <a:gd name="T18" fmla="*/ 154 w 328"/>
                <a:gd name="T19" fmla="*/ 440 h 444"/>
                <a:gd name="T20" fmla="*/ 104 w 328"/>
                <a:gd name="T21" fmla="*/ 444 h 444"/>
                <a:gd name="T22" fmla="*/ 101 w 328"/>
                <a:gd name="T23" fmla="*/ 429 h 444"/>
                <a:gd name="T24" fmla="*/ 80 w 328"/>
                <a:gd name="T25" fmla="*/ 413 h 444"/>
                <a:gd name="T26" fmla="*/ 55 w 328"/>
                <a:gd name="T27" fmla="*/ 406 h 444"/>
                <a:gd name="T28" fmla="*/ 57 w 328"/>
                <a:gd name="T29" fmla="*/ 392 h 444"/>
                <a:gd name="T30" fmla="*/ 45 w 328"/>
                <a:gd name="T31" fmla="*/ 374 h 444"/>
                <a:gd name="T32" fmla="*/ 37 w 328"/>
                <a:gd name="T33" fmla="*/ 368 h 444"/>
                <a:gd name="T34" fmla="*/ 27 w 328"/>
                <a:gd name="T35" fmla="*/ 358 h 444"/>
                <a:gd name="T36" fmla="*/ 26 w 328"/>
                <a:gd name="T37" fmla="*/ 341 h 444"/>
                <a:gd name="T38" fmla="*/ 14 w 328"/>
                <a:gd name="T39" fmla="*/ 337 h 444"/>
                <a:gd name="T40" fmla="*/ 0 w 328"/>
                <a:gd name="T41" fmla="*/ 315 h 444"/>
                <a:gd name="T42" fmla="*/ 24 w 328"/>
                <a:gd name="T43" fmla="*/ 312 h 444"/>
                <a:gd name="T44" fmla="*/ 31 w 328"/>
                <a:gd name="T45" fmla="*/ 261 h 444"/>
                <a:gd name="T46" fmla="*/ 49 w 328"/>
                <a:gd name="T47" fmla="*/ 259 h 444"/>
                <a:gd name="T48" fmla="*/ 53 w 328"/>
                <a:gd name="T49" fmla="*/ 207 h 444"/>
                <a:gd name="T50" fmla="*/ 82 w 328"/>
                <a:gd name="T51" fmla="*/ 201 h 444"/>
                <a:gd name="T52" fmla="*/ 80 w 328"/>
                <a:gd name="T53" fmla="*/ 138 h 444"/>
                <a:gd name="T54" fmla="*/ 64 w 328"/>
                <a:gd name="T55" fmla="*/ 134 h 444"/>
                <a:gd name="T56" fmla="*/ 65 w 328"/>
                <a:gd name="T57" fmla="*/ 115 h 444"/>
                <a:gd name="T58" fmla="*/ 86 w 328"/>
                <a:gd name="T59" fmla="*/ 117 h 444"/>
                <a:gd name="T60" fmla="*/ 84 w 328"/>
                <a:gd name="T61" fmla="*/ 98 h 444"/>
                <a:gd name="T62" fmla="*/ 74 w 328"/>
                <a:gd name="T63" fmla="*/ 74 h 444"/>
                <a:gd name="T64" fmla="*/ 73 w 328"/>
                <a:gd name="T65" fmla="*/ 44 h 444"/>
                <a:gd name="T66" fmla="*/ 89 w 328"/>
                <a:gd name="T67" fmla="*/ 0 h 444"/>
                <a:gd name="T68" fmla="*/ 98 w 328"/>
                <a:gd name="T69" fmla="*/ 19 h 444"/>
                <a:gd name="T70" fmla="*/ 110 w 328"/>
                <a:gd name="T71" fmla="*/ 40 h 444"/>
                <a:gd name="T72" fmla="*/ 121 w 328"/>
                <a:gd name="T73" fmla="*/ 55 h 444"/>
                <a:gd name="T74" fmla="*/ 135 w 328"/>
                <a:gd name="T75" fmla="*/ 84 h 444"/>
                <a:gd name="T76" fmla="*/ 144 w 328"/>
                <a:gd name="T77" fmla="*/ 104 h 444"/>
                <a:gd name="T78" fmla="*/ 146 w 328"/>
                <a:gd name="T79" fmla="*/ 123 h 444"/>
                <a:gd name="T80" fmla="*/ 175 w 328"/>
                <a:gd name="T81" fmla="*/ 131 h 444"/>
                <a:gd name="T82" fmla="*/ 187 w 328"/>
                <a:gd name="T83" fmla="*/ 162 h 444"/>
                <a:gd name="T84" fmla="*/ 205 w 328"/>
                <a:gd name="T85" fmla="*/ 196 h 444"/>
                <a:gd name="T86" fmla="*/ 200 w 328"/>
                <a:gd name="T87" fmla="*/ 213 h 444"/>
                <a:gd name="T88" fmla="*/ 195 w 328"/>
                <a:gd name="T89" fmla="*/ 258 h 444"/>
                <a:gd name="T90" fmla="*/ 221 w 328"/>
                <a:gd name="T91" fmla="*/ 262 h 444"/>
                <a:gd name="T92" fmla="*/ 240 w 328"/>
                <a:gd name="T93" fmla="*/ 278 h 444"/>
                <a:gd name="T94" fmla="*/ 278 w 328"/>
                <a:gd name="T95" fmla="*/ 316 h 444"/>
                <a:gd name="T96" fmla="*/ 306 w 328"/>
                <a:gd name="T97" fmla="*/ 314 h 444"/>
                <a:gd name="T98" fmla="*/ 328 w 328"/>
                <a:gd name="T99" fmla="*/ 336 h 444"/>
                <a:gd name="T100" fmla="*/ 304 w 328"/>
                <a:gd name="T101" fmla="*/ 356 h 444"/>
                <a:gd name="T102" fmla="*/ 304 w 328"/>
                <a:gd name="T103" fmla="*/ 356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444">
                  <a:moveTo>
                    <a:pt x="304" y="356"/>
                  </a:moveTo>
                  <a:lnTo>
                    <a:pt x="300" y="388"/>
                  </a:lnTo>
                  <a:lnTo>
                    <a:pt x="275" y="413"/>
                  </a:lnTo>
                  <a:lnTo>
                    <a:pt x="246" y="421"/>
                  </a:lnTo>
                  <a:lnTo>
                    <a:pt x="221" y="421"/>
                  </a:lnTo>
                  <a:lnTo>
                    <a:pt x="204" y="444"/>
                  </a:lnTo>
                  <a:lnTo>
                    <a:pt x="193" y="438"/>
                  </a:lnTo>
                  <a:lnTo>
                    <a:pt x="185" y="429"/>
                  </a:lnTo>
                  <a:lnTo>
                    <a:pt x="154" y="430"/>
                  </a:lnTo>
                  <a:lnTo>
                    <a:pt x="154" y="440"/>
                  </a:lnTo>
                  <a:lnTo>
                    <a:pt x="104" y="444"/>
                  </a:lnTo>
                  <a:lnTo>
                    <a:pt x="101" y="429"/>
                  </a:lnTo>
                  <a:lnTo>
                    <a:pt x="80" y="413"/>
                  </a:lnTo>
                  <a:lnTo>
                    <a:pt x="55" y="406"/>
                  </a:lnTo>
                  <a:lnTo>
                    <a:pt x="57" y="392"/>
                  </a:lnTo>
                  <a:lnTo>
                    <a:pt x="45" y="374"/>
                  </a:lnTo>
                  <a:lnTo>
                    <a:pt x="37" y="368"/>
                  </a:lnTo>
                  <a:lnTo>
                    <a:pt x="27" y="358"/>
                  </a:lnTo>
                  <a:lnTo>
                    <a:pt x="26" y="341"/>
                  </a:lnTo>
                  <a:lnTo>
                    <a:pt x="14" y="337"/>
                  </a:lnTo>
                  <a:lnTo>
                    <a:pt x="0" y="315"/>
                  </a:lnTo>
                  <a:lnTo>
                    <a:pt x="24" y="312"/>
                  </a:lnTo>
                  <a:lnTo>
                    <a:pt x="31" y="261"/>
                  </a:lnTo>
                  <a:lnTo>
                    <a:pt x="49" y="259"/>
                  </a:lnTo>
                  <a:lnTo>
                    <a:pt x="53" y="207"/>
                  </a:lnTo>
                  <a:lnTo>
                    <a:pt x="82" y="201"/>
                  </a:lnTo>
                  <a:lnTo>
                    <a:pt x="80" y="138"/>
                  </a:lnTo>
                  <a:lnTo>
                    <a:pt x="64" y="134"/>
                  </a:lnTo>
                  <a:lnTo>
                    <a:pt x="65" y="115"/>
                  </a:lnTo>
                  <a:lnTo>
                    <a:pt x="86" y="117"/>
                  </a:lnTo>
                  <a:lnTo>
                    <a:pt x="84" y="98"/>
                  </a:lnTo>
                  <a:lnTo>
                    <a:pt x="74" y="74"/>
                  </a:lnTo>
                  <a:lnTo>
                    <a:pt x="73" y="44"/>
                  </a:lnTo>
                  <a:lnTo>
                    <a:pt x="89" y="0"/>
                  </a:lnTo>
                  <a:lnTo>
                    <a:pt x="98" y="19"/>
                  </a:lnTo>
                  <a:lnTo>
                    <a:pt x="110" y="40"/>
                  </a:lnTo>
                  <a:lnTo>
                    <a:pt x="121" y="55"/>
                  </a:lnTo>
                  <a:lnTo>
                    <a:pt x="135" y="84"/>
                  </a:lnTo>
                  <a:lnTo>
                    <a:pt x="144" y="104"/>
                  </a:lnTo>
                  <a:lnTo>
                    <a:pt x="146" y="123"/>
                  </a:lnTo>
                  <a:lnTo>
                    <a:pt x="175" y="131"/>
                  </a:lnTo>
                  <a:lnTo>
                    <a:pt x="187" y="162"/>
                  </a:lnTo>
                  <a:lnTo>
                    <a:pt x="205" y="196"/>
                  </a:lnTo>
                  <a:lnTo>
                    <a:pt x="200" y="213"/>
                  </a:lnTo>
                  <a:lnTo>
                    <a:pt x="195" y="258"/>
                  </a:lnTo>
                  <a:lnTo>
                    <a:pt x="221" y="262"/>
                  </a:lnTo>
                  <a:lnTo>
                    <a:pt x="240" y="278"/>
                  </a:lnTo>
                  <a:lnTo>
                    <a:pt x="278" y="316"/>
                  </a:lnTo>
                  <a:lnTo>
                    <a:pt x="306" y="314"/>
                  </a:lnTo>
                  <a:lnTo>
                    <a:pt x="328" y="336"/>
                  </a:lnTo>
                  <a:lnTo>
                    <a:pt x="304" y="356"/>
                  </a:lnTo>
                  <a:lnTo>
                    <a:pt x="304" y="35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7" name="Freeform 236">
              <a:extLst>
                <a:ext uri="{FF2B5EF4-FFF2-40B4-BE49-F238E27FC236}">
                  <a16:creationId xmlns:a16="http://schemas.microsoft.com/office/drawing/2014/main" id="{994CCC58-5EBF-34B2-5781-E00A2DB51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3604" y="5037962"/>
              <a:ext cx="528501" cy="748433"/>
            </a:xfrm>
            <a:custGeom>
              <a:avLst/>
              <a:gdLst>
                <a:gd name="T0" fmla="*/ 237 w 249"/>
                <a:gd name="T1" fmla="*/ 53 h 369"/>
                <a:gd name="T2" fmla="*/ 229 w 249"/>
                <a:gd name="T3" fmla="*/ 81 h 369"/>
                <a:gd name="T4" fmla="*/ 208 w 249"/>
                <a:gd name="T5" fmla="*/ 107 h 369"/>
                <a:gd name="T6" fmla="*/ 194 w 249"/>
                <a:gd name="T7" fmla="*/ 140 h 369"/>
                <a:gd name="T8" fmla="*/ 184 w 249"/>
                <a:gd name="T9" fmla="*/ 185 h 369"/>
                <a:gd name="T10" fmla="*/ 157 w 249"/>
                <a:gd name="T11" fmla="*/ 221 h 369"/>
                <a:gd name="T12" fmla="*/ 116 w 249"/>
                <a:gd name="T13" fmla="*/ 263 h 369"/>
                <a:gd name="T14" fmla="*/ 72 w 249"/>
                <a:gd name="T15" fmla="*/ 303 h 369"/>
                <a:gd name="T16" fmla="*/ 45 w 249"/>
                <a:gd name="T17" fmla="*/ 321 h 369"/>
                <a:gd name="T18" fmla="*/ 32 w 249"/>
                <a:gd name="T19" fmla="*/ 345 h 369"/>
                <a:gd name="T20" fmla="*/ 15 w 249"/>
                <a:gd name="T21" fmla="*/ 369 h 369"/>
                <a:gd name="T22" fmla="*/ 5 w 249"/>
                <a:gd name="T23" fmla="*/ 362 h 369"/>
                <a:gd name="T24" fmla="*/ 0 w 249"/>
                <a:gd name="T25" fmla="*/ 262 h 369"/>
                <a:gd name="T26" fmla="*/ 8 w 249"/>
                <a:gd name="T27" fmla="*/ 246 h 369"/>
                <a:gd name="T28" fmla="*/ 20 w 249"/>
                <a:gd name="T29" fmla="*/ 235 h 369"/>
                <a:gd name="T30" fmla="*/ 37 w 249"/>
                <a:gd name="T31" fmla="*/ 212 h 369"/>
                <a:gd name="T32" fmla="*/ 62 w 249"/>
                <a:gd name="T33" fmla="*/ 212 h 369"/>
                <a:gd name="T34" fmla="*/ 91 w 249"/>
                <a:gd name="T35" fmla="*/ 204 h 369"/>
                <a:gd name="T36" fmla="*/ 116 w 249"/>
                <a:gd name="T37" fmla="*/ 179 h 369"/>
                <a:gd name="T38" fmla="*/ 120 w 249"/>
                <a:gd name="T39" fmla="*/ 147 h 369"/>
                <a:gd name="T40" fmla="*/ 144 w 249"/>
                <a:gd name="T41" fmla="*/ 127 h 369"/>
                <a:gd name="T42" fmla="*/ 122 w 249"/>
                <a:gd name="T43" fmla="*/ 105 h 369"/>
                <a:gd name="T44" fmla="*/ 94 w 249"/>
                <a:gd name="T45" fmla="*/ 107 h 369"/>
                <a:gd name="T46" fmla="*/ 56 w 249"/>
                <a:gd name="T47" fmla="*/ 69 h 369"/>
                <a:gd name="T48" fmla="*/ 37 w 249"/>
                <a:gd name="T49" fmla="*/ 53 h 369"/>
                <a:gd name="T50" fmla="*/ 61 w 249"/>
                <a:gd name="T51" fmla="*/ 32 h 369"/>
                <a:gd name="T52" fmla="*/ 87 w 249"/>
                <a:gd name="T53" fmla="*/ 42 h 369"/>
                <a:gd name="T54" fmla="*/ 135 w 249"/>
                <a:gd name="T55" fmla="*/ 45 h 369"/>
                <a:gd name="T56" fmla="*/ 151 w 249"/>
                <a:gd name="T57" fmla="*/ 36 h 369"/>
                <a:gd name="T58" fmla="*/ 167 w 249"/>
                <a:gd name="T59" fmla="*/ 27 h 369"/>
                <a:gd name="T60" fmla="*/ 192 w 249"/>
                <a:gd name="T61" fmla="*/ 23 h 369"/>
                <a:gd name="T62" fmla="*/ 217 w 249"/>
                <a:gd name="T63" fmla="*/ 0 h 369"/>
                <a:gd name="T64" fmla="*/ 234 w 249"/>
                <a:gd name="T65" fmla="*/ 24 h 369"/>
                <a:gd name="T66" fmla="*/ 249 w 249"/>
                <a:gd name="T67" fmla="*/ 39 h 369"/>
                <a:gd name="T68" fmla="*/ 237 w 249"/>
                <a:gd name="T69" fmla="*/ 53 h 369"/>
                <a:gd name="T70" fmla="*/ 237 w 249"/>
                <a:gd name="T71" fmla="*/ 5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9" h="369">
                  <a:moveTo>
                    <a:pt x="237" y="53"/>
                  </a:moveTo>
                  <a:lnTo>
                    <a:pt x="229" y="81"/>
                  </a:lnTo>
                  <a:lnTo>
                    <a:pt x="208" y="107"/>
                  </a:lnTo>
                  <a:lnTo>
                    <a:pt x="194" y="140"/>
                  </a:lnTo>
                  <a:lnTo>
                    <a:pt x="184" y="185"/>
                  </a:lnTo>
                  <a:lnTo>
                    <a:pt x="157" y="221"/>
                  </a:lnTo>
                  <a:lnTo>
                    <a:pt x="116" y="263"/>
                  </a:lnTo>
                  <a:lnTo>
                    <a:pt x="72" y="303"/>
                  </a:lnTo>
                  <a:lnTo>
                    <a:pt x="45" y="321"/>
                  </a:lnTo>
                  <a:lnTo>
                    <a:pt x="32" y="345"/>
                  </a:lnTo>
                  <a:lnTo>
                    <a:pt x="15" y="369"/>
                  </a:lnTo>
                  <a:lnTo>
                    <a:pt x="5" y="362"/>
                  </a:lnTo>
                  <a:lnTo>
                    <a:pt x="0" y="262"/>
                  </a:lnTo>
                  <a:lnTo>
                    <a:pt x="8" y="246"/>
                  </a:lnTo>
                  <a:lnTo>
                    <a:pt x="20" y="235"/>
                  </a:lnTo>
                  <a:lnTo>
                    <a:pt x="37" y="212"/>
                  </a:lnTo>
                  <a:lnTo>
                    <a:pt x="62" y="212"/>
                  </a:lnTo>
                  <a:lnTo>
                    <a:pt x="91" y="204"/>
                  </a:lnTo>
                  <a:lnTo>
                    <a:pt x="116" y="179"/>
                  </a:lnTo>
                  <a:lnTo>
                    <a:pt x="120" y="147"/>
                  </a:lnTo>
                  <a:lnTo>
                    <a:pt x="144" y="127"/>
                  </a:lnTo>
                  <a:lnTo>
                    <a:pt x="122" y="105"/>
                  </a:lnTo>
                  <a:lnTo>
                    <a:pt x="94" y="107"/>
                  </a:lnTo>
                  <a:lnTo>
                    <a:pt x="56" y="69"/>
                  </a:lnTo>
                  <a:lnTo>
                    <a:pt x="37" y="53"/>
                  </a:lnTo>
                  <a:lnTo>
                    <a:pt x="61" y="32"/>
                  </a:lnTo>
                  <a:lnTo>
                    <a:pt x="87" y="42"/>
                  </a:lnTo>
                  <a:lnTo>
                    <a:pt x="135" y="45"/>
                  </a:lnTo>
                  <a:lnTo>
                    <a:pt x="151" y="36"/>
                  </a:lnTo>
                  <a:lnTo>
                    <a:pt x="167" y="27"/>
                  </a:lnTo>
                  <a:lnTo>
                    <a:pt x="192" y="23"/>
                  </a:lnTo>
                  <a:lnTo>
                    <a:pt x="217" y="0"/>
                  </a:lnTo>
                  <a:lnTo>
                    <a:pt x="234" y="24"/>
                  </a:lnTo>
                  <a:lnTo>
                    <a:pt x="249" y="39"/>
                  </a:lnTo>
                  <a:lnTo>
                    <a:pt x="237" y="53"/>
                  </a:lnTo>
                  <a:lnTo>
                    <a:pt x="237" y="5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8" name="Freeform 237">
              <a:extLst>
                <a:ext uri="{FF2B5EF4-FFF2-40B4-BE49-F238E27FC236}">
                  <a16:creationId xmlns:a16="http://schemas.microsoft.com/office/drawing/2014/main" id="{5252DDBA-360F-9606-0272-28E165702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309" y="3865623"/>
              <a:ext cx="751362" cy="855929"/>
            </a:xfrm>
            <a:custGeom>
              <a:avLst/>
              <a:gdLst>
                <a:gd name="T0" fmla="*/ 351 w 354"/>
                <a:gd name="T1" fmla="*/ 55 h 422"/>
                <a:gd name="T2" fmla="*/ 352 w 354"/>
                <a:gd name="T3" fmla="*/ 335 h 422"/>
                <a:gd name="T4" fmla="*/ 351 w 354"/>
                <a:gd name="T5" fmla="*/ 376 h 422"/>
                <a:gd name="T6" fmla="*/ 334 w 354"/>
                <a:gd name="T7" fmla="*/ 380 h 422"/>
                <a:gd name="T8" fmla="*/ 338 w 354"/>
                <a:gd name="T9" fmla="*/ 422 h 422"/>
                <a:gd name="T10" fmla="*/ 322 w 354"/>
                <a:gd name="T11" fmla="*/ 420 h 422"/>
                <a:gd name="T12" fmla="*/ 284 w 354"/>
                <a:gd name="T13" fmla="*/ 389 h 422"/>
                <a:gd name="T14" fmla="*/ 268 w 354"/>
                <a:gd name="T15" fmla="*/ 380 h 422"/>
                <a:gd name="T16" fmla="*/ 233 w 354"/>
                <a:gd name="T17" fmla="*/ 364 h 422"/>
                <a:gd name="T18" fmla="*/ 220 w 354"/>
                <a:gd name="T19" fmla="*/ 343 h 422"/>
                <a:gd name="T20" fmla="*/ 181 w 354"/>
                <a:gd name="T21" fmla="*/ 336 h 422"/>
                <a:gd name="T22" fmla="*/ 173 w 354"/>
                <a:gd name="T23" fmla="*/ 317 h 422"/>
                <a:gd name="T24" fmla="*/ 153 w 354"/>
                <a:gd name="T25" fmla="*/ 310 h 422"/>
                <a:gd name="T26" fmla="*/ 150 w 354"/>
                <a:gd name="T27" fmla="*/ 301 h 422"/>
                <a:gd name="T28" fmla="*/ 129 w 354"/>
                <a:gd name="T29" fmla="*/ 298 h 422"/>
                <a:gd name="T30" fmla="*/ 113 w 354"/>
                <a:gd name="T31" fmla="*/ 293 h 422"/>
                <a:gd name="T32" fmla="*/ 87 w 354"/>
                <a:gd name="T33" fmla="*/ 290 h 422"/>
                <a:gd name="T34" fmla="*/ 84 w 354"/>
                <a:gd name="T35" fmla="*/ 278 h 422"/>
                <a:gd name="T36" fmla="*/ 54 w 354"/>
                <a:gd name="T37" fmla="*/ 278 h 422"/>
                <a:gd name="T38" fmla="*/ 50 w 354"/>
                <a:gd name="T39" fmla="*/ 255 h 422"/>
                <a:gd name="T40" fmla="*/ 14 w 354"/>
                <a:gd name="T41" fmla="*/ 248 h 422"/>
                <a:gd name="T42" fmla="*/ 1 w 354"/>
                <a:gd name="T43" fmla="*/ 236 h 422"/>
                <a:gd name="T44" fmla="*/ 0 w 354"/>
                <a:gd name="T45" fmla="*/ 208 h 422"/>
                <a:gd name="T46" fmla="*/ 5 w 354"/>
                <a:gd name="T47" fmla="*/ 52 h 422"/>
                <a:gd name="T48" fmla="*/ 29 w 354"/>
                <a:gd name="T49" fmla="*/ 42 h 422"/>
                <a:gd name="T50" fmla="*/ 41 w 354"/>
                <a:gd name="T51" fmla="*/ 38 h 422"/>
                <a:gd name="T52" fmla="*/ 44 w 354"/>
                <a:gd name="T53" fmla="*/ 1 h 422"/>
                <a:gd name="T54" fmla="*/ 63 w 354"/>
                <a:gd name="T55" fmla="*/ 13 h 422"/>
                <a:gd name="T56" fmla="*/ 78 w 354"/>
                <a:gd name="T57" fmla="*/ 15 h 422"/>
                <a:gd name="T58" fmla="*/ 129 w 354"/>
                <a:gd name="T59" fmla="*/ 23 h 422"/>
                <a:gd name="T60" fmla="*/ 137 w 354"/>
                <a:gd name="T61" fmla="*/ 43 h 422"/>
                <a:gd name="T62" fmla="*/ 174 w 354"/>
                <a:gd name="T63" fmla="*/ 48 h 422"/>
                <a:gd name="T64" fmla="*/ 175 w 354"/>
                <a:gd name="T65" fmla="*/ 60 h 422"/>
                <a:gd name="T66" fmla="*/ 207 w 354"/>
                <a:gd name="T67" fmla="*/ 68 h 422"/>
                <a:gd name="T68" fmla="*/ 228 w 354"/>
                <a:gd name="T69" fmla="*/ 76 h 422"/>
                <a:gd name="T70" fmla="*/ 233 w 354"/>
                <a:gd name="T71" fmla="*/ 64 h 422"/>
                <a:gd name="T72" fmla="*/ 233 w 354"/>
                <a:gd name="T73" fmla="*/ 31 h 422"/>
                <a:gd name="T74" fmla="*/ 244 w 354"/>
                <a:gd name="T75" fmla="*/ 22 h 422"/>
                <a:gd name="T76" fmla="*/ 255 w 354"/>
                <a:gd name="T77" fmla="*/ 7 h 422"/>
                <a:gd name="T78" fmla="*/ 263 w 354"/>
                <a:gd name="T79" fmla="*/ 0 h 422"/>
                <a:gd name="T80" fmla="*/ 286 w 354"/>
                <a:gd name="T81" fmla="*/ 1 h 422"/>
                <a:gd name="T82" fmla="*/ 301 w 354"/>
                <a:gd name="T83" fmla="*/ 14 h 422"/>
                <a:gd name="T84" fmla="*/ 313 w 354"/>
                <a:gd name="T85" fmla="*/ 25 h 422"/>
                <a:gd name="T86" fmla="*/ 334 w 354"/>
                <a:gd name="T87" fmla="*/ 25 h 422"/>
                <a:gd name="T88" fmla="*/ 354 w 354"/>
                <a:gd name="T89" fmla="*/ 31 h 422"/>
                <a:gd name="T90" fmla="*/ 351 w 354"/>
                <a:gd name="T91" fmla="*/ 55 h 422"/>
                <a:gd name="T92" fmla="*/ 351 w 354"/>
                <a:gd name="T93" fmla="*/ 5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4" h="422">
                  <a:moveTo>
                    <a:pt x="351" y="55"/>
                  </a:moveTo>
                  <a:lnTo>
                    <a:pt x="352" y="335"/>
                  </a:lnTo>
                  <a:lnTo>
                    <a:pt x="351" y="376"/>
                  </a:lnTo>
                  <a:lnTo>
                    <a:pt x="334" y="380"/>
                  </a:lnTo>
                  <a:lnTo>
                    <a:pt x="338" y="422"/>
                  </a:lnTo>
                  <a:lnTo>
                    <a:pt x="322" y="420"/>
                  </a:lnTo>
                  <a:lnTo>
                    <a:pt x="284" y="389"/>
                  </a:lnTo>
                  <a:lnTo>
                    <a:pt x="268" y="380"/>
                  </a:lnTo>
                  <a:lnTo>
                    <a:pt x="233" y="364"/>
                  </a:lnTo>
                  <a:lnTo>
                    <a:pt x="220" y="343"/>
                  </a:lnTo>
                  <a:lnTo>
                    <a:pt x="181" y="336"/>
                  </a:lnTo>
                  <a:lnTo>
                    <a:pt x="173" y="317"/>
                  </a:lnTo>
                  <a:lnTo>
                    <a:pt x="153" y="310"/>
                  </a:lnTo>
                  <a:lnTo>
                    <a:pt x="150" y="301"/>
                  </a:lnTo>
                  <a:lnTo>
                    <a:pt x="129" y="298"/>
                  </a:lnTo>
                  <a:lnTo>
                    <a:pt x="113" y="293"/>
                  </a:lnTo>
                  <a:lnTo>
                    <a:pt x="87" y="290"/>
                  </a:lnTo>
                  <a:lnTo>
                    <a:pt x="84" y="278"/>
                  </a:lnTo>
                  <a:lnTo>
                    <a:pt x="54" y="278"/>
                  </a:lnTo>
                  <a:lnTo>
                    <a:pt x="50" y="255"/>
                  </a:lnTo>
                  <a:lnTo>
                    <a:pt x="14" y="248"/>
                  </a:lnTo>
                  <a:lnTo>
                    <a:pt x="1" y="236"/>
                  </a:lnTo>
                  <a:lnTo>
                    <a:pt x="0" y="208"/>
                  </a:lnTo>
                  <a:lnTo>
                    <a:pt x="5" y="52"/>
                  </a:lnTo>
                  <a:lnTo>
                    <a:pt x="29" y="42"/>
                  </a:lnTo>
                  <a:lnTo>
                    <a:pt x="41" y="38"/>
                  </a:lnTo>
                  <a:lnTo>
                    <a:pt x="44" y="1"/>
                  </a:lnTo>
                  <a:lnTo>
                    <a:pt x="63" y="13"/>
                  </a:lnTo>
                  <a:lnTo>
                    <a:pt x="78" y="15"/>
                  </a:lnTo>
                  <a:lnTo>
                    <a:pt x="129" y="23"/>
                  </a:lnTo>
                  <a:lnTo>
                    <a:pt x="137" y="43"/>
                  </a:lnTo>
                  <a:lnTo>
                    <a:pt x="174" y="48"/>
                  </a:lnTo>
                  <a:lnTo>
                    <a:pt x="175" y="60"/>
                  </a:lnTo>
                  <a:lnTo>
                    <a:pt x="207" y="68"/>
                  </a:lnTo>
                  <a:lnTo>
                    <a:pt x="228" y="76"/>
                  </a:lnTo>
                  <a:lnTo>
                    <a:pt x="233" y="64"/>
                  </a:lnTo>
                  <a:lnTo>
                    <a:pt x="233" y="31"/>
                  </a:lnTo>
                  <a:lnTo>
                    <a:pt x="244" y="22"/>
                  </a:lnTo>
                  <a:lnTo>
                    <a:pt x="255" y="7"/>
                  </a:lnTo>
                  <a:lnTo>
                    <a:pt x="263" y="0"/>
                  </a:lnTo>
                  <a:lnTo>
                    <a:pt x="286" y="1"/>
                  </a:lnTo>
                  <a:lnTo>
                    <a:pt x="301" y="14"/>
                  </a:lnTo>
                  <a:lnTo>
                    <a:pt x="313" y="25"/>
                  </a:lnTo>
                  <a:lnTo>
                    <a:pt x="334" y="25"/>
                  </a:lnTo>
                  <a:lnTo>
                    <a:pt x="354" y="31"/>
                  </a:lnTo>
                  <a:lnTo>
                    <a:pt x="351" y="55"/>
                  </a:lnTo>
                  <a:lnTo>
                    <a:pt x="351" y="5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9" name="Freeform 238">
              <a:extLst>
                <a:ext uri="{FF2B5EF4-FFF2-40B4-BE49-F238E27FC236}">
                  <a16:creationId xmlns:a16="http://schemas.microsoft.com/office/drawing/2014/main" id="{37B0E50A-8538-D784-5741-460304641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851" y="4463963"/>
              <a:ext cx="747116" cy="1040502"/>
            </a:xfrm>
            <a:custGeom>
              <a:avLst/>
              <a:gdLst>
                <a:gd name="T0" fmla="*/ 337 w 352"/>
                <a:gd name="T1" fmla="*/ 148 h 513"/>
                <a:gd name="T2" fmla="*/ 349 w 352"/>
                <a:gd name="T3" fmla="*/ 191 h 513"/>
                <a:gd name="T4" fmla="*/ 327 w 352"/>
                <a:gd name="T5" fmla="*/ 208 h 513"/>
                <a:gd name="T6" fmla="*/ 345 w 352"/>
                <a:gd name="T7" fmla="*/ 275 h 513"/>
                <a:gd name="T8" fmla="*/ 312 w 352"/>
                <a:gd name="T9" fmla="*/ 333 h 513"/>
                <a:gd name="T10" fmla="*/ 287 w 352"/>
                <a:gd name="T11" fmla="*/ 386 h 513"/>
                <a:gd name="T12" fmla="*/ 277 w 352"/>
                <a:gd name="T13" fmla="*/ 411 h 513"/>
                <a:gd name="T14" fmla="*/ 290 w 352"/>
                <a:gd name="T15" fmla="*/ 432 h 513"/>
                <a:gd name="T16" fmla="*/ 308 w 352"/>
                <a:gd name="T17" fmla="*/ 448 h 513"/>
                <a:gd name="T18" fmla="*/ 318 w 352"/>
                <a:gd name="T19" fmla="*/ 480 h 513"/>
                <a:gd name="T20" fmla="*/ 261 w 352"/>
                <a:gd name="T21" fmla="*/ 513 h 513"/>
                <a:gd name="T22" fmla="*/ 213 w 352"/>
                <a:gd name="T23" fmla="*/ 512 h 513"/>
                <a:gd name="T24" fmla="*/ 197 w 352"/>
                <a:gd name="T25" fmla="*/ 504 h 513"/>
                <a:gd name="T26" fmla="*/ 137 w 352"/>
                <a:gd name="T27" fmla="*/ 488 h 513"/>
                <a:gd name="T28" fmla="*/ 130 w 352"/>
                <a:gd name="T29" fmla="*/ 464 h 513"/>
                <a:gd name="T30" fmla="*/ 119 w 352"/>
                <a:gd name="T31" fmla="*/ 448 h 513"/>
                <a:gd name="T32" fmla="*/ 102 w 352"/>
                <a:gd name="T33" fmla="*/ 417 h 513"/>
                <a:gd name="T34" fmla="*/ 76 w 352"/>
                <a:gd name="T35" fmla="*/ 390 h 513"/>
                <a:gd name="T36" fmla="*/ 57 w 352"/>
                <a:gd name="T37" fmla="*/ 381 h 513"/>
                <a:gd name="T38" fmla="*/ 49 w 352"/>
                <a:gd name="T39" fmla="*/ 356 h 513"/>
                <a:gd name="T40" fmla="*/ 27 w 352"/>
                <a:gd name="T41" fmla="*/ 315 h 513"/>
                <a:gd name="T42" fmla="*/ 31 w 352"/>
                <a:gd name="T43" fmla="*/ 296 h 513"/>
                <a:gd name="T44" fmla="*/ 18 w 352"/>
                <a:gd name="T45" fmla="*/ 273 h 513"/>
                <a:gd name="T46" fmla="*/ 2 w 352"/>
                <a:gd name="T47" fmla="*/ 252 h 513"/>
                <a:gd name="T48" fmla="*/ 25 w 352"/>
                <a:gd name="T49" fmla="*/ 226 h 513"/>
                <a:gd name="T50" fmla="*/ 55 w 352"/>
                <a:gd name="T51" fmla="*/ 195 h 513"/>
                <a:gd name="T52" fmla="*/ 52 w 352"/>
                <a:gd name="T53" fmla="*/ 85 h 513"/>
                <a:gd name="T54" fmla="*/ 70 w 352"/>
                <a:gd name="T55" fmla="*/ 40 h 513"/>
                <a:gd name="T56" fmla="*/ 102 w 352"/>
                <a:gd name="T57" fmla="*/ 20 h 513"/>
                <a:gd name="T58" fmla="*/ 267 w 352"/>
                <a:gd name="T59" fmla="*/ 32 h 513"/>
                <a:gd name="T60" fmla="*/ 337 w 352"/>
                <a:gd name="T61" fmla="*/ 24 h 513"/>
                <a:gd name="T62" fmla="*/ 352 w 352"/>
                <a:gd name="T63" fmla="*/ 74 h 513"/>
                <a:gd name="T64" fmla="*/ 336 w 352"/>
                <a:gd name="T65" fmla="*/ 118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2" h="513">
                  <a:moveTo>
                    <a:pt x="336" y="118"/>
                  </a:moveTo>
                  <a:lnTo>
                    <a:pt x="337" y="148"/>
                  </a:lnTo>
                  <a:lnTo>
                    <a:pt x="347" y="172"/>
                  </a:lnTo>
                  <a:lnTo>
                    <a:pt x="349" y="191"/>
                  </a:lnTo>
                  <a:lnTo>
                    <a:pt x="328" y="189"/>
                  </a:lnTo>
                  <a:lnTo>
                    <a:pt x="327" y="208"/>
                  </a:lnTo>
                  <a:lnTo>
                    <a:pt x="343" y="212"/>
                  </a:lnTo>
                  <a:lnTo>
                    <a:pt x="345" y="275"/>
                  </a:lnTo>
                  <a:lnTo>
                    <a:pt x="316" y="281"/>
                  </a:lnTo>
                  <a:lnTo>
                    <a:pt x="312" y="333"/>
                  </a:lnTo>
                  <a:lnTo>
                    <a:pt x="294" y="335"/>
                  </a:lnTo>
                  <a:lnTo>
                    <a:pt x="287" y="386"/>
                  </a:lnTo>
                  <a:lnTo>
                    <a:pt x="263" y="389"/>
                  </a:lnTo>
                  <a:lnTo>
                    <a:pt x="277" y="411"/>
                  </a:lnTo>
                  <a:lnTo>
                    <a:pt x="289" y="415"/>
                  </a:lnTo>
                  <a:lnTo>
                    <a:pt x="290" y="432"/>
                  </a:lnTo>
                  <a:lnTo>
                    <a:pt x="300" y="442"/>
                  </a:lnTo>
                  <a:lnTo>
                    <a:pt x="308" y="448"/>
                  </a:lnTo>
                  <a:lnTo>
                    <a:pt x="320" y="466"/>
                  </a:lnTo>
                  <a:lnTo>
                    <a:pt x="318" y="480"/>
                  </a:lnTo>
                  <a:lnTo>
                    <a:pt x="287" y="505"/>
                  </a:lnTo>
                  <a:lnTo>
                    <a:pt x="261" y="513"/>
                  </a:lnTo>
                  <a:lnTo>
                    <a:pt x="237" y="512"/>
                  </a:lnTo>
                  <a:lnTo>
                    <a:pt x="213" y="512"/>
                  </a:lnTo>
                  <a:lnTo>
                    <a:pt x="212" y="508"/>
                  </a:lnTo>
                  <a:lnTo>
                    <a:pt x="197" y="504"/>
                  </a:lnTo>
                  <a:lnTo>
                    <a:pt x="189" y="492"/>
                  </a:lnTo>
                  <a:lnTo>
                    <a:pt x="137" y="488"/>
                  </a:lnTo>
                  <a:lnTo>
                    <a:pt x="127" y="475"/>
                  </a:lnTo>
                  <a:lnTo>
                    <a:pt x="130" y="464"/>
                  </a:lnTo>
                  <a:lnTo>
                    <a:pt x="126" y="456"/>
                  </a:lnTo>
                  <a:lnTo>
                    <a:pt x="119" y="448"/>
                  </a:lnTo>
                  <a:lnTo>
                    <a:pt x="106" y="443"/>
                  </a:lnTo>
                  <a:lnTo>
                    <a:pt x="102" y="417"/>
                  </a:lnTo>
                  <a:lnTo>
                    <a:pt x="81" y="413"/>
                  </a:lnTo>
                  <a:lnTo>
                    <a:pt x="76" y="390"/>
                  </a:lnTo>
                  <a:lnTo>
                    <a:pt x="60" y="394"/>
                  </a:lnTo>
                  <a:lnTo>
                    <a:pt x="57" y="381"/>
                  </a:lnTo>
                  <a:lnTo>
                    <a:pt x="48" y="376"/>
                  </a:lnTo>
                  <a:lnTo>
                    <a:pt x="49" y="356"/>
                  </a:lnTo>
                  <a:lnTo>
                    <a:pt x="39" y="332"/>
                  </a:lnTo>
                  <a:lnTo>
                    <a:pt x="27" y="315"/>
                  </a:lnTo>
                  <a:lnTo>
                    <a:pt x="32" y="307"/>
                  </a:lnTo>
                  <a:lnTo>
                    <a:pt x="31" y="296"/>
                  </a:lnTo>
                  <a:lnTo>
                    <a:pt x="22" y="291"/>
                  </a:lnTo>
                  <a:lnTo>
                    <a:pt x="18" y="273"/>
                  </a:lnTo>
                  <a:lnTo>
                    <a:pt x="0" y="266"/>
                  </a:lnTo>
                  <a:lnTo>
                    <a:pt x="2" y="252"/>
                  </a:lnTo>
                  <a:lnTo>
                    <a:pt x="19" y="250"/>
                  </a:lnTo>
                  <a:lnTo>
                    <a:pt x="25" y="226"/>
                  </a:lnTo>
                  <a:lnTo>
                    <a:pt x="40" y="200"/>
                  </a:lnTo>
                  <a:lnTo>
                    <a:pt x="55" y="195"/>
                  </a:lnTo>
                  <a:lnTo>
                    <a:pt x="56" y="127"/>
                  </a:lnTo>
                  <a:lnTo>
                    <a:pt x="52" y="85"/>
                  </a:lnTo>
                  <a:lnTo>
                    <a:pt x="69" y="81"/>
                  </a:lnTo>
                  <a:lnTo>
                    <a:pt x="70" y="40"/>
                  </a:lnTo>
                  <a:lnTo>
                    <a:pt x="85" y="32"/>
                  </a:lnTo>
                  <a:lnTo>
                    <a:pt x="102" y="20"/>
                  </a:lnTo>
                  <a:lnTo>
                    <a:pt x="253" y="20"/>
                  </a:lnTo>
                  <a:lnTo>
                    <a:pt x="267" y="32"/>
                  </a:lnTo>
                  <a:lnTo>
                    <a:pt x="308" y="0"/>
                  </a:lnTo>
                  <a:lnTo>
                    <a:pt x="337" y="24"/>
                  </a:lnTo>
                  <a:lnTo>
                    <a:pt x="349" y="52"/>
                  </a:lnTo>
                  <a:lnTo>
                    <a:pt x="352" y="74"/>
                  </a:lnTo>
                  <a:lnTo>
                    <a:pt x="336" y="118"/>
                  </a:lnTo>
                  <a:lnTo>
                    <a:pt x="336" y="118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0" name="Freeform 239">
              <a:extLst>
                <a:ext uri="{FF2B5EF4-FFF2-40B4-BE49-F238E27FC236}">
                  <a16:creationId xmlns:a16="http://schemas.microsoft.com/office/drawing/2014/main" id="{0340DAF5-730C-72A1-DE3D-951FA7B15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6506" y="4153636"/>
              <a:ext cx="135839" cy="73018"/>
            </a:xfrm>
            <a:custGeom>
              <a:avLst/>
              <a:gdLst>
                <a:gd name="T0" fmla="*/ 56 w 64"/>
                <a:gd name="T1" fmla="*/ 36 h 36"/>
                <a:gd name="T2" fmla="*/ 29 w 64"/>
                <a:gd name="T3" fmla="*/ 35 h 36"/>
                <a:gd name="T4" fmla="*/ 8 w 64"/>
                <a:gd name="T5" fmla="*/ 27 h 36"/>
                <a:gd name="T6" fmla="*/ 0 w 64"/>
                <a:gd name="T7" fmla="*/ 0 h 36"/>
                <a:gd name="T8" fmla="*/ 25 w 64"/>
                <a:gd name="T9" fmla="*/ 12 h 36"/>
                <a:gd name="T10" fmla="*/ 64 w 64"/>
                <a:gd name="T11" fmla="*/ 12 h 36"/>
                <a:gd name="T12" fmla="*/ 56 w 64"/>
                <a:gd name="T13" fmla="*/ 36 h 36"/>
                <a:gd name="T14" fmla="*/ 56 w 64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6">
                  <a:moveTo>
                    <a:pt x="56" y="36"/>
                  </a:moveTo>
                  <a:lnTo>
                    <a:pt x="29" y="35"/>
                  </a:lnTo>
                  <a:lnTo>
                    <a:pt x="8" y="27"/>
                  </a:lnTo>
                  <a:lnTo>
                    <a:pt x="0" y="0"/>
                  </a:lnTo>
                  <a:lnTo>
                    <a:pt x="25" y="12"/>
                  </a:lnTo>
                  <a:lnTo>
                    <a:pt x="64" y="12"/>
                  </a:lnTo>
                  <a:lnTo>
                    <a:pt x="56" y="36"/>
                  </a:lnTo>
                  <a:lnTo>
                    <a:pt x="56" y="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1" name="Freeform 240">
              <a:extLst>
                <a:ext uri="{FF2B5EF4-FFF2-40B4-BE49-F238E27FC236}">
                  <a16:creationId xmlns:a16="http://schemas.microsoft.com/office/drawing/2014/main" id="{C9426ED1-2C2A-FA91-8CA6-CADCAEF1D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982" y="5577481"/>
              <a:ext cx="314128" cy="352918"/>
            </a:xfrm>
            <a:custGeom>
              <a:avLst/>
              <a:gdLst>
                <a:gd name="T0" fmla="*/ 134 w 148"/>
                <a:gd name="T1" fmla="*/ 120 h 174"/>
                <a:gd name="T2" fmla="*/ 114 w 148"/>
                <a:gd name="T3" fmla="*/ 128 h 174"/>
                <a:gd name="T4" fmla="*/ 102 w 148"/>
                <a:gd name="T5" fmla="*/ 112 h 174"/>
                <a:gd name="T6" fmla="*/ 90 w 148"/>
                <a:gd name="T7" fmla="*/ 115 h 174"/>
                <a:gd name="T8" fmla="*/ 74 w 148"/>
                <a:gd name="T9" fmla="*/ 121 h 174"/>
                <a:gd name="T10" fmla="*/ 75 w 148"/>
                <a:gd name="T11" fmla="*/ 135 h 174"/>
                <a:gd name="T12" fmla="*/ 87 w 148"/>
                <a:gd name="T13" fmla="*/ 142 h 174"/>
                <a:gd name="T14" fmla="*/ 79 w 148"/>
                <a:gd name="T15" fmla="*/ 162 h 174"/>
                <a:gd name="T16" fmla="*/ 71 w 148"/>
                <a:gd name="T17" fmla="*/ 174 h 174"/>
                <a:gd name="T18" fmla="*/ 62 w 148"/>
                <a:gd name="T19" fmla="*/ 164 h 174"/>
                <a:gd name="T20" fmla="*/ 40 w 148"/>
                <a:gd name="T21" fmla="*/ 138 h 174"/>
                <a:gd name="T22" fmla="*/ 11 w 148"/>
                <a:gd name="T23" fmla="*/ 111 h 174"/>
                <a:gd name="T24" fmla="*/ 12 w 148"/>
                <a:gd name="T25" fmla="*/ 88 h 174"/>
                <a:gd name="T26" fmla="*/ 0 w 148"/>
                <a:gd name="T27" fmla="*/ 83 h 174"/>
                <a:gd name="T28" fmla="*/ 5 w 148"/>
                <a:gd name="T29" fmla="*/ 76 h 174"/>
                <a:gd name="T30" fmla="*/ 24 w 148"/>
                <a:gd name="T31" fmla="*/ 68 h 174"/>
                <a:gd name="T32" fmla="*/ 24 w 148"/>
                <a:gd name="T33" fmla="*/ 38 h 174"/>
                <a:gd name="T34" fmla="*/ 30 w 148"/>
                <a:gd name="T35" fmla="*/ 45 h 174"/>
                <a:gd name="T36" fmla="*/ 54 w 148"/>
                <a:gd name="T37" fmla="*/ 42 h 174"/>
                <a:gd name="T38" fmla="*/ 60 w 148"/>
                <a:gd name="T39" fmla="*/ 25 h 174"/>
                <a:gd name="T40" fmla="*/ 60 w 148"/>
                <a:gd name="T41" fmla="*/ 13 h 174"/>
                <a:gd name="T42" fmla="*/ 73 w 148"/>
                <a:gd name="T43" fmla="*/ 2 h 174"/>
                <a:gd name="T44" fmla="*/ 110 w 148"/>
                <a:gd name="T45" fmla="*/ 0 h 174"/>
                <a:gd name="T46" fmla="*/ 110 w 148"/>
                <a:gd name="T47" fmla="*/ 21 h 174"/>
                <a:gd name="T48" fmla="*/ 127 w 148"/>
                <a:gd name="T49" fmla="*/ 21 h 174"/>
                <a:gd name="T50" fmla="*/ 131 w 148"/>
                <a:gd name="T51" fmla="*/ 37 h 174"/>
                <a:gd name="T52" fmla="*/ 126 w 148"/>
                <a:gd name="T53" fmla="*/ 49 h 174"/>
                <a:gd name="T54" fmla="*/ 132 w 148"/>
                <a:gd name="T55" fmla="*/ 64 h 174"/>
                <a:gd name="T56" fmla="*/ 144 w 148"/>
                <a:gd name="T57" fmla="*/ 75 h 174"/>
                <a:gd name="T58" fmla="*/ 148 w 148"/>
                <a:gd name="T59" fmla="*/ 98 h 174"/>
                <a:gd name="T60" fmla="*/ 134 w 148"/>
                <a:gd name="T61" fmla="*/ 120 h 174"/>
                <a:gd name="T62" fmla="*/ 134 w 148"/>
                <a:gd name="T63" fmla="*/ 1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74">
                  <a:moveTo>
                    <a:pt x="134" y="120"/>
                  </a:moveTo>
                  <a:lnTo>
                    <a:pt x="114" y="128"/>
                  </a:lnTo>
                  <a:lnTo>
                    <a:pt x="102" y="112"/>
                  </a:lnTo>
                  <a:lnTo>
                    <a:pt x="90" y="115"/>
                  </a:lnTo>
                  <a:lnTo>
                    <a:pt x="74" y="121"/>
                  </a:lnTo>
                  <a:lnTo>
                    <a:pt x="75" y="135"/>
                  </a:lnTo>
                  <a:lnTo>
                    <a:pt x="87" y="142"/>
                  </a:lnTo>
                  <a:lnTo>
                    <a:pt x="79" y="162"/>
                  </a:lnTo>
                  <a:lnTo>
                    <a:pt x="71" y="174"/>
                  </a:lnTo>
                  <a:lnTo>
                    <a:pt x="62" y="164"/>
                  </a:lnTo>
                  <a:lnTo>
                    <a:pt x="40" y="138"/>
                  </a:lnTo>
                  <a:lnTo>
                    <a:pt x="11" y="111"/>
                  </a:lnTo>
                  <a:lnTo>
                    <a:pt x="12" y="88"/>
                  </a:lnTo>
                  <a:lnTo>
                    <a:pt x="0" y="83"/>
                  </a:lnTo>
                  <a:lnTo>
                    <a:pt x="5" y="76"/>
                  </a:lnTo>
                  <a:lnTo>
                    <a:pt x="24" y="68"/>
                  </a:lnTo>
                  <a:lnTo>
                    <a:pt x="24" y="38"/>
                  </a:lnTo>
                  <a:lnTo>
                    <a:pt x="30" y="45"/>
                  </a:lnTo>
                  <a:lnTo>
                    <a:pt x="54" y="42"/>
                  </a:lnTo>
                  <a:lnTo>
                    <a:pt x="60" y="25"/>
                  </a:lnTo>
                  <a:lnTo>
                    <a:pt x="60" y="13"/>
                  </a:lnTo>
                  <a:lnTo>
                    <a:pt x="73" y="2"/>
                  </a:lnTo>
                  <a:lnTo>
                    <a:pt x="110" y="0"/>
                  </a:lnTo>
                  <a:lnTo>
                    <a:pt x="110" y="21"/>
                  </a:lnTo>
                  <a:lnTo>
                    <a:pt x="127" y="21"/>
                  </a:lnTo>
                  <a:lnTo>
                    <a:pt x="131" y="37"/>
                  </a:lnTo>
                  <a:lnTo>
                    <a:pt x="126" y="49"/>
                  </a:lnTo>
                  <a:lnTo>
                    <a:pt x="132" y="64"/>
                  </a:lnTo>
                  <a:lnTo>
                    <a:pt x="144" y="75"/>
                  </a:lnTo>
                  <a:lnTo>
                    <a:pt x="148" y="98"/>
                  </a:lnTo>
                  <a:lnTo>
                    <a:pt x="134" y="120"/>
                  </a:lnTo>
                  <a:lnTo>
                    <a:pt x="134" y="12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2" name="Freeform 241">
              <a:extLst>
                <a:ext uri="{FF2B5EF4-FFF2-40B4-BE49-F238E27FC236}">
                  <a16:creationId xmlns:a16="http://schemas.microsoft.com/office/drawing/2014/main" id="{EDCF6477-E814-4563-6991-B8397E4B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374" y="3776378"/>
              <a:ext cx="72164" cy="107498"/>
            </a:xfrm>
            <a:custGeom>
              <a:avLst/>
              <a:gdLst>
                <a:gd name="T0" fmla="*/ 21 w 34"/>
                <a:gd name="T1" fmla="*/ 41 h 53"/>
                <a:gd name="T2" fmla="*/ 0 w 34"/>
                <a:gd name="T3" fmla="*/ 53 h 53"/>
                <a:gd name="T4" fmla="*/ 13 w 34"/>
                <a:gd name="T5" fmla="*/ 0 h 53"/>
                <a:gd name="T6" fmla="*/ 34 w 34"/>
                <a:gd name="T7" fmla="*/ 14 h 53"/>
                <a:gd name="T8" fmla="*/ 21 w 34"/>
                <a:gd name="T9" fmla="*/ 41 h 53"/>
                <a:gd name="T10" fmla="*/ 21 w 34"/>
                <a:gd name="T11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3">
                  <a:moveTo>
                    <a:pt x="21" y="41"/>
                  </a:moveTo>
                  <a:lnTo>
                    <a:pt x="0" y="53"/>
                  </a:lnTo>
                  <a:lnTo>
                    <a:pt x="13" y="0"/>
                  </a:lnTo>
                  <a:lnTo>
                    <a:pt x="34" y="14"/>
                  </a:lnTo>
                  <a:lnTo>
                    <a:pt x="21" y="41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3" name="Freeform 242">
              <a:extLst>
                <a:ext uri="{FF2B5EF4-FFF2-40B4-BE49-F238E27FC236}">
                  <a16:creationId xmlns:a16="http://schemas.microsoft.com/office/drawing/2014/main" id="{B30E9FDC-EA2A-931D-B16E-05C49B34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972" y="5202252"/>
              <a:ext cx="288659" cy="160234"/>
            </a:xfrm>
            <a:custGeom>
              <a:avLst/>
              <a:gdLst>
                <a:gd name="T0" fmla="*/ 132 w 136"/>
                <a:gd name="T1" fmla="*/ 79 h 79"/>
                <a:gd name="T2" fmla="*/ 122 w 136"/>
                <a:gd name="T3" fmla="*/ 62 h 79"/>
                <a:gd name="T4" fmla="*/ 100 w 136"/>
                <a:gd name="T5" fmla="*/ 33 h 79"/>
                <a:gd name="T6" fmla="*/ 77 w 136"/>
                <a:gd name="T7" fmla="*/ 35 h 79"/>
                <a:gd name="T8" fmla="*/ 85 w 136"/>
                <a:gd name="T9" fmla="*/ 55 h 79"/>
                <a:gd name="T10" fmla="*/ 66 w 136"/>
                <a:gd name="T11" fmla="*/ 66 h 79"/>
                <a:gd name="T12" fmla="*/ 48 w 136"/>
                <a:gd name="T13" fmla="*/ 50 h 79"/>
                <a:gd name="T14" fmla="*/ 2 w 136"/>
                <a:gd name="T15" fmla="*/ 43 h 79"/>
                <a:gd name="T16" fmla="*/ 0 w 136"/>
                <a:gd name="T17" fmla="*/ 17 h 79"/>
                <a:gd name="T18" fmla="*/ 19 w 136"/>
                <a:gd name="T19" fmla="*/ 8 h 79"/>
                <a:gd name="T20" fmla="*/ 64 w 136"/>
                <a:gd name="T21" fmla="*/ 17 h 79"/>
                <a:gd name="T22" fmla="*/ 81 w 136"/>
                <a:gd name="T23" fmla="*/ 0 h 79"/>
                <a:gd name="T24" fmla="*/ 108 w 136"/>
                <a:gd name="T25" fmla="*/ 8 h 79"/>
                <a:gd name="T26" fmla="*/ 136 w 136"/>
                <a:gd name="T27" fmla="*/ 28 h 79"/>
                <a:gd name="T28" fmla="*/ 132 w 136"/>
                <a:gd name="T29" fmla="*/ 79 h 79"/>
                <a:gd name="T30" fmla="*/ 132 w 136"/>
                <a:gd name="T3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79">
                  <a:moveTo>
                    <a:pt x="132" y="79"/>
                  </a:moveTo>
                  <a:lnTo>
                    <a:pt x="122" y="62"/>
                  </a:lnTo>
                  <a:lnTo>
                    <a:pt x="100" y="33"/>
                  </a:lnTo>
                  <a:lnTo>
                    <a:pt x="77" y="35"/>
                  </a:lnTo>
                  <a:lnTo>
                    <a:pt x="85" y="55"/>
                  </a:lnTo>
                  <a:lnTo>
                    <a:pt x="66" y="66"/>
                  </a:lnTo>
                  <a:lnTo>
                    <a:pt x="48" y="50"/>
                  </a:lnTo>
                  <a:lnTo>
                    <a:pt x="2" y="43"/>
                  </a:lnTo>
                  <a:lnTo>
                    <a:pt x="0" y="17"/>
                  </a:lnTo>
                  <a:lnTo>
                    <a:pt x="19" y="8"/>
                  </a:lnTo>
                  <a:lnTo>
                    <a:pt x="64" y="17"/>
                  </a:lnTo>
                  <a:lnTo>
                    <a:pt x="81" y="0"/>
                  </a:lnTo>
                  <a:lnTo>
                    <a:pt x="108" y="8"/>
                  </a:lnTo>
                  <a:lnTo>
                    <a:pt x="136" y="28"/>
                  </a:lnTo>
                  <a:lnTo>
                    <a:pt x="132" y="79"/>
                  </a:lnTo>
                  <a:lnTo>
                    <a:pt x="132" y="7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4" name="Freeform 243">
              <a:extLst>
                <a:ext uri="{FF2B5EF4-FFF2-40B4-BE49-F238E27FC236}">
                  <a16:creationId xmlns:a16="http://schemas.microsoft.com/office/drawing/2014/main" id="{21A79CA1-E35C-28E1-B698-907DEB150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5342" y="5664698"/>
              <a:ext cx="373558" cy="330609"/>
            </a:xfrm>
            <a:custGeom>
              <a:avLst/>
              <a:gdLst>
                <a:gd name="T0" fmla="*/ 164 w 176"/>
                <a:gd name="T1" fmla="*/ 93 h 163"/>
                <a:gd name="T2" fmla="*/ 98 w 176"/>
                <a:gd name="T3" fmla="*/ 122 h 163"/>
                <a:gd name="T4" fmla="*/ 66 w 176"/>
                <a:gd name="T5" fmla="*/ 144 h 163"/>
                <a:gd name="T6" fmla="*/ 41 w 176"/>
                <a:gd name="T7" fmla="*/ 163 h 163"/>
                <a:gd name="T8" fmla="*/ 25 w 176"/>
                <a:gd name="T9" fmla="*/ 144 h 163"/>
                <a:gd name="T10" fmla="*/ 25 w 176"/>
                <a:gd name="T11" fmla="*/ 121 h 163"/>
                <a:gd name="T12" fmla="*/ 22 w 176"/>
                <a:gd name="T13" fmla="*/ 102 h 163"/>
                <a:gd name="T14" fmla="*/ 8 w 176"/>
                <a:gd name="T15" fmla="*/ 89 h 163"/>
                <a:gd name="T16" fmla="*/ 0 w 176"/>
                <a:gd name="T17" fmla="*/ 70 h 163"/>
                <a:gd name="T18" fmla="*/ 8 w 176"/>
                <a:gd name="T19" fmla="*/ 52 h 163"/>
                <a:gd name="T20" fmla="*/ 18 w 176"/>
                <a:gd name="T21" fmla="*/ 39 h 163"/>
                <a:gd name="T22" fmla="*/ 22 w 176"/>
                <a:gd name="T23" fmla="*/ 10 h 163"/>
                <a:gd name="T24" fmla="*/ 43 w 176"/>
                <a:gd name="T25" fmla="*/ 0 h 163"/>
                <a:gd name="T26" fmla="*/ 76 w 176"/>
                <a:gd name="T27" fmla="*/ 20 h 163"/>
                <a:gd name="T28" fmla="*/ 114 w 176"/>
                <a:gd name="T29" fmla="*/ 18 h 163"/>
                <a:gd name="T30" fmla="*/ 133 w 176"/>
                <a:gd name="T31" fmla="*/ 35 h 163"/>
                <a:gd name="T32" fmla="*/ 156 w 176"/>
                <a:gd name="T33" fmla="*/ 51 h 163"/>
                <a:gd name="T34" fmla="*/ 176 w 176"/>
                <a:gd name="T35" fmla="*/ 76 h 163"/>
                <a:gd name="T36" fmla="*/ 164 w 176"/>
                <a:gd name="T37" fmla="*/ 93 h 163"/>
                <a:gd name="T38" fmla="*/ 164 w 176"/>
                <a:gd name="T39" fmla="*/ 9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63">
                  <a:moveTo>
                    <a:pt x="164" y="93"/>
                  </a:moveTo>
                  <a:lnTo>
                    <a:pt x="98" y="122"/>
                  </a:lnTo>
                  <a:lnTo>
                    <a:pt x="66" y="144"/>
                  </a:lnTo>
                  <a:lnTo>
                    <a:pt x="41" y="163"/>
                  </a:lnTo>
                  <a:lnTo>
                    <a:pt x="25" y="144"/>
                  </a:lnTo>
                  <a:lnTo>
                    <a:pt x="25" y="121"/>
                  </a:lnTo>
                  <a:lnTo>
                    <a:pt x="22" y="102"/>
                  </a:lnTo>
                  <a:lnTo>
                    <a:pt x="8" y="89"/>
                  </a:lnTo>
                  <a:lnTo>
                    <a:pt x="0" y="70"/>
                  </a:lnTo>
                  <a:lnTo>
                    <a:pt x="8" y="52"/>
                  </a:lnTo>
                  <a:lnTo>
                    <a:pt x="18" y="39"/>
                  </a:lnTo>
                  <a:lnTo>
                    <a:pt x="22" y="10"/>
                  </a:lnTo>
                  <a:lnTo>
                    <a:pt x="43" y="0"/>
                  </a:lnTo>
                  <a:lnTo>
                    <a:pt x="76" y="20"/>
                  </a:lnTo>
                  <a:lnTo>
                    <a:pt x="114" y="18"/>
                  </a:lnTo>
                  <a:lnTo>
                    <a:pt x="133" y="35"/>
                  </a:lnTo>
                  <a:lnTo>
                    <a:pt x="156" y="51"/>
                  </a:lnTo>
                  <a:lnTo>
                    <a:pt x="176" y="76"/>
                  </a:lnTo>
                  <a:lnTo>
                    <a:pt x="164" y="93"/>
                  </a:lnTo>
                  <a:lnTo>
                    <a:pt x="164" y="9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5" name="Freeform 244">
              <a:extLst>
                <a:ext uri="{FF2B5EF4-FFF2-40B4-BE49-F238E27FC236}">
                  <a16:creationId xmlns:a16="http://schemas.microsoft.com/office/drawing/2014/main" id="{CBB8F010-54A6-DDF6-8944-3B2487A85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442" y="5261071"/>
              <a:ext cx="214373" cy="403627"/>
            </a:xfrm>
            <a:custGeom>
              <a:avLst/>
              <a:gdLst>
                <a:gd name="T0" fmla="*/ 100 w 101"/>
                <a:gd name="T1" fmla="*/ 107 h 199"/>
                <a:gd name="T2" fmla="*/ 83 w 101"/>
                <a:gd name="T3" fmla="*/ 106 h 199"/>
                <a:gd name="T4" fmla="*/ 71 w 101"/>
                <a:gd name="T5" fmla="*/ 112 h 199"/>
                <a:gd name="T6" fmla="*/ 72 w 101"/>
                <a:gd name="T7" fmla="*/ 133 h 199"/>
                <a:gd name="T8" fmla="*/ 82 w 101"/>
                <a:gd name="T9" fmla="*/ 144 h 199"/>
                <a:gd name="T10" fmla="*/ 95 w 101"/>
                <a:gd name="T11" fmla="*/ 152 h 199"/>
                <a:gd name="T12" fmla="*/ 96 w 101"/>
                <a:gd name="T13" fmla="*/ 174 h 199"/>
                <a:gd name="T14" fmla="*/ 92 w 101"/>
                <a:gd name="T15" fmla="*/ 187 h 199"/>
                <a:gd name="T16" fmla="*/ 72 w 101"/>
                <a:gd name="T17" fmla="*/ 187 h 199"/>
                <a:gd name="T18" fmla="*/ 66 w 101"/>
                <a:gd name="T19" fmla="*/ 198 h 199"/>
                <a:gd name="T20" fmla="*/ 50 w 101"/>
                <a:gd name="T21" fmla="*/ 199 h 199"/>
                <a:gd name="T22" fmla="*/ 39 w 101"/>
                <a:gd name="T23" fmla="*/ 186 h 199"/>
                <a:gd name="T24" fmla="*/ 29 w 101"/>
                <a:gd name="T25" fmla="*/ 162 h 199"/>
                <a:gd name="T26" fmla="*/ 34 w 101"/>
                <a:gd name="T27" fmla="*/ 145 h 199"/>
                <a:gd name="T28" fmla="*/ 30 w 101"/>
                <a:gd name="T29" fmla="*/ 119 h 199"/>
                <a:gd name="T30" fmla="*/ 12 w 101"/>
                <a:gd name="T31" fmla="*/ 112 h 199"/>
                <a:gd name="T32" fmla="*/ 10 w 101"/>
                <a:gd name="T33" fmla="*/ 96 h 199"/>
                <a:gd name="T34" fmla="*/ 0 w 101"/>
                <a:gd name="T35" fmla="*/ 82 h 199"/>
                <a:gd name="T36" fmla="*/ 1 w 101"/>
                <a:gd name="T37" fmla="*/ 58 h 199"/>
                <a:gd name="T38" fmla="*/ 14 w 101"/>
                <a:gd name="T39" fmla="*/ 46 h 199"/>
                <a:gd name="T40" fmla="*/ 19 w 101"/>
                <a:gd name="T41" fmla="*/ 33 h 199"/>
                <a:gd name="T42" fmla="*/ 29 w 101"/>
                <a:gd name="T43" fmla="*/ 24 h 199"/>
                <a:gd name="T44" fmla="*/ 27 w 101"/>
                <a:gd name="T45" fmla="*/ 0 h 199"/>
                <a:gd name="T46" fmla="*/ 46 w 101"/>
                <a:gd name="T47" fmla="*/ 4 h 199"/>
                <a:gd name="T48" fmla="*/ 54 w 101"/>
                <a:gd name="T49" fmla="*/ 24 h 199"/>
                <a:gd name="T50" fmla="*/ 66 w 101"/>
                <a:gd name="T51" fmla="*/ 25 h 199"/>
                <a:gd name="T52" fmla="*/ 70 w 101"/>
                <a:gd name="T53" fmla="*/ 47 h 199"/>
                <a:gd name="T54" fmla="*/ 88 w 101"/>
                <a:gd name="T55" fmla="*/ 50 h 199"/>
                <a:gd name="T56" fmla="*/ 99 w 101"/>
                <a:gd name="T57" fmla="*/ 58 h 199"/>
                <a:gd name="T58" fmla="*/ 101 w 101"/>
                <a:gd name="T59" fmla="*/ 83 h 199"/>
                <a:gd name="T60" fmla="*/ 100 w 101"/>
                <a:gd name="T61" fmla="*/ 107 h 199"/>
                <a:gd name="T62" fmla="*/ 100 w 101"/>
                <a:gd name="T63" fmla="*/ 10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99">
                  <a:moveTo>
                    <a:pt x="100" y="107"/>
                  </a:moveTo>
                  <a:lnTo>
                    <a:pt x="83" y="106"/>
                  </a:lnTo>
                  <a:lnTo>
                    <a:pt x="71" y="112"/>
                  </a:lnTo>
                  <a:lnTo>
                    <a:pt x="72" y="133"/>
                  </a:lnTo>
                  <a:lnTo>
                    <a:pt x="82" y="144"/>
                  </a:lnTo>
                  <a:lnTo>
                    <a:pt x="95" y="152"/>
                  </a:lnTo>
                  <a:lnTo>
                    <a:pt x="96" y="174"/>
                  </a:lnTo>
                  <a:lnTo>
                    <a:pt x="92" y="187"/>
                  </a:lnTo>
                  <a:lnTo>
                    <a:pt x="72" y="187"/>
                  </a:lnTo>
                  <a:lnTo>
                    <a:pt x="66" y="198"/>
                  </a:lnTo>
                  <a:lnTo>
                    <a:pt x="50" y="199"/>
                  </a:lnTo>
                  <a:lnTo>
                    <a:pt x="39" y="186"/>
                  </a:lnTo>
                  <a:lnTo>
                    <a:pt x="29" y="162"/>
                  </a:lnTo>
                  <a:lnTo>
                    <a:pt x="34" y="145"/>
                  </a:lnTo>
                  <a:lnTo>
                    <a:pt x="30" y="119"/>
                  </a:lnTo>
                  <a:lnTo>
                    <a:pt x="12" y="112"/>
                  </a:lnTo>
                  <a:lnTo>
                    <a:pt x="10" y="96"/>
                  </a:lnTo>
                  <a:lnTo>
                    <a:pt x="0" y="82"/>
                  </a:lnTo>
                  <a:lnTo>
                    <a:pt x="1" y="58"/>
                  </a:lnTo>
                  <a:lnTo>
                    <a:pt x="14" y="46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27" y="0"/>
                  </a:lnTo>
                  <a:lnTo>
                    <a:pt x="46" y="4"/>
                  </a:lnTo>
                  <a:lnTo>
                    <a:pt x="54" y="24"/>
                  </a:lnTo>
                  <a:lnTo>
                    <a:pt x="66" y="25"/>
                  </a:lnTo>
                  <a:lnTo>
                    <a:pt x="70" y="47"/>
                  </a:lnTo>
                  <a:lnTo>
                    <a:pt x="88" y="50"/>
                  </a:lnTo>
                  <a:lnTo>
                    <a:pt x="99" y="58"/>
                  </a:lnTo>
                  <a:lnTo>
                    <a:pt x="101" y="83"/>
                  </a:lnTo>
                  <a:lnTo>
                    <a:pt x="100" y="107"/>
                  </a:lnTo>
                  <a:lnTo>
                    <a:pt x="100" y="10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6" name="Freeform 245">
              <a:extLst>
                <a:ext uri="{FF2B5EF4-FFF2-40B4-BE49-F238E27FC236}">
                  <a16:creationId xmlns:a16="http://schemas.microsoft.com/office/drawing/2014/main" id="{7735E3F9-891C-045D-805C-CA4E6231B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140" y="5380740"/>
              <a:ext cx="205882" cy="259619"/>
            </a:xfrm>
            <a:custGeom>
              <a:avLst/>
              <a:gdLst>
                <a:gd name="T0" fmla="*/ 91 w 97"/>
                <a:gd name="T1" fmla="*/ 29 h 128"/>
                <a:gd name="T2" fmla="*/ 91 w 97"/>
                <a:gd name="T3" fmla="*/ 98 h 128"/>
                <a:gd name="T4" fmla="*/ 83 w 97"/>
                <a:gd name="T5" fmla="*/ 103 h 128"/>
                <a:gd name="T6" fmla="*/ 50 w 97"/>
                <a:gd name="T7" fmla="*/ 106 h 128"/>
                <a:gd name="T8" fmla="*/ 49 w 97"/>
                <a:gd name="T9" fmla="*/ 127 h 128"/>
                <a:gd name="T10" fmla="*/ 21 w 97"/>
                <a:gd name="T11" fmla="*/ 128 h 128"/>
                <a:gd name="T12" fmla="*/ 25 w 97"/>
                <a:gd name="T13" fmla="*/ 115 h 128"/>
                <a:gd name="T14" fmla="*/ 24 w 97"/>
                <a:gd name="T15" fmla="*/ 93 h 128"/>
                <a:gd name="T16" fmla="*/ 11 w 97"/>
                <a:gd name="T17" fmla="*/ 85 h 128"/>
                <a:gd name="T18" fmla="*/ 1 w 97"/>
                <a:gd name="T19" fmla="*/ 74 h 128"/>
                <a:gd name="T20" fmla="*/ 0 w 97"/>
                <a:gd name="T21" fmla="*/ 53 h 128"/>
                <a:gd name="T22" fmla="*/ 12 w 97"/>
                <a:gd name="T23" fmla="*/ 47 h 128"/>
                <a:gd name="T24" fmla="*/ 29 w 97"/>
                <a:gd name="T25" fmla="*/ 48 h 128"/>
                <a:gd name="T26" fmla="*/ 30 w 97"/>
                <a:gd name="T27" fmla="*/ 24 h 128"/>
                <a:gd name="T28" fmla="*/ 52 w 97"/>
                <a:gd name="T29" fmla="*/ 14 h 128"/>
                <a:gd name="T30" fmla="*/ 61 w 97"/>
                <a:gd name="T31" fmla="*/ 0 h 128"/>
                <a:gd name="T32" fmla="*/ 87 w 97"/>
                <a:gd name="T33" fmla="*/ 2 h 128"/>
                <a:gd name="T34" fmla="*/ 97 w 97"/>
                <a:gd name="T35" fmla="*/ 16 h 128"/>
                <a:gd name="T36" fmla="*/ 91 w 97"/>
                <a:gd name="T37" fmla="*/ 29 h 128"/>
                <a:gd name="T38" fmla="*/ 91 w 97"/>
                <a:gd name="T39" fmla="*/ 2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128">
                  <a:moveTo>
                    <a:pt x="91" y="29"/>
                  </a:moveTo>
                  <a:lnTo>
                    <a:pt x="91" y="98"/>
                  </a:lnTo>
                  <a:lnTo>
                    <a:pt x="83" y="103"/>
                  </a:lnTo>
                  <a:lnTo>
                    <a:pt x="50" y="106"/>
                  </a:lnTo>
                  <a:lnTo>
                    <a:pt x="49" y="127"/>
                  </a:lnTo>
                  <a:lnTo>
                    <a:pt x="21" y="128"/>
                  </a:lnTo>
                  <a:lnTo>
                    <a:pt x="25" y="115"/>
                  </a:lnTo>
                  <a:lnTo>
                    <a:pt x="24" y="93"/>
                  </a:lnTo>
                  <a:lnTo>
                    <a:pt x="11" y="85"/>
                  </a:lnTo>
                  <a:lnTo>
                    <a:pt x="1" y="74"/>
                  </a:lnTo>
                  <a:lnTo>
                    <a:pt x="0" y="53"/>
                  </a:lnTo>
                  <a:lnTo>
                    <a:pt x="12" y="47"/>
                  </a:lnTo>
                  <a:lnTo>
                    <a:pt x="29" y="48"/>
                  </a:lnTo>
                  <a:lnTo>
                    <a:pt x="30" y="24"/>
                  </a:lnTo>
                  <a:lnTo>
                    <a:pt x="52" y="14"/>
                  </a:lnTo>
                  <a:lnTo>
                    <a:pt x="61" y="0"/>
                  </a:lnTo>
                  <a:lnTo>
                    <a:pt x="87" y="2"/>
                  </a:lnTo>
                  <a:lnTo>
                    <a:pt x="97" y="16"/>
                  </a:lnTo>
                  <a:lnTo>
                    <a:pt x="91" y="29"/>
                  </a:lnTo>
                  <a:lnTo>
                    <a:pt x="91" y="2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7" name="Freeform 246">
              <a:extLst>
                <a:ext uri="{FF2B5EF4-FFF2-40B4-BE49-F238E27FC236}">
                  <a16:creationId xmlns:a16="http://schemas.microsoft.com/office/drawing/2014/main" id="{35D6215A-22DA-34BF-C458-4321E90AF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2576" y="4326039"/>
              <a:ext cx="84899" cy="158205"/>
            </a:xfrm>
            <a:custGeom>
              <a:avLst/>
              <a:gdLst>
                <a:gd name="T0" fmla="*/ 27 w 40"/>
                <a:gd name="T1" fmla="*/ 78 h 78"/>
                <a:gd name="T2" fmla="*/ 0 w 40"/>
                <a:gd name="T3" fmla="*/ 54 h 78"/>
                <a:gd name="T4" fmla="*/ 4 w 40"/>
                <a:gd name="T5" fmla="*/ 22 h 78"/>
                <a:gd name="T6" fmla="*/ 20 w 40"/>
                <a:gd name="T7" fmla="*/ 0 h 78"/>
                <a:gd name="T8" fmla="*/ 40 w 40"/>
                <a:gd name="T9" fmla="*/ 39 h 78"/>
                <a:gd name="T10" fmla="*/ 27 w 40"/>
                <a:gd name="T11" fmla="*/ 78 h 78"/>
                <a:gd name="T12" fmla="*/ 27 w 40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78">
                  <a:moveTo>
                    <a:pt x="27" y="78"/>
                  </a:moveTo>
                  <a:lnTo>
                    <a:pt x="0" y="54"/>
                  </a:lnTo>
                  <a:lnTo>
                    <a:pt x="4" y="22"/>
                  </a:lnTo>
                  <a:lnTo>
                    <a:pt x="20" y="0"/>
                  </a:lnTo>
                  <a:lnTo>
                    <a:pt x="40" y="39"/>
                  </a:lnTo>
                  <a:lnTo>
                    <a:pt x="27" y="78"/>
                  </a:lnTo>
                  <a:lnTo>
                    <a:pt x="27" y="7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8" name="Freeform 247">
              <a:extLst>
                <a:ext uri="{FF2B5EF4-FFF2-40B4-BE49-F238E27FC236}">
                  <a16:creationId xmlns:a16="http://schemas.microsoft.com/office/drawing/2014/main" id="{9A2F7F6C-C1EC-0D71-B91E-6E77838E9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51702" y="4472075"/>
              <a:ext cx="362947" cy="488814"/>
            </a:xfrm>
            <a:custGeom>
              <a:avLst/>
              <a:gdLst>
                <a:gd name="T0" fmla="*/ 147 w 171"/>
                <a:gd name="T1" fmla="*/ 241 h 241"/>
                <a:gd name="T2" fmla="*/ 131 w 171"/>
                <a:gd name="T3" fmla="*/ 222 h 241"/>
                <a:gd name="T4" fmla="*/ 131 w 171"/>
                <a:gd name="T5" fmla="*/ 185 h 241"/>
                <a:gd name="T6" fmla="*/ 118 w 171"/>
                <a:gd name="T7" fmla="*/ 183 h 241"/>
                <a:gd name="T8" fmla="*/ 110 w 171"/>
                <a:gd name="T9" fmla="*/ 164 h 241"/>
                <a:gd name="T10" fmla="*/ 98 w 171"/>
                <a:gd name="T11" fmla="*/ 133 h 241"/>
                <a:gd name="T12" fmla="*/ 81 w 171"/>
                <a:gd name="T13" fmla="*/ 113 h 241"/>
                <a:gd name="T14" fmla="*/ 62 w 171"/>
                <a:gd name="T15" fmla="*/ 129 h 241"/>
                <a:gd name="T16" fmla="*/ 39 w 171"/>
                <a:gd name="T17" fmla="*/ 98 h 241"/>
                <a:gd name="T18" fmla="*/ 21 w 171"/>
                <a:gd name="T19" fmla="*/ 90 h 241"/>
                <a:gd name="T20" fmla="*/ 9 w 171"/>
                <a:gd name="T21" fmla="*/ 81 h 241"/>
                <a:gd name="T22" fmla="*/ 4 w 171"/>
                <a:gd name="T23" fmla="*/ 56 h 241"/>
                <a:gd name="T24" fmla="*/ 0 w 171"/>
                <a:gd name="T25" fmla="*/ 36 h 241"/>
                <a:gd name="T26" fmla="*/ 32 w 171"/>
                <a:gd name="T27" fmla="*/ 32 h 241"/>
                <a:gd name="T28" fmla="*/ 28 w 171"/>
                <a:gd name="T29" fmla="*/ 8 h 241"/>
                <a:gd name="T30" fmla="*/ 46 w 171"/>
                <a:gd name="T31" fmla="*/ 0 h 241"/>
                <a:gd name="T32" fmla="*/ 60 w 171"/>
                <a:gd name="T33" fmla="*/ 36 h 241"/>
                <a:gd name="T34" fmla="*/ 101 w 171"/>
                <a:gd name="T35" fmla="*/ 51 h 241"/>
                <a:gd name="T36" fmla="*/ 105 w 171"/>
                <a:gd name="T37" fmla="*/ 67 h 241"/>
                <a:gd name="T38" fmla="*/ 98 w 171"/>
                <a:gd name="T39" fmla="*/ 93 h 241"/>
                <a:gd name="T40" fmla="*/ 114 w 171"/>
                <a:gd name="T41" fmla="*/ 110 h 241"/>
                <a:gd name="T42" fmla="*/ 151 w 171"/>
                <a:gd name="T43" fmla="*/ 163 h 241"/>
                <a:gd name="T44" fmla="*/ 171 w 171"/>
                <a:gd name="T45" fmla="*/ 176 h 241"/>
                <a:gd name="T46" fmla="*/ 171 w 171"/>
                <a:gd name="T47" fmla="*/ 222 h 241"/>
                <a:gd name="T48" fmla="*/ 147 w 171"/>
                <a:gd name="T49" fmla="*/ 241 h 241"/>
                <a:gd name="T50" fmla="*/ 147 w 171"/>
                <a:gd name="T5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" h="241">
                  <a:moveTo>
                    <a:pt x="147" y="241"/>
                  </a:moveTo>
                  <a:lnTo>
                    <a:pt x="131" y="222"/>
                  </a:lnTo>
                  <a:lnTo>
                    <a:pt x="131" y="185"/>
                  </a:lnTo>
                  <a:lnTo>
                    <a:pt x="118" y="183"/>
                  </a:lnTo>
                  <a:lnTo>
                    <a:pt x="110" y="164"/>
                  </a:lnTo>
                  <a:lnTo>
                    <a:pt x="98" y="133"/>
                  </a:lnTo>
                  <a:lnTo>
                    <a:pt x="81" y="113"/>
                  </a:lnTo>
                  <a:lnTo>
                    <a:pt x="62" y="129"/>
                  </a:lnTo>
                  <a:lnTo>
                    <a:pt x="39" y="98"/>
                  </a:lnTo>
                  <a:lnTo>
                    <a:pt x="21" y="90"/>
                  </a:lnTo>
                  <a:lnTo>
                    <a:pt x="9" y="81"/>
                  </a:lnTo>
                  <a:lnTo>
                    <a:pt x="4" y="56"/>
                  </a:lnTo>
                  <a:lnTo>
                    <a:pt x="0" y="36"/>
                  </a:lnTo>
                  <a:lnTo>
                    <a:pt x="32" y="32"/>
                  </a:lnTo>
                  <a:lnTo>
                    <a:pt x="28" y="8"/>
                  </a:lnTo>
                  <a:lnTo>
                    <a:pt x="46" y="0"/>
                  </a:lnTo>
                  <a:lnTo>
                    <a:pt x="60" y="36"/>
                  </a:lnTo>
                  <a:lnTo>
                    <a:pt x="101" y="51"/>
                  </a:lnTo>
                  <a:lnTo>
                    <a:pt x="105" y="67"/>
                  </a:lnTo>
                  <a:lnTo>
                    <a:pt x="98" y="93"/>
                  </a:lnTo>
                  <a:lnTo>
                    <a:pt x="114" y="110"/>
                  </a:lnTo>
                  <a:lnTo>
                    <a:pt x="151" y="163"/>
                  </a:lnTo>
                  <a:lnTo>
                    <a:pt x="171" y="176"/>
                  </a:lnTo>
                  <a:lnTo>
                    <a:pt x="171" y="222"/>
                  </a:lnTo>
                  <a:lnTo>
                    <a:pt x="147" y="241"/>
                  </a:lnTo>
                  <a:lnTo>
                    <a:pt x="147" y="24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9" name="Freeform 248">
              <a:extLst>
                <a:ext uri="{FF2B5EF4-FFF2-40B4-BE49-F238E27FC236}">
                  <a16:creationId xmlns:a16="http://schemas.microsoft.com/office/drawing/2014/main" id="{7E0D2DC0-32F0-74C0-B8E6-9D8A7AC6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6308" y="4285474"/>
              <a:ext cx="261068" cy="172404"/>
            </a:xfrm>
            <a:custGeom>
              <a:avLst/>
              <a:gdLst>
                <a:gd name="T0" fmla="*/ 89 w 123"/>
                <a:gd name="T1" fmla="*/ 85 h 85"/>
                <a:gd name="T2" fmla="*/ 19 w 123"/>
                <a:gd name="T3" fmla="*/ 81 h 85"/>
                <a:gd name="T4" fmla="*/ 0 w 123"/>
                <a:gd name="T5" fmla="*/ 26 h 85"/>
                <a:gd name="T6" fmla="*/ 23 w 123"/>
                <a:gd name="T7" fmla="*/ 42 h 85"/>
                <a:gd name="T8" fmla="*/ 41 w 123"/>
                <a:gd name="T9" fmla="*/ 50 h 85"/>
                <a:gd name="T10" fmla="*/ 78 w 123"/>
                <a:gd name="T11" fmla="*/ 44 h 85"/>
                <a:gd name="T12" fmla="*/ 97 w 123"/>
                <a:gd name="T13" fmla="*/ 24 h 85"/>
                <a:gd name="T14" fmla="*/ 115 w 123"/>
                <a:gd name="T15" fmla="*/ 0 h 85"/>
                <a:gd name="T16" fmla="*/ 123 w 123"/>
                <a:gd name="T17" fmla="*/ 30 h 85"/>
                <a:gd name="T18" fmla="*/ 89 w 123"/>
                <a:gd name="T19" fmla="*/ 85 h 85"/>
                <a:gd name="T20" fmla="*/ 89 w 123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85">
                  <a:moveTo>
                    <a:pt x="89" y="85"/>
                  </a:moveTo>
                  <a:lnTo>
                    <a:pt x="19" y="81"/>
                  </a:lnTo>
                  <a:lnTo>
                    <a:pt x="0" y="26"/>
                  </a:lnTo>
                  <a:lnTo>
                    <a:pt x="23" y="42"/>
                  </a:lnTo>
                  <a:lnTo>
                    <a:pt x="41" y="50"/>
                  </a:lnTo>
                  <a:lnTo>
                    <a:pt x="78" y="44"/>
                  </a:lnTo>
                  <a:lnTo>
                    <a:pt x="97" y="24"/>
                  </a:lnTo>
                  <a:lnTo>
                    <a:pt x="115" y="0"/>
                  </a:lnTo>
                  <a:lnTo>
                    <a:pt x="123" y="30"/>
                  </a:lnTo>
                  <a:lnTo>
                    <a:pt x="89" y="85"/>
                  </a:lnTo>
                  <a:lnTo>
                    <a:pt x="89" y="8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0" name="Freeform 249">
              <a:extLst>
                <a:ext uri="{FF2B5EF4-FFF2-40B4-BE49-F238E27FC236}">
                  <a16:creationId xmlns:a16="http://schemas.microsoft.com/office/drawing/2014/main" id="{B18D8B6A-EF6F-DFC3-3185-444A91F84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7311" y="3885904"/>
              <a:ext cx="55184" cy="166318"/>
            </a:xfrm>
            <a:custGeom>
              <a:avLst/>
              <a:gdLst>
                <a:gd name="T0" fmla="*/ 22 w 26"/>
                <a:gd name="T1" fmla="*/ 82 h 82"/>
                <a:gd name="T2" fmla="*/ 0 w 26"/>
                <a:gd name="T3" fmla="*/ 48 h 82"/>
                <a:gd name="T4" fmla="*/ 26 w 26"/>
                <a:gd name="T5" fmla="*/ 0 h 82"/>
                <a:gd name="T6" fmla="*/ 26 w 26"/>
                <a:gd name="T7" fmla="*/ 48 h 82"/>
                <a:gd name="T8" fmla="*/ 22 w 26"/>
                <a:gd name="T9" fmla="*/ 82 h 82"/>
                <a:gd name="T10" fmla="*/ 22 w 26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82">
                  <a:moveTo>
                    <a:pt x="22" y="82"/>
                  </a:moveTo>
                  <a:lnTo>
                    <a:pt x="0" y="48"/>
                  </a:lnTo>
                  <a:lnTo>
                    <a:pt x="26" y="0"/>
                  </a:lnTo>
                  <a:lnTo>
                    <a:pt x="26" y="48"/>
                  </a:lnTo>
                  <a:lnTo>
                    <a:pt x="22" y="82"/>
                  </a:lnTo>
                  <a:lnTo>
                    <a:pt x="22" y="8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1" name="Freeform 250">
              <a:extLst>
                <a:ext uri="{FF2B5EF4-FFF2-40B4-BE49-F238E27FC236}">
                  <a16:creationId xmlns:a16="http://schemas.microsoft.com/office/drawing/2014/main" id="{5FAB1D4B-F870-4791-D09B-17E6EBCCC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1023" y="5068387"/>
              <a:ext cx="110370" cy="192687"/>
            </a:xfrm>
            <a:custGeom>
              <a:avLst/>
              <a:gdLst>
                <a:gd name="T0" fmla="*/ 44 w 52"/>
                <a:gd name="T1" fmla="*/ 38 h 95"/>
                <a:gd name="T2" fmla="*/ 28 w 52"/>
                <a:gd name="T3" fmla="*/ 70 h 95"/>
                <a:gd name="T4" fmla="*/ 4 w 52"/>
                <a:gd name="T5" fmla="*/ 95 h 95"/>
                <a:gd name="T6" fmla="*/ 0 w 52"/>
                <a:gd name="T7" fmla="*/ 62 h 95"/>
                <a:gd name="T8" fmla="*/ 12 w 52"/>
                <a:gd name="T9" fmla="*/ 42 h 95"/>
                <a:gd name="T10" fmla="*/ 35 w 52"/>
                <a:gd name="T11" fmla="*/ 26 h 95"/>
                <a:gd name="T12" fmla="*/ 39 w 52"/>
                <a:gd name="T13" fmla="*/ 10 h 95"/>
                <a:gd name="T14" fmla="*/ 44 w 52"/>
                <a:gd name="T15" fmla="*/ 0 h 95"/>
                <a:gd name="T16" fmla="*/ 52 w 52"/>
                <a:gd name="T17" fmla="*/ 18 h 95"/>
                <a:gd name="T18" fmla="*/ 44 w 52"/>
                <a:gd name="T19" fmla="*/ 38 h 95"/>
                <a:gd name="T20" fmla="*/ 44 w 52"/>
                <a:gd name="T21" fmla="*/ 3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95">
                  <a:moveTo>
                    <a:pt x="44" y="38"/>
                  </a:moveTo>
                  <a:lnTo>
                    <a:pt x="28" y="70"/>
                  </a:lnTo>
                  <a:lnTo>
                    <a:pt x="4" y="95"/>
                  </a:lnTo>
                  <a:lnTo>
                    <a:pt x="0" y="62"/>
                  </a:lnTo>
                  <a:lnTo>
                    <a:pt x="12" y="42"/>
                  </a:lnTo>
                  <a:lnTo>
                    <a:pt x="35" y="26"/>
                  </a:lnTo>
                  <a:lnTo>
                    <a:pt x="39" y="10"/>
                  </a:lnTo>
                  <a:lnTo>
                    <a:pt x="44" y="0"/>
                  </a:lnTo>
                  <a:lnTo>
                    <a:pt x="52" y="18"/>
                  </a:lnTo>
                  <a:lnTo>
                    <a:pt x="44" y="38"/>
                  </a:lnTo>
                  <a:lnTo>
                    <a:pt x="44" y="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2" name="Freeform 251">
              <a:extLst>
                <a:ext uri="{FF2B5EF4-FFF2-40B4-BE49-F238E27FC236}">
                  <a16:creationId xmlns:a16="http://schemas.microsoft.com/office/drawing/2014/main" id="{D3AD25EF-00BF-45FB-5A94-E63E2E58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6822" y="4666790"/>
              <a:ext cx="169800" cy="251505"/>
            </a:xfrm>
            <a:custGeom>
              <a:avLst/>
              <a:gdLst>
                <a:gd name="T0" fmla="*/ 80 w 80"/>
                <a:gd name="T1" fmla="*/ 115 h 124"/>
                <a:gd name="T2" fmla="*/ 55 w 80"/>
                <a:gd name="T3" fmla="*/ 121 h 124"/>
                <a:gd name="T4" fmla="*/ 31 w 80"/>
                <a:gd name="T5" fmla="*/ 124 h 124"/>
                <a:gd name="T6" fmla="*/ 21 w 80"/>
                <a:gd name="T7" fmla="*/ 109 h 124"/>
                <a:gd name="T8" fmla="*/ 4 w 80"/>
                <a:gd name="T9" fmla="*/ 105 h 124"/>
                <a:gd name="T10" fmla="*/ 0 w 80"/>
                <a:gd name="T11" fmla="*/ 74 h 124"/>
                <a:gd name="T12" fmla="*/ 15 w 80"/>
                <a:gd name="T13" fmla="*/ 59 h 124"/>
                <a:gd name="T14" fmla="*/ 23 w 80"/>
                <a:gd name="T15" fmla="*/ 26 h 124"/>
                <a:gd name="T16" fmla="*/ 38 w 80"/>
                <a:gd name="T17" fmla="*/ 0 h 124"/>
                <a:gd name="T18" fmla="*/ 62 w 80"/>
                <a:gd name="T19" fmla="*/ 1 h 124"/>
                <a:gd name="T20" fmla="*/ 67 w 80"/>
                <a:gd name="T21" fmla="*/ 15 h 124"/>
                <a:gd name="T22" fmla="*/ 76 w 80"/>
                <a:gd name="T23" fmla="*/ 43 h 124"/>
                <a:gd name="T24" fmla="*/ 76 w 80"/>
                <a:gd name="T25" fmla="*/ 59 h 124"/>
                <a:gd name="T26" fmla="*/ 72 w 80"/>
                <a:gd name="T27" fmla="*/ 81 h 124"/>
                <a:gd name="T28" fmla="*/ 80 w 80"/>
                <a:gd name="T29" fmla="*/ 115 h 124"/>
                <a:gd name="T30" fmla="*/ 80 w 80"/>
                <a:gd name="T31" fmla="*/ 11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124">
                  <a:moveTo>
                    <a:pt x="80" y="115"/>
                  </a:moveTo>
                  <a:lnTo>
                    <a:pt x="55" y="121"/>
                  </a:lnTo>
                  <a:lnTo>
                    <a:pt x="31" y="124"/>
                  </a:lnTo>
                  <a:lnTo>
                    <a:pt x="21" y="109"/>
                  </a:lnTo>
                  <a:lnTo>
                    <a:pt x="4" y="105"/>
                  </a:lnTo>
                  <a:lnTo>
                    <a:pt x="0" y="74"/>
                  </a:lnTo>
                  <a:lnTo>
                    <a:pt x="15" y="59"/>
                  </a:lnTo>
                  <a:lnTo>
                    <a:pt x="23" y="26"/>
                  </a:lnTo>
                  <a:lnTo>
                    <a:pt x="38" y="0"/>
                  </a:lnTo>
                  <a:lnTo>
                    <a:pt x="62" y="1"/>
                  </a:lnTo>
                  <a:lnTo>
                    <a:pt x="67" y="15"/>
                  </a:lnTo>
                  <a:lnTo>
                    <a:pt x="76" y="43"/>
                  </a:lnTo>
                  <a:lnTo>
                    <a:pt x="76" y="59"/>
                  </a:lnTo>
                  <a:lnTo>
                    <a:pt x="72" y="81"/>
                  </a:lnTo>
                  <a:lnTo>
                    <a:pt x="80" y="115"/>
                  </a:lnTo>
                  <a:lnTo>
                    <a:pt x="80" y="11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3" name="Freeform 252">
              <a:extLst>
                <a:ext uri="{FF2B5EF4-FFF2-40B4-BE49-F238E27FC236}">
                  <a16:creationId xmlns:a16="http://schemas.microsoft.com/office/drawing/2014/main" id="{2F1278FA-19A7-0A02-2EFC-E0C807197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7148" y="4962917"/>
              <a:ext cx="101879" cy="81130"/>
            </a:xfrm>
            <a:custGeom>
              <a:avLst/>
              <a:gdLst>
                <a:gd name="T0" fmla="*/ 21 w 36"/>
                <a:gd name="T1" fmla="*/ 30 h 30"/>
                <a:gd name="T2" fmla="*/ 11 w 36"/>
                <a:gd name="T3" fmla="*/ 27 h 30"/>
                <a:gd name="T4" fmla="*/ 0 w 36"/>
                <a:gd name="T5" fmla="*/ 15 h 30"/>
                <a:gd name="T6" fmla="*/ 1 w 36"/>
                <a:gd name="T7" fmla="*/ 0 h 30"/>
                <a:gd name="T8" fmla="*/ 20 w 36"/>
                <a:gd name="T9" fmla="*/ 7 h 30"/>
                <a:gd name="T10" fmla="*/ 33 w 36"/>
                <a:gd name="T11" fmla="*/ 20 h 30"/>
                <a:gd name="T12" fmla="*/ 21 w 36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0">
                  <a:moveTo>
                    <a:pt x="21" y="30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30" y="10"/>
                    <a:pt x="33" y="20"/>
                  </a:cubicBezTo>
                  <a:cubicBezTo>
                    <a:pt x="36" y="29"/>
                    <a:pt x="21" y="30"/>
                    <a:pt x="21" y="30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4" name="Freeform 253">
              <a:extLst>
                <a:ext uri="{FF2B5EF4-FFF2-40B4-BE49-F238E27FC236}">
                  <a16:creationId xmlns:a16="http://schemas.microsoft.com/office/drawing/2014/main" id="{1568B950-4F31-89F1-3FFE-A4A1B2BF4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0865" y="4934521"/>
              <a:ext cx="101879" cy="70990"/>
            </a:xfrm>
            <a:custGeom>
              <a:avLst/>
              <a:gdLst>
                <a:gd name="T0" fmla="*/ 15 w 48"/>
                <a:gd name="T1" fmla="*/ 34 h 35"/>
                <a:gd name="T2" fmla="*/ 0 w 48"/>
                <a:gd name="T3" fmla="*/ 23 h 35"/>
                <a:gd name="T4" fmla="*/ 2 w 48"/>
                <a:gd name="T5" fmla="*/ 5 h 35"/>
                <a:gd name="T6" fmla="*/ 23 w 48"/>
                <a:gd name="T7" fmla="*/ 0 h 35"/>
                <a:gd name="T8" fmla="*/ 48 w 48"/>
                <a:gd name="T9" fmla="*/ 16 h 35"/>
                <a:gd name="T10" fmla="*/ 48 w 48"/>
                <a:gd name="T11" fmla="*/ 35 h 35"/>
                <a:gd name="T12" fmla="*/ 15 w 48"/>
                <a:gd name="T13" fmla="*/ 34 h 35"/>
                <a:gd name="T14" fmla="*/ 15 w 48"/>
                <a:gd name="T1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5">
                  <a:moveTo>
                    <a:pt x="15" y="34"/>
                  </a:moveTo>
                  <a:lnTo>
                    <a:pt x="0" y="23"/>
                  </a:lnTo>
                  <a:lnTo>
                    <a:pt x="2" y="5"/>
                  </a:lnTo>
                  <a:lnTo>
                    <a:pt x="23" y="0"/>
                  </a:lnTo>
                  <a:lnTo>
                    <a:pt x="48" y="16"/>
                  </a:lnTo>
                  <a:lnTo>
                    <a:pt x="48" y="35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5" name="Freeform 254">
              <a:extLst>
                <a:ext uri="{FF2B5EF4-FFF2-40B4-BE49-F238E27FC236}">
                  <a16:creationId xmlns:a16="http://schemas.microsoft.com/office/drawing/2014/main" id="{5DE7E2FD-DBE9-E05E-36F2-A5492F895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3885" y="5056216"/>
              <a:ext cx="65799" cy="64904"/>
            </a:xfrm>
            <a:custGeom>
              <a:avLst/>
              <a:gdLst>
                <a:gd name="T0" fmla="*/ 8 w 31"/>
                <a:gd name="T1" fmla="*/ 32 h 32"/>
                <a:gd name="T2" fmla="*/ 0 w 31"/>
                <a:gd name="T3" fmla="*/ 18 h 32"/>
                <a:gd name="T4" fmla="*/ 6 w 31"/>
                <a:gd name="T5" fmla="*/ 0 h 32"/>
                <a:gd name="T6" fmla="*/ 26 w 31"/>
                <a:gd name="T7" fmla="*/ 6 h 32"/>
                <a:gd name="T8" fmla="*/ 31 w 31"/>
                <a:gd name="T9" fmla="*/ 24 h 32"/>
                <a:gd name="T10" fmla="*/ 8 w 31"/>
                <a:gd name="T11" fmla="*/ 32 h 32"/>
                <a:gd name="T12" fmla="*/ 8 w 31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2">
                  <a:moveTo>
                    <a:pt x="8" y="32"/>
                  </a:moveTo>
                  <a:lnTo>
                    <a:pt x="0" y="18"/>
                  </a:lnTo>
                  <a:lnTo>
                    <a:pt x="6" y="0"/>
                  </a:lnTo>
                  <a:lnTo>
                    <a:pt x="26" y="6"/>
                  </a:lnTo>
                  <a:lnTo>
                    <a:pt x="31" y="24"/>
                  </a:lnTo>
                  <a:lnTo>
                    <a:pt x="8" y="32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6" name="Freeform 255">
              <a:extLst>
                <a:ext uri="{FF2B5EF4-FFF2-40B4-BE49-F238E27FC236}">
                  <a16:creationId xmlns:a16="http://schemas.microsoft.com/office/drawing/2014/main" id="{DA85003F-575E-CBE8-85F6-ED014BFAB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1235" y="5044047"/>
              <a:ext cx="59430" cy="40565"/>
            </a:xfrm>
            <a:custGeom>
              <a:avLst/>
              <a:gdLst>
                <a:gd name="T0" fmla="*/ 26 w 28"/>
                <a:gd name="T1" fmla="*/ 14 h 20"/>
                <a:gd name="T2" fmla="*/ 16 w 28"/>
                <a:gd name="T3" fmla="*/ 20 h 20"/>
                <a:gd name="T4" fmla="*/ 4 w 28"/>
                <a:gd name="T5" fmla="*/ 20 h 20"/>
                <a:gd name="T6" fmla="*/ 0 w 28"/>
                <a:gd name="T7" fmla="*/ 6 h 20"/>
                <a:gd name="T8" fmla="*/ 12 w 28"/>
                <a:gd name="T9" fmla="*/ 0 h 20"/>
                <a:gd name="T10" fmla="*/ 28 w 28"/>
                <a:gd name="T11" fmla="*/ 0 h 20"/>
                <a:gd name="T12" fmla="*/ 26 w 28"/>
                <a:gd name="T13" fmla="*/ 14 h 20"/>
                <a:gd name="T14" fmla="*/ 26 w 28"/>
                <a:gd name="T1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0">
                  <a:moveTo>
                    <a:pt x="26" y="14"/>
                  </a:moveTo>
                  <a:lnTo>
                    <a:pt x="16" y="20"/>
                  </a:lnTo>
                  <a:lnTo>
                    <a:pt x="4" y="2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8" y="0"/>
                  </a:lnTo>
                  <a:lnTo>
                    <a:pt x="26" y="14"/>
                  </a:lnTo>
                  <a:lnTo>
                    <a:pt x="26" y="1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7" name="Freeform 256">
              <a:extLst>
                <a:ext uri="{FF2B5EF4-FFF2-40B4-BE49-F238E27FC236}">
                  <a16:creationId xmlns:a16="http://schemas.microsoft.com/office/drawing/2014/main" id="{C2C37F07-E34B-1B11-9077-5DD06A3F7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6051" y="5169799"/>
              <a:ext cx="163432" cy="210940"/>
            </a:xfrm>
            <a:custGeom>
              <a:avLst/>
              <a:gdLst>
                <a:gd name="T0" fmla="*/ 62 w 77"/>
                <a:gd name="T1" fmla="*/ 84 h 104"/>
                <a:gd name="T2" fmla="*/ 48 w 77"/>
                <a:gd name="T3" fmla="*/ 104 h 104"/>
                <a:gd name="T4" fmla="*/ 30 w 77"/>
                <a:gd name="T5" fmla="*/ 84 h 104"/>
                <a:gd name="T6" fmla="*/ 12 w 77"/>
                <a:gd name="T7" fmla="*/ 61 h 104"/>
                <a:gd name="T8" fmla="*/ 0 w 77"/>
                <a:gd name="T9" fmla="*/ 42 h 104"/>
                <a:gd name="T10" fmla="*/ 24 w 77"/>
                <a:gd name="T11" fmla="*/ 16 h 104"/>
                <a:gd name="T12" fmla="*/ 46 w 77"/>
                <a:gd name="T13" fmla="*/ 0 h 104"/>
                <a:gd name="T14" fmla="*/ 66 w 77"/>
                <a:gd name="T15" fmla="*/ 11 h 104"/>
                <a:gd name="T16" fmla="*/ 77 w 77"/>
                <a:gd name="T17" fmla="*/ 29 h 104"/>
                <a:gd name="T18" fmla="*/ 77 w 77"/>
                <a:gd name="T19" fmla="*/ 73 h 104"/>
                <a:gd name="T20" fmla="*/ 62 w 77"/>
                <a:gd name="T21" fmla="*/ 84 h 104"/>
                <a:gd name="T22" fmla="*/ 62 w 77"/>
                <a:gd name="T23" fmla="*/ 8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104">
                  <a:moveTo>
                    <a:pt x="62" y="84"/>
                  </a:moveTo>
                  <a:lnTo>
                    <a:pt x="48" y="104"/>
                  </a:lnTo>
                  <a:lnTo>
                    <a:pt x="30" y="84"/>
                  </a:lnTo>
                  <a:lnTo>
                    <a:pt x="12" y="61"/>
                  </a:lnTo>
                  <a:lnTo>
                    <a:pt x="0" y="42"/>
                  </a:lnTo>
                  <a:lnTo>
                    <a:pt x="24" y="16"/>
                  </a:lnTo>
                  <a:lnTo>
                    <a:pt x="46" y="0"/>
                  </a:lnTo>
                  <a:lnTo>
                    <a:pt x="66" y="11"/>
                  </a:lnTo>
                  <a:lnTo>
                    <a:pt x="77" y="29"/>
                  </a:lnTo>
                  <a:lnTo>
                    <a:pt x="77" y="73"/>
                  </a:lnTo>
                  <a:lnTo>
                    <a:pt x="62" y="84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8" name="Freeform 257">
              <a:extLst>
                <a:ext uri="{FF2B5EF4-FFF2-40B4-BE49-F238E27FC236}">
                  <a16:creationId xmlns:a16="http://schemas.microsoft.com/office/drawing/2014/main" id="{045A4C78-C56C-2E6C-BD45-6D0C1A7B4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6906" y="5186026"/>
              <a:ext cx="89144" cy="115612"/>
            </a:xfrm>
            <a:custGeom>
              <a:avLst/>
              <a:gdLst>
                <a:gd name="T0" fmla="*/ 34 w 42"/>
                <a:gd name="T1" fmla="*/ 29 h 57"/>
                <a:gd name="T2" fmla="*/ 22 w 42"/>
                <a:gd name="T3" fmla="*/ 49 h 57"/>
                <a:gd name="T4" fmla="*/ 0 w 42"/>
                <a:gd name="T5" fmla="*/ 57 h 57"/>
                <a:gd name="T6" fmla="*/ 4 w 42"/>
                <a:gd name="T7" fmla="*/ 41 h 57"/>
                <a:gd name="T8" fmla="*/ 14 w 42"/>
                <a:gd name="T9" fmla="*/ 16 h 57"/>
                <a:gd name="T10" fmla="*/ 29 w 42"/>
                <a:gd name="T11" fmla="*/ 0 h 57"/>
                <a:gd name="T12" fmla="*/ 42 w 42"/>
                <a:gd name="T13" fmla="*/ 6 h 57"/>
                <a:gd name="T14" fmla="*/ 34 w 42"/>
                <a:gd name="T15" fmla="*/ 29 h 57"/>
                <a:gd name="T16" fmla="*/ 34 w 42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7">
                  <a:moveTo>
                    <a:pt x="34" y="29"/>
                  </a:moveTo>
                  <a:lnTo>
                    <a:pt x="22" y="49"/>
                  </a:lnTo>
                  <a:lnTo>
                    <a:pt x="0" y="57"/>
                  </a:lnTo>
                  <a:lnTo>
                    <a:pt x="4" y="41"/>
                  </a:lnTo>
                  <a:lnTo>
                    <a:pt x="14" y="16"/>
                  </a:lnTo>
                  <a:lnTo>
                    <a:pt x="29" y="0"/>
                  </a:lnTo>
                  <a:lnTo>
                    <a:pt x="42" y="6"/>
                  </a:lnTo>
                  <a:lnTo>
                    <a:pt x="34" y="29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9" name="Freeform 258">
              <a:extLst>
                <a:ext uri="{FF2B5EF4-FFF2-40B4-BE49-F238E27FC236}">
                  <a16:creationId xmlns:a16="http://schemas.microsoft.com/office/drawing/2014/main" id="{429D775B-0BCD-2227-0E67-BD31C6491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4540" y="5117065"/>
              <a:ext cx="36084" cy="38537"/>
            </a:xfrm>
            <a:custGeom>
              <a:avLst/>
              <a:gdLst>
                <a:gd name="T0" fmla="*/ 8 w 17"/>
                <a:gd name="T1" fmla="*/ 19 h 19"/>
                <a:gd name="T2" fmla="*/ 0 w 17"/>
                <a:gd name="T3" fmla="*/ 9 h 19"/>
                <a:gd name="T4" fmla="*/ 8 w 17"/>
                <a:gd name="T5" fmla="*/ 0 h 19"/>
                <a:gd name="T6" fmla="*/ 17 w 17"/>
                <a:gd name="T7" fmla="*/ 9 h 19"/>
                <a:gd name="T8" fmla="*/ 8 w 17"/>
                <a:gd name="T9" fmla="*/ 19 h 19"/>
                <a:gd name="T10" fmla="*/ 8 w 17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9">
                  <a:moveTo>
                    <a:pt x="8" y="19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17" y="9"/>
                  </a:lnTo>
                  <a:lnTo>
                    <a:pt x="8" y="19"/>
                  </a:lnTo>
                  <a:lnTo>
                    <a:pt x="8" y="1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0" name="Freeform 259">
              <a:extLst>
                <a:ext uri="{FF2B5EF4-FFF2-40B4-BE49-F238E27FC236}">
                  <a16:creationId xmlns:a16="http://schemas.microsoft.com/office/drawing/2014/main" id="{784F6593-9D65-E3E9-0144-5C2825412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598" y="5147488"/>
              <a:ext cx="314128" cy="300184"/>
            </a:xfrm>
            <a:custGeom>
              <a:avLst/>
              <a:gdLst>
                <a:gd name="T0" fmla="*/ 147 w 148"/>
                <a:gd name="T1" fmla="*/ 60 h 148"/>
                <a:gd name="T2" fmla="*/ 135 w 148"/>
                <a:gd name="T3" fmla="*/ 62 h 148"/>
                <a:gd name="T4" fmla="*/ 131 w 148"/>
                <a:gd name="T5" fmla="*/ 98 h 148"/>
                <a:gd name="T6" fmla="*/ 135 w 148"/>
                <a:gd name="T7" fmla="*/ 136 h 148"/>
                <a:gd name="T8" fmla="*/ 76 w 148"/>
                <a:gd name="T9" fmla="*/ 138 h 148"/>
                <a:gd name="T10" fmla="*/ 50 w 148"/>
                <a:gd name="T11" fmla="*/ 148 h 148"/>
                <a:gd name="T12" fmla="*/ 24 w 148"/>
                <a:gd name="T13" fmla="*/ 138 h 148"/>
                <a:gd name="T14" fmla="*/ 20 w 148"/>
                <a:gd name="T15" fmla="*/ 113 h 148"/>
                <a:gd name="T16" fmla="*/ 5 w 148"/>
                <a:gd name="T17" fmla="*/ 109 h 148"/>
                <a:gd name="T18" fmla="*/ 0 w 148"/>
                <a:gd name="T19" fmla="*/ 86 h 148"/>
                <a:gd name="T20" fmla="*/ 5 w 148"/>
                <a:gd name="T21" fmla="*/ 56 h 148"/>
                <a:gd name="T22" fmla="*/ 32 w 148"/>
                <a:gd name="T23" fmla="*/ 37 h 148"/>
                <a:gd name="T24" fmla="*/ 16 w 148"/>
                <a:gd name="T25" fmla="*/ 24 h 148"/>
                <a:gd name="T26" fmla="*/ 24 w 148"/>
                <a:gd name="T27" fmla="*/ 6 h 148"/>
                <a:gd name="T28" fmla="*/ 43 w 148"/>
                <a:gd name="T29" fmla="*/ 4 h 148"/>
                <a:gd name="T30" fmla="*/ 71 w 148"/>
                <a:gd name="T31" fmla="*/ 0 h 148"/>
                <a:gd name="T32" fmla="*/ 86 w 148"/>
                <a:gd name="T33" fmla="*/ 10 h 148"/>
                <a:gd name="T34" fmla="*/ 132 w 148"/>
                <a:gd name="T35" fmla="*/ 12 h 148"/>
                <a:gd name="T36" fmla="*/ 135 w 148"/>
                <a:gd name="T37" fmla="*/ 33 h 148"/>
                <a:gd name="T38" fmla="*/ 148 w 148"/>
                <a:gd name="T39" fmla="*/ 43 h 148"/>
                <a:gd name="T40" fmla="*/ 147 w 148"/>
                <a:gd name="T41" fmla="*/ 60 h 148"/>
                <a:gd name="T42" fmla="*/ 147 w 148"/>
                <a:gd name="T43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8" h="148">
                  <a:moveTo>
                    <a:pt x="147" y="60"/>
                  </a:moveTo>
                  <a:lnTo>
                    <a:pt x="135" y="62"/>
                  </a:lnTo>
                  <a:lnTo>
                    <a:pt x="131" y="98"/>
                  </a:lnTo>
                  <a:lnTo>
                    <a:pt x="135" y="136"/>
                  </a:lnTo>
                  <a:lnTo>
                    <a:pt x="76" y="138"/>
                  </a:lnTo>
                  <a:lnTo>
                    <a:pt x="50" y="148"/>
                  </a:lnTo>
                  <a:lnTo>
                    <a:pt x="24" y="138"/>
                  </a:lnTo>
                  <a:lnTo>
                    <a:pt x="20" y="113"/>
                  </a:lnTo>
                  <a:lnTo>
                    <a:pt x="5" y="109"/>
                  </a:lnTo>
                  <a:lnTo>
                    <a:pt x="0" y="86"/>
                  </a:lnTo>
                  <a:lnTo>
                    <a:pt x="5" y="56"/>
                  </a:lnTo>
                  <a:lnTo>
                    <a:pt x="32" y="37"/>
                  </a:lnTo>
                  <a:lnTo>
                    <a:pt x="16" y="24"/>
                  </a:lnTo>
                  <a:lnTo>
                    <a:pt x="24" y="6"/>
                  </a:lnTo>
                  <a:lnTo>
                    <a:pt x="43" y="4"/>
                  </a:lnTo>
                  <a:lnTo>
                    <a:pt x="71" y="0"/>
                  </a:lnTo>
                  <a:lnTo>
                    <a:pt x="86" y="10"/>
                  </a:lnTo>
                  <a:lnTo>
                    <a:pt x="132" y="12"/>
                  </a:lnTo>
                  <a:lnTo>
                    <a:pt x="135" y="33"/>
                  </a:lnTo>
                  <a:lnTo>
                    <a:pt x="148" y="43"/>
                  </a:lnTo>
                  <a:lnTo>
                    <a:pt x="147" y="60"/>
                  </a:lnTo>
                  <a:lnTo>
                    <a:pt x="147" y="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1" name="Freeform 260">
              <a:extLst>
                <a:ext uri="{FF2B5EF4-FFF2-40B4-BE49-F238E27FC236}">
                  <a16:creationId xmlns:a16="http://schemas.microsoft.com/office/drawing/2014/main" id="{55ED3258-8060-930B-C829-466D5A75F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940" y="5488237"/>
              <a:ext cx="1956936" cy="2091147"/>
            </a:xfrm>
            <a:custGeom>
              <a:avLst/>
              <a:gdLst>
                <a:gd name="T0" fmla="*/ 910 w 922"/>
                <a:gd name="T1" fmla="*/ 342 h 1031"/>
                <a:gd name="T2" fmla="*/ 881 w 922"/>
                <a:gd name="T3" fmla="*/ 370 h 1031"/>
                <a:gd name="T4" fmla="*/ 857 w 922"/>
                <a:gd name="T5" fmla="*/ 420 h 1031"/>
                <a:gd name="T6" fmla="*/ 825 w 922"/>
                <a:gd name="T7" fmla="*/ 459 h 1031"/>
                <a:gd name="T8" fmla="*/ 805 w 922"/>
                <a:gd name="T9" fmla="*/ 632 h 1031"/>
                <a:gd name="T10" fmla="*/ 777 w 922"/>
                <a:gd name="T11" fmla="*/ 717 h 1031"/>
                <a:gd name="T12" fmla="*/ 688 w 922"/>
                <a:gd name="T13" fmla="*/ 740 h 1031"/>
                <a:gd name="T14" fmla="*/ 643 w 922"/>
                <a:gd name="T15" fmla="*/ 778 h 1031"/>
                <a:gd name="T16" fmla="*/ 608 w 922"/>
                <a:gd name="T17" fmla="*/ 883 h 1031"/>
                <a:gd name="T18" fmla="*/ 574 w 922"/>
                <a:gd name="T19" fmla="*/ 939 h 1031"/>
                <a:gd name="T20" fmla="*/ 553 w 922"/>
                <a:gd name="T21" fmla="*/ 957 h 1031"/>
                <a:gd name="T22" fmla="*/ 541 w 922"/>
                <a:gd name="T23" fmla="*/ 933 h 1031"/>
                <a:gd name="T24" fmla="*/ 534 w 922"/>
                <a:gd name="T25" fmla="*/ 1011 h 1031"/>
                <a:gd name="T26" fmla="*/ 506 w 922"/>
                <a:gd name="T27" fmla="*/ 995 h 1031"/>
                <a:gd name="T28" fmla="*/ 425 w 922"/>
                <a:gd name="T29" fmla="*/ 928 h 1031"/>
                <a:gd name="T30" fmla="*/ 460 w 922"/>
                <a:gd name="T31" fmla="*/ 879 h 1031"/>
                <a:gd name="T32" fmla="*/ 500 w 922"/>
                <a:gd name="T33" fmla="*/ 856 h 1031"/>
                <a:gd name="T34" fmla="*/ 484 w 922"/>
                <a:gd name="T35" fmla="*/ 811 h 1031"/>
                <a:gd name="T36" fmla="*/ 456 w 922"/>
                <a:gd name="T37" fmla="*/ 744 h 1031"/>
                <a:gd name="T38" fmla="*/ 419 w 922"/>
                <a:gd name="T39" fmla="*/ 711 h 1031"/>
                <a:gd name="T40" fmla="*/ 390 w 922"/>
                <a:gd name="T41" fmla="*/ 675 h 1031"/>
                <a:gd name="T42" fmla="*/ 385 w 922"/>
                <a:gd name="T43" fmla="*/ 649 h 1031"/>
                <a:gd name="T44" fmla="*/ 388 w 922"/>
                <a:gd name="T45" fmla="*/ 599 h 1031"/>
                <a:gd name="T46" fmla="*/ 369 w 922"/>
                <a:gd name="T47" fmla="*/ 560 h 1031"/>
                <a:gd name="T48" fmla="*/ 323 w 922"/>
                <a:gd name="T49" fmla="*/ 551 h 1031"/>
                <a:gd name="T50" fmla="*/ 323 w 922"/>
                <a:gd name="T51" fmla="*/ 507 h 1031"/>
                <a:gd name="T52" fmla="*/ 283 w 922"/>
                <a:gd name="T53" fmla="*/ 478 h 1031"/>
                <a:gd name="T54" fmla="*/ 259 w 922"/>
                <a:gd name="T55" fmla="*/ 456 h 1031"/>
                <a:gd name="T56" fmla="*/ 210 w 922"/>
                <a:gd name="T57" fmla="*/ 430 h 1031"/>
                <a:gd name="T58" fmla="*/ 173 w 922"/>
                <a:gd name="T59" fmla="*/ 396 h 1031"/>
                <a:gd name="T60" fmla="*/ 147 w 922"/>
                <a:gd name="T61" fmla="*/ 412 h 1031"/>
                <a:gd name="T62" fmla="*/ 95 w 922"/>
                <a:gd name="T63" fmla="*/ 406 h 1031"/>
                <a:gd name="T64" fmla="*/ 48 w 922"/>
                <a:gd name="T65" fmla="*/ 385 h 1031"/>
                <a:gd name="T66" fmla="*/ 23 w 922"/>
                <a:gd name="T67" fmla="*/ 352 h 1031"/>
                <a:gd name="T68" fmla="*/ 6 w 922"/>
                <a:gd name="T69" fmla="*/ 301 h 1031"/>
                <a:gd name="T70" fmla="*/ 25 w 922"/>
                <a:gd name="T71" fmla="*/ 271 h 1031"/>
                <a:gd name="T72" fmla="*/ 69 w 922"/>
                <a:gd name="T73" fmla="*/ 243 h 1031"/>
                <a:gd name="T74" fmla="*/ 77 w 922"/>
                <a:gd name="T75" fmla="*/ 181 h 1031"/>
                <a:gd name="T76" fmla="*/ 95 w 922"/>
                <a:gd name="T77" fmla="*/ 112 h 1031"/>
                <a:gd name="T78" fmla="*/ 105 w 922"/>
                <a:gd name="T79" fmla="*/ 77 h 1031"/>
                <a:gd name="T80" fmla="*/ 171 w 922"/>
                <a:gd name="T81" fmla="*/ 85 h 1031"/>
                <a:gd name="T82" fmla="*/ 234 w 922"/>
                <a:gd name="T83" fmla="*/ 75 h 1031"/>
                <a:gd name="T84" fmla="*/ 214 w 922"/>
                <a:gd name="T85" fmla="*/ 35 h 1031"/>
                <a:gd name="T86" fmla="*/ 249 w 922"/>
                <a:gd name="T87" fmla="*/ 27 h 1031"/>
                <a:gd name="T88" fmla="*/ 310 w 922"/>
                <a:gd name="T89" fmla="*/ 0 h 1031"/>
                <a:gd name="T90" fmla="*/ 327 w 922"/>
                <a:gd name="T91" fmla="*/ 50 h 1031"/>
                <a:gd name="T92" fmla="*/ 364 w 922"/>
                <a:gd name="T93" fmla="*/ 86 h 1031"/>
                <a:gd name="T94" fmla="*/ 418 w 922"/>
                <a:gd name="T95" fmla="*/ 74 h 1031"/>
                <a:gd name="T96" fmla="*/ 463 w 922"/>
                <a:gd name="T97" fmla="*/ 62 h 1031"/>
                <a:gd name="T98" fmla="*/ 500 w 922"/>
                <a:gd name="T99" fmla="*/ 37 h 1031"/>
                <a:gd name="T100" fmla="*/ 545 w 922"/>
                <a:gd name="T101" fmla="*/ 38 h 1031"/>
                <a:gd name="T102" fmla="*/ 546 w 922"/>
                <a:gd name="T103" fmla="*/ 112 h 1031"/>
                <a:gd name="T104" fmla="*/ 528 w 922"/>
                <a:gd name="T105" fmla="*/ 160 h 1031"/>
                <a:gd name="T106" fmla="*/ 566 w 922"/>
                <a:gd name="T107" fmla="*/ 119 h 1031"/>
                <a:gd name="T108" fmla="*/ 586 w 922"/>
                <a:gd name="T109" fmla="*/ 147 h 1031"/>
                <a:gd name="T110" fmla="*/ 603 w 922"/>
                <a:gd name="T111" fmla="*/ 142 h 1031"/>
                <a:gd name="T112" fmla="*/ 666 w 922"/>
                <a:gd name="T113" fmla="*/ 136 h 1031"/>
                <a:gd name="T114" fmla="*/ 721 w 922"/>
                <a:gd name="T115" fmla="*/ 179 h 1031"/>
                <a:gd name="T116" fmla="*/ 760 w 922"/>
                <a:gd name="T117" fmla="*/ 180 h 1031"/>
                <a:gd name="T118" fmla="*/ 821 w 922"/>
                <a:gd name="T119" fmla="*/ 192 h 1031"/>
                <a:gd name="T120" fmla="*/ 859 w 922"/>
                <a:gd name="T121" fmla="*/ 229 h 1031"/>
                <a:gd name="T122" fmla="*/ 902 w 922"/>
                <a:gd name="T123" fmla="*/ 251 h 1031"/>
                <a:gd name="T124" fmla="*/ 918 w 922"/>
                <a:gd name="T125" fmla="*/ 319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22" h="1031">
                  <a:moveTo>
                    <a:pt x="918" y="319"/>
                  </a:moveTo>
                  <a:lnTo>
                    <a:pt x="907" y="320"/>
                  </a:lnTo>
                  <a:lnTo>
                    <a:pt x="910" y="342"/>
                  </a:lnTo>
                  <a:lnTo>
                    <a:pt x="899" y="344"/>
                  </a:lnTo>
                  <a:lnTo>
                    <a:pt x="898" y="365"/>
                  </a:lnTo>
                  <a:lnTo>
                    <a:pt x="881" y="370"/>
                  </a:lnTo>
                  <a:lnTo>
                    <a:pt x="875" y="393"/>
                  </a:lnTo>
                  <a:lnTo>
                    <a:pt x="863" y="398"/>
                  </a:lnTo>
                  <a:lnTo>
                    <a:pt x="857" y="420"/>
                  </a:lnTo>
                  <a:lnTo>
                    <a:pt x="847" y="427"/>
                  </a:lnTo>
                  <a:lnTo>
                    <a:pt x="846" y="451"/>
                  </a:lnTo>
                  <a:lnTo>
                    <a:pt x="825" y="459"/>
                  </a:lnTo>
                  <a:lnTo>
                    <a:pt x="820" y="581"/>
                  </a:lnTo>
                  <a:lnTo>
                    <a:pt x="808" y="588"/>
                  </a:lnTo>
                  <a:lnTo>
                    <a:pt x="805" y="632"/>
                  </a:lnTo>
                  <a:lnTo>
                    <a:pt x="796" y="657"/>
                  </a:lnTo>
                  <a:lnTo>
                    <a:pt x="783" y="675"/>
                  </a:lnTo>
                  <a:lnTo>
                    <a:pt x="777" y="717"/>
                  </a:lnTo>
                  <a:lnTo>
                    <a:pt x="742" y="719"/>
                  </a:lnTo>
                  <a:lnTo>
                    <a:pt x="734" y="732"/>
                  </a:lnTo>
                  <a:lnTo>
                    <a:pt x="688" y="740"/>
                  </a:lnTo>
                  <a:lnTo>
                    <a:pt x="662" y="756"/>
                  </a:lnTo>
                  <a:lnTo>
                    <a:pt x="649" y="765"/>
                  </a:lnTo>
                  <a:lnTo>
                    <a:pt x="643" y="778"/>
                  </a:lnTo>
                  <a:lnTo>
                    <a:pt x="624" y="786"/>
                  </a:lnTo>
                  <a:lnTo>
                    <a:pt x="618" y="805"/>
                  </a:lnTo>
                  <a:lnTo>
                    <a:pt x="608" y="883"/>
                  </a:lnTo>
                  <a:lnTo>
                    <a:pt x="583" y="897"/>
                  </a:lnTo>
                  <a:lnTo>
                    <a:pt x="587" y="931"/>
                  </a:lnTo>
                  <a:lnTo>
                    <a:pt x="574" y="939"/>
                  </a:lnTo>
                  <a:lnTo>
                    <a:pt x="569" y="961"/>
                  </a:lnTo>
                  <a:lnTo>
                    <a:pt x="547" y="970"/>
                  </a:lnTo>
                  <a:lnTo>
                    <a:pt x="553" y="957"/>
                  </a:lnTo>
                  <a:lnTo>
                    <a:pt x="557" y="939"/>
                  </a:lnTo>
                  <a:lnTo>
                    <a:pt x="550" y="934"/>
                  </a:lnTo>
                  <a:lnTo>
                    <a:pt x="541" y="933"/>
                  </a:lnTo>
                  <a:lnTo>
                    <a:pt x="541" y="965"/>
                  </a:lnTo>
                  <a:lnTo>
                    <a:pt x="536" y="983"/>
                  </a:lnTo>
                  <a:lnTo>
                    <a:pt x="534" y="1011"/>
                  </a:lnTo>
                  <a:lnTo>
                    <a:pt x="520" y="1031"/>
                  </a:lnTo>
                  <a:lnTo>
                    <a:pt x="517" y="1012"/>
                  </a:lnTo>
                  <a:lnTo>
                    <a:pt x="506" y="995"/>
                  </a:lnTo>
                  <a:lnTo>
                    <a:pt x="456" y="949"/>
                  </a:lnTo>
                  <a:lnTo>
                    <a:pt x="435" y="939"/>
                  </a:lnTo>
                  <a:lnTo>
                    <a:pt x="425" y="928"/>
                  </a:lnTo>
                  <a:lnTo>
                    <a:pt x="435" y="910"/>
                  </a:lnTo>
                  <a:lnTo>
                    <a:pt x="447" y="896"/>
                  </a:lnTo>
                  <a:lnTo>
                    <a:pt x="460" y="879"/>
                  </a:lnTo>
                  <a:lnTo>
                    <a:pt x="471" y="873"/>
                  </a:lnTo>
                  <a:lnTo>
                    <a:pt x="483" y="858"/>
                  </a:lnTo>
                  <a:lnTo>
                    <a:pt x="500" y="856"/>
                  </a:lnTo>
                  <a:lnTo>
                    <a:pt x="499" y="836"/>
                  </a:lnTo>
                  <a:lnTo>
                    <a:pt x="487" y="836"/>
                  </a:lnTo>
                  <a:lnTo>
                    <a:pt x="484" y="811"/>
                  </a:lnTo>
                  <a:lnTo>
                    <a:pt x="481" y="806"/>
                  </a:lnTo>
                  <a:lnTo>
                    <a:pt x="476" y="747"/>
                  </a:lnTo>
                  <a:lnTo>
                    <a:pt x="456" y="744"/>
                  </a:lnTo>
                  <a:lnTo>
                    <a:pt x="454" y="717"/>
                  </a:lnTo>
                  <a:lnTo>
                    <a:pt x="431" y="716"/>
                  </a:lnTo>
                  <a:lnTo>
                    <a:pt x="419" y="711"/>
                  </a:lnTo>
                  <a:lnTo>
                    <a:pt x="414" y="699"/>
                  </a:lnTo>
                  <a:lnTo>
                    <a:pt x="393" y="695"/>
                  </a:lnTo>
                  <a:lnTo>
                    <a:pt x="390" y="675"/>
                  </a:lnTo>
                  <a:lnTo>
                    <a:pt x="374" y="669"/>
                  </a:lnTo>
                  <a:lnTo>
                    <a:pt x="373" y="651"/>
                  </a:lnTo>
                  <a:lnTo>
                    <a:pt x="385" y="649"/>
                  </a:lnTo>
                  <a:lnTo>
                    <a:pt x="394" y="636"/>
                  </a:lnTo>
                  <a:lnTo>
                    <a:pt x="395" y="605"/>
                  </a:lnTo>
                  <a:lnTo>
                    <a:pt x="388" y="599"/>
                  </a:lnTo>
                  <a:lnTo>
                    <a:pt x="385" y="581"/>
                  </a:lnTo>
                  <a:lnTo>
                    <a:pt x="372" y="579"/>
                  </a:lnTo>
                  <a:lnTo>
                    <a:pt x="369" y="560"/>
                  </a:lnTo>
                  <a:lnTo>
                    <a:pt x="337" y="562"/>
                  </a:lnTo>
                  <a:lnTo>
                    <a:pt x="331" y="554"/>
                  </a:lnTo>
                  <a:lnTo>
                    <a:pt x="323" y="551"/>
                  </a:lnTo>
                  <a:lnTo>
                    <a:pt x="323" y="518"/>
                  </a:lnTo>
                  <a:lnTo>
                    <a:pt x="335" y="510"/>
                  </a:lnTo>
                  <a:lnTo>
                    <a:pt x="323" y="507"/>
                  </a:lnTo>
                  <a:lnTo>
                    <a:pt x="319" y="485"/>
                  </a:lnTo>
                  <a:lnTo>
                    <a:pt x="306" y="481"/>
                  </a:lnTo>
                  <a:lnTo>
                    <a:pt x="283" y="478"/>
                  </a:lnTo>
                  <a:lnTo>
                    <a:pt x="280" y="464"/>
                  </a:lnTo>
                  <a:lnTo>
                    <a:pt x="263" y="460"/>
                  </a:lnTo>
                  <a:lnTo>
                    <a:pt x="259" y="456"/>
                  </a:lnTo>
                  <a:lnTo>
                    <a:pt x="224" y="455"/>
                  </a:lnTo>
                  <a:lnTo>
                    <a:pt x="218" y="448"/>
                  </a:lnTo>
                  <a:lnTo>
                    <a:pt x="210" y="430"/>
                  </a:lnTo>
                  <a:lnTo>
                    <a:pt x="206" y="382"/>
                  </a:lnTo>
                  <a:lnTo>
                    <a:pt x="176" y="379"/>
                  </a:lnTo>
                  <a:lnTo>
                    <a:pt x="173" y="396"/>
                  </a:lnTo>
                  <a:lnTo>
                    <a:pt x="162" y="394"/>
                  </a:lnTo>
                  <a:lnTo>
                    <a:pt x="155" y="406"/>
                  </a:lnTo>
                  <a:lnTo>
                    <a:pt x="147" y="412"/>
                  </a:lnTo>
                  <a:lnTo>
                    <a:pt x="134" y="419"/>
                  </a:lnTo>
                  <a:lnTo>
                    <a:pt x="117" y="416"/>
                  </a:lnTo>
                  <a:lnTo>
                    <a:pt x="95" y="406"/>
                  </a:lnTo>
                  <a:lnTo>
                    <a:pt x="87" y="375"/>
                  </a:lnTo>
                  <a:lnTo>
                    <a:pt x="69" y="387"/>
                  </a:lnTo>
                  <a:lnTo>
                    <a:pt x="48" y="385"/>
                  </a:lnTo>
                  <a:lnTo>
                    <a:pt x="45" y="371"/>
                  </a:lnTo>
                  <a:lnTo>
                    <a:pt x="28" y="367"/>
                  </a:lnTo>
                  <a:lnTo>
                    <a:pt x="23" y="352"/>
                  </a:lnTo>
                  <a:lnTo>
                    <a:pt x="7" y="338"/>
                  </a:lnTo>
                  <a:lnTo>
                    <a:pt x="0" y="323"/>
                  </a:lnTo>
                  <a:lnTo>
                    <a:pt x="6" y="301"/>
                  </a:lnTo>
                  <a:lnTo>
                    <a:pt x="20" y="296"/>
                  </a:lnTo>
                  <a:lnTo>
                    <a:pt x="29" y="287"/>
                  </a:lnTo>
                  <a:lnTo>
                    <a:pt x="25" y="271"/>
                  </a:lnTo>
                  <a:lnTo>
                    <a:pt x="32" y="250"/>
                  </a:lnTo>
                  <a:lnTo>
                    <a:pt x="48" y="238"/>
                  </a:lnTo>
                  <a:lnTo>
                    <a:pt x="69" y="243"/>
                  </a:lnTo>
                  <a:lnTo>
                    <a:pt x="87" y="234"/>
                  </a:lnTo>
                  <a:lnTo>
                    <a:pt x="93" y="213"/>
                  </a:lnTo>
                  <a:lnTo>
                    <a:pt x="77" y="181"/>
                  </a:lnTo>
                  <a:lnTo>
                    <a:pt x="101" y="180"/>
                  </a:lnTo>
                  <a:lnTo>
                    <a:pt x="101" y="159"/>
                  </a:lnTo>
                  <a:lnTo>
                    <a:pt x="95" y="112"/>
                  </a:lnTo>
                  <a:lnTo>
                    <a:pt x="107" y="105"/>
                  </a:lnTo>
                  <a:lnTo>
                    <a:pt x="95" y="93"/>
                  </a:lnTo>
                  <a:lnTo>
                    <a:pt x="105" y="77"/>
                  </a:lnTo>
                  <a:lnTo>
                    <a:pt x="146" y="62"/>
                  </a:lnTo>
                  <a:lnTo>
                    <a:pt x="159" y="69"/>
                  </a:lnTo>
                  <a:lnTo>
                    <a:pt x="171" y="85"/>
                  </a:lnTo>
                  <a:lnTo>
                    <a:pt x="189" y="94"/>
                  </a:lnTo>
                  <a:lnTo>
                    <a:pt x="213" y="91"/>
                  </a:lnTo>
                  <a:lnTo>
                    <a:pt x="234" y="75"/>
                  </a:lnTo>
                  <a:lnTo>
                    <a:pt x="233" y="58"/>
                  </a:lnTo>
                  <a:lnTo>
                    <a:pt x="217" y="48"/>
                  </a:lnTo>
                  <a:lnTo>
                    <a:pt x="214" y="35"/>
                  </a:lnTo>
                  <a:lnTo>
                    <a:pt x="218" y="13"/>
                  </a:lnTo>
                  <a:lnTo>
                    <a:pt x="229" y="8"/>
                  </a:lnTo>
                  <a:lnTo>
                    <a:pt x="249" y="27"/>
                  </a:lnTo>
                  <a:lnTo>
                    <a:pt x="262" y="17"/>
                  </a:lnTo>
                  <a:lnTo>
                    <a:pt x="302" y="16"/>
                  </a:lnTo>
                  <a:lnTo>
                    <a:pt x="310" y="0"/>
                  </a:lnTo>
                  <a:lnTo>
                    <a:pt x="328" y="7"/>
                  </a:lnTo>
                  <a:lnTo>
                    <a:pt x="332" y="33"/>
                  </a:lnTo>
                  <a:lnTo>
                    <a:pt x="327" y="50"/>
                  </a:lnTo>
                  <a:lnTo>
                    <a:pt x="337" y="74"/>
                  </a:lnTo>
                  <a:lnTo>
                    <a:pt x="348" y="87"/>
                  </a:lnTo>
                  <a:lnTo>
                    <a:pt x="364" y="86"/>
                  </a:lnTo>
                  <a:lnTo>
                    <a:pt x="370" y="75"/>
                  </a:lnTo>
                  <a:lnTo>
                    <a:pt x="390" y="75"/>
                  </a:lnTo>
                  <a:lnTo>
                    <a:pt x="418" y="74"/>
                  </a:lnTo>
                  <a:lnTo>
                    <a:pt x="419" y="53"/>
                  </a:lnTo>
                  <a:lnTo>
                    <a:pt x="452" y="50"/>
                  </a:lnTo>
                  <a:lnTo>
                    <a:pt x="463" y="62"/>
                  </a:lnTo>
                  <a:lnTo>
                    <a:pt x="485" y="64"/>
                  </a:lnTo>
                  <a:lnTo>
                    <a:pt x="493" y="50"/>
                  </a:lnTo>
                  <a:lnTo>
                    <a:pt x="500" y="37"/>
                  </a:lnTo>
                  <a:lnTo>
                    <a:pt x="513" y="24"/>
                  </a:lnTo>
                  <a:lnTo>
                    <a:pt x="532" y="25"/>
                  </a:lnTo>
                  <a:lnTo>
                    <a:pt x="545" y="38"/>
                  </a:lnTo>
                  <a:lnTo>
                    <a:pt x="562" y="79"/>
                  </a:lnTo>
                  <a:lnTo>
                    <a:pt x="557" y="91"/>
                  </a:lnTo>
                  <a:lnTo>
                    <a:pt x="546" y="112"/>
                  </a:lnTo>
                  <a:lnTo>
                    <a:pt x="533" y="131"/>
                  </a:lnTo>
                  <a:lnTo>
                    <a:pt x="512" y="168"/>
                  </a:lnTo>
                  <a:lnTo>
                    <a:pt x="528" y="160"/>
                  </a:lnTo>
                  <a:lnTo>
                    <a:pt x="538" y="145"/>
                  </a:lnTo>
                  <a:lnTo>
                    <a:pt x="551" y="131"/>
                  </a:lnTo>
                  <a:lnTo>
                    <a:pt x="566" y="119"/>
                  </a:lnTo>
                  <a:lnTo>
                    <a:pt x="583" y="119"/>
                  </a:lnTo>
                  <a:lnTo>
                    <a:pt x="596" y="128"/>
                  </a:lnTo>
                  <a:lnTo>
                    <a:pt x="586" y="147"/>
                  </a:lnTo>
                  <a:lnTo>
                    <a:pt x="577" y="164"/>
                  </a:lnTo>
                  <a:lnTo>
                    <a:pt x="599" y="153"/>
                  </a:lnTo>
                  <a:lnTo>
                    <a:pt x="603" y="142"/>
                  </a:lnTo>
                  <a:lnTo>
                    <a:pt x="620" y="135"/>
                  </a:lnTo>
                  <a:lnTo>
                    <a:pt x="647" y="134"/>
                  </a:lnTo>
                  <a:lnTo>
                    <a:pt x="666" y="136"/>
                  </a:lnTo>
                  <a:lnTo>
                    <a:pt x="688" y="147"/>
                  </a:lnTo>
                  <a:lnTo>
                    <a:pt x="701" y="167"/>
                  </a:lnTo>
                  <a:lnTo>
                    <a:pt x="721" y="179"/>
                  </a:lnTo>
                  <a:lnTo>
                    <a:pt x="734" y="177"/>
                  </a:lnTo>
                  <a:lnTo>
                    <a:pt x="750" y="168"/>
                  </a:lnTo>
                  <a:lnTo>
                    <a:pt x="760" y="180"/>
                  </a:lnTo>
                  <a:lnTo>
                    <a:pt x="784" y="185"/>
                  </a:lnTo>
                  <a:lnTo>
                    <a:pt x="807" y="184"/>
                  </a:lnTo>
                  <a:lnTo>
                    <a:pt x="821" y="192"/>
                  </a:lnTo>
                  <a:lnTo>
                    <a:pt x="826" y="209"/>
                  </a:lnTo>
                  <a:lnTo>
                    <a:pt x="847" y="209"/>
                  </a:lnTo>
                  <a:lnTo>
                    <a:pt x="859" y="229"/>
                  </a:lnTo>
                  <a:lnTo>
                    <a:pt x="874" y="239"/>
                  </a:lnTo>
                  <a:lnTo>
                    <a:pt x="890" y="242"/>
                  </a:lnTo>
                  <a:lnTo>
                    <a:pt x="902" y="251"/>
                  </a:lnTo>
                  <a:lnTo>
                    <a:pt x="906" y="296"/>
                  </a:lnTo>
                  <a:lnTo>
                    <a:pt x="922" y="297"/>
                  </a:lnTo>
                  <a:lnTo>
                    <a:pt x="918" y="319"/>
                  </a:lnTo>
                  <a:lnTo>
                    <a:pt x="918" y="319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2" name="Freeform 261">
              <a:extLst>
                <a:ext uri="{FF2B5EF4-FFF2-40B4-BE49-F238E27FC236}">
                  <a16:creationId xmlns:a16="http://schemas.microsoft.com/office/drawing/2014/main" id="{D587C856-BC22-8E8E-F483-00A23BC6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951" y="3277424"/>
              <a:ext cx="182534" cy="249478"/>
            </a:xfrm>
            <a:custGeom>
              <a:avLst/>
              <a:gdLst>
                <a:gd name="T0" fmla="*/ 67 w 86"/>
                <a:gd name="T1" fmla="*/ 123 h 123"/>
                <a:gd name="T2" fmla="*/ 57 w 86"/>
                <a:gd name="T3" fmla="*/ 103 h 123"/>
                <a:gd name="T4" fmla="*/ 37 w 86"/>
                <a:gd name="T5" fmla="*/ 91 h 123"/>
                <a:gd name="T6" fmla="*/ 20 w 86"/>
                <a:gd name="T7" fmla="*/ 73 h 123"/>
                <a:gd name="T8" fmla="*/ 0 w 86"/>
                <a:gd name="T9" fmla="*/ 41 h 123"/>
                <a:gd name="T10" fmla="*/ 23 w 86"/>
                <a:gd name="T11" fmla="*/ 28 h 123"/>
                <a:gd name="T12" fmla="*/ 39 w 86"/>
                <a:gd name="T13" fmla="*/ 0 h 123"/>
                <a:gd name="T14" fmla="*/ 46 w 86"/>
                <a:gd name="T15" fmla="*/ 35 h 123"/>
                <a:gd name="T16" fmla="*/ 64 w 86"/>
                <a:gd name="T17" fmla="*/ 69 h 123"/>
                <a:gd name="T18" fmla="*/ 86 w 86"/>
                <a:gd name="T19" fmla="*/ 111 h 123"/>
                <a:gd name="T20" fmla="*/ 67 w 86"/>
                <a:gd name="T21" fmla="*/ 123 h 123"/>
                <a:gd name="T22" fmla="*/ 67 w 86"/>
                <a:gd name="T2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3">
                  <a:moveTo>
                    <a:pt x="67" y="123"/>
                  </a:moveTo>
                  <a:lnTo>
                    <a:pt x="57" y="103"/>
                  </a:lnTo>
                  <a:lnTo>
                    <a:pt x="37" y="91"/>
                  </a:lnTo>
                  <a:lnTo>
                    <a:pt x="20" y="73"/>
                  </a:lnTo>
                  <a:lnTo>
                    <a:pt x="0" y="41"/>
                  </a:lnTo>
                  <a:lnTo>
                    <a:pt x="23" y="28"/>
                  </a:lnTo>
                  <a:lnTo>
                    <a:pt x="39" y="0"/>
                  </a:lnTo>
                  <a:lnTo>
                    <a:pt x="46" y="35"/>
                  </a:lnTo>
                  <a:lnTo>
                    <a:pt x="64" y="69"/>
                  </a:lnTo>
                  <a:lnTo>
                    <a:pt x="86" y="111"/>
                  </a:lnTo>
                  <a:lnTo>
                    <a:pt x="67" y="123"/>
                  </a:lnTo>
                  <a:lnTo>
                    <a:pt x="67" y="12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3" name="Freeform 262">
              <a:extLst>
                <a:ext uri="{FF2B5EF4-FFF2-40B4-BE49-F238E27FC236}">
                  <a16:creationId xmlns:a16="http://schemas.microsoft.com/office/drawing/2014/main" id="{F32CFA5E-BAAC-4914-FA29-D25C1BAD7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8502" y="2677055"/>
              <a:ext cx="1447539" cy="689612"/>
            </a:xfrm>
            <a:custGeom>
              <a:avLst/>
              <a:gdLst>
                <a:gd name="T0" fmla="*/ 643 w 682"/>
                <a:gd name="T1" fmla="*/ 189 h 340"/>
                <a:gd name="T2" fmla="*/ 608 w 682"/>
                <a:gd name="T3" fmla="*/ 209 h 340"/>
                <a:gd name="T4" fmla="*/ 589 w 682"/>
                <a:gd name="T5" fmla="*/ 225 h 340"/>
                <a:gd name="T6" fmla="*/ 566 w 682"/>
                <a:gd name="T7" fmla="*/ 247 h 340"/>
                <a:gd name="T8" fmla="*/ 533 w 682"/>
                <a:gd name="T9" fmla="*/ 237 h 340"/>
                <a:gd name="T10" fmla="*/ 536 w 682"/>
                <a:gd name="T11" fmla="*/ 263 h 340"/>
                <a:gd name="T12" fmla="*/ 532 w 682"/>
                <a:gd name="T13" fmla="*/ 291 h 340"/>
                <a:gd name="T14" fmla="*/ 496 w 682"/>
                <a:gd name="T15" fmla="*/ 321 h 340"/>
                <a:gd name="T16" fmla="*/ 450 w 682"/>
                <a:gd name="T17" fmla="*/ 315 h 340"/>
                <a:gd name="T18" fmla="*/ 431 w 682"/>
                <a:gd name="T19" fmla="*/ 329 h 340"/>
                <a:gd name="T20" fmla="*/ 397 w 682"/>
                <a:gd name="T21" fmla="*/ 340 h 340"/>
                <a:gd name="T22" fmla="*/ 363 w 682"/>
                <a:gd name="T23" fmla="*/ 321 h 340"/>
                <a:gd name="T24" fmla="*/ 335 w 682"/>
                <a:gd name="T25" fmla="*/ 313 h 340"/>
                <a:gd name="T26" fmla="*/ 207 w 682"/>
                <a:gd name="T27" fmla="*/ 303 h 340"/>
                <a:gd name="T28" fmla="*/ 189 w 682"/>
                <a:gd name="T29" fmla="*/ 287 h 340"/>
                <a:gd name="T30" fmla="*/ 174 w 682"/>
                <a:gd name="T31" fmla="*/ 259 h 340"/>
                <a:gd name="T32" fmla="*/ 147 w 682"/>
                <a:gd name="T33" fmla="*/ 245 h 340"/>
                <a:gd name="T34" fmla="*/ 123 w 682"/>
                <a:gd name="T35" fmla="*/ 239 h 340"/>
                <a:gd name="T36" fmla="*/ 72 w 682"/>
                <a:gd name="T37" fmla="*/ 229 h 340"/>
                <a:gd name="T38" fmla="*/ 56 w 682"/>
                <a:gd name="T39" fmla="*/ 191 h 340"/>
                <a:gd name="T40" fmla="*/ 47 w 682"/>
                <a:gd name="T41" fmla="*/ 164 h 340"/>
                <a:gd name="T42" fmla="*/ 14 w 682"/>
                <a:gd name="T43" fmla="*/ 147 h 340"/>
                <a:gd name="T44" fmla="*/ 0 w 682"/>
                <a:gd name="T45" fmla="*/ 130 h 340"/>
                <a:gd name="T46" fmla="*/ 15 w 682"/>
                <a:gd name="T47" fmla="*/ 118 h 340"/>
                <a:gd name="T48" fmla="*/ 45 w 682"/>
                <a:gd name="T49" fmla="*/ 110 h 340"/>
                <a:gd name="T50" fmla="*/ 114 w 682"/>
                <a:gd name="T51" fmla="*/ 103 h 340"/>
                <a:gd name="T52" fmla="*/ 122 w 682"/>
                <a:gd name="T53" fmla="*/ 114 h 340"/>
                <a:gd name="T54" fmla="*/ 146 w 682"/>
                <a:gd name="T55" fmla="*/ 118 h 340"/>
                <a:gd name="T56" fmla="*/ 156 w 682"/>
                <a:gd name="T57" fmla="*/ 127 h 340"/>
                <a:gd name="T58" fmla="*/ 204 w 682"/>
                <a:gd name="T59" fmla="*/ 122 h 340"/>
                <a:gd name="T60" fmla="*/ 192 w 682"/>
                <a:gd name="T61" fmla="*/ 95 h 340"/>
                <a:gd name="T62" fmla="*/ 184 w 682"/>
                <a:gd name="T63" fmla="*/ 84 h 340"/>
                <a:gd name="T64" fmla="*/ 204 w 682"/>
                <a:gd name="T65" fmla="*/ 81 h 340"/>
                <a:gd name="T66" fmla="*/ 204 w 682"/>
                <a:gd name="T67" fmla="*/ 41 h 340"/>
                <a:gd name="T68" fmla="*/ 204 w 682"/>
                <a:gd name="T69" fmla="*/ 0 h 340"/>
                <a:gd name="T70" fmla="*/ 246 w 682"/>
                <a:gd name="T71" fmla="*/ 16 h 340"/>
                <a:gd name="T72" fmla="*/ 274 w 682"/>
                <a:gd name="T73" fmla="*/ 19 h 340"/>
                <a:gd name="T74" fmla="*/ 294 w 682"/>
                <a:gd name="T75" fmla="*/ 39 h 340"/>
                <a:gd name="T76" fmla="*/ 304 w 682"/>
                <a:gd name="T77" fmla="*/ 58 h 340"/>
                <a:gd name="T78" fmla="*/ 339 w 682"/>
                <a:gd name="T79" fmla="*/ 58 h 340"/>
                <a:gd name="T80" fmla="*/ 389 w 682"/>
                <a:gd name="T81" fmla="*/ 62 h 340"/>
                <a:gd name="T82" fmla="*/ 417 w 682"/>
                <a:gd name="T83" fmla="*/ 78 h 340"/>
                <a:gd name="T84" fmla="*/ 439 w 682"/>
                <a:gd name="T85" fmla="*/ 85 h 340"/>
                <a:gd name="T86" fmla="*/ 446 w 682"/>
                <a:gd name="T87" fmla="*/ 102 h 340"/>
                <a:gd name="T88" fmla="*/ 505 w 682"/>
                <a:gd name="T89" fmla="*/ 94 h 340"/>
                <a:gd name="T90" fmla="*/ 516 w 682"/>
                <a:gd name="T91" fmla="*/ 78 h 340"/>
                <a:gd name="T92" fmla="*/ 536 w 682"/>
                <a:gd name="T93" fmla="*/ 90 h 340"/>
                <a:gd name="T94" fmla="*/ 564 w 682"/>
                <a:gd name="T95" fmla="*/ 66 h 340"/>
                <a:gd name="T96" fmla="*/ 586 w 682"/>
                <a:gd name="T97" fmla="*/ 65 h 340"/>
                <a:gd name="T98" fmla="*/ 606 w 682"/>
                <a:gd name="T99" fmla="*/ 77 h 340"/>
                <a:gd name="T100" fmla="*/ 601 w 682"/>
                <a:gd name="T101" fmla="*/ 95 h 340"/>
                <a:gd name="T102" fmla="*/ 603 w 682"/>
                <a:gd name="T103" fmla="*/ 147 h 340"/>
                <a:gd name="T104" fmla="*/ 608 w 682"/>
                <a:gd name="T105" fmla="*/ 156 h 340"/>
                <a:gd name="T106" fmla="*/ 627 w 682"/>
                <a:gd name="T107" fmla="*/ 151 h 340"/>
                <a:gd name="T108" fmla="*/ 664 w 682"/>
                <a:gd name="T109" fmla="*/ 147 h 340"/>
                <a:gd name="T110" fmla="*/ 682 w 682"/>
                <a:gd name="T111" fmla="*/ 171 h 340"/>
                <a:gd name="T112" fmla="*/ 643 w 682"/>
                <a:gd name="T113" fmla="*/ 189 h 340"/>
                <a:gd name="T114" fmla="*/ 643 w 682"/>
                <a:gd name="T115" fmla="*/ 1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2" h="340">
                  <a:moveTo>
                    <a:pt x="643" y="189"/>
                  </a:moveTo>
                  <a:lnTo>
                    <a:pt x="608" y="209"/>
                  </a:lnTo>
                  <a:lnTo>
                    <a:pt x="589" y="225"/>
                  </a:lnTo>
                  <a:lnTo>
                    <a:pt x="566" y="247"/>
                  </a:lnTo>
                  <a:lnTo>
                    <a:pt x="533" y="237"/>
                  </a:lnTo>
                  <a:lnTo>
                    <a:pt x="536" y="263"/>
                  </a:lnTo>
                  <a:lnTo>
                    <a:pt x="532" y="291"/>
                  </a:lnTo>
                  <a:lnTo>
                    <a:pt x="496" y="321"/>
                  </a:lnTo>
                  <a:lnTo>
                    <a:pt x="450" y="315"/>
                  </a:lnTo>
                  <a:lnTo>
                    <a:pt x="431" y="329"/>
                  </a:lnTo>
                  <a:lnTo>
                    <a:pt x="397" y="340"/>
                  </a:lnTo>
                  <a:lnTo>
                    <a:pt x="363" y="321"/>
                  </a:lnTo>
                  <a:lnTo>
                    <a:pt x="335" y="313"/>
                  </a:lnTo>
                  <a:lnTo>
                    <a:pt x="207" y="303"/>
                  </a:lnTo>
                  <a:lnTo>
                    <a:pt x="189" y="287"/>
                  </a:lnTo>
                  <a:lnTo>
                    <a:pt x="174" y="259"/>
                  </a:lnTo>
                  <a:lnTo>
                    <a:pt x="147" y="245"/>
                  </a:lnTo>
                  <a:lnTo>
                    <a:pt x="123" y="239"/>
                  </a:lnTo>
                  <a:lnTo>
                    <a:pt x="72" y="229"/>
                  </a:lnTo>
                  <a:lnTo>
                    <a:pt x="56" y="191"/>
                  </a:lnTo>
                  <a:lnTo>
                    <a:pt x="47" y="164"/>
                  </a:lnTo>
                  <a:lnTo>
                    <a:pt x="14" y="147"/>
                  </a:lnTo>
                  <a:lnTo>
                    <a:pt x="0" y="130"/>
                  </a:lnTo>
                  <a:lnTo>
                    <a:pt x="15" y="118"/>
                  </a:lnTo>
                  <a:lnTo>
                    <a:pt x="45" y="110"/>
                  </a:lnTo>
                  <a:lnTo>
                    <a:pt x="114" y="103"/>
                  </a:lnTo>
                  <a:lnTo>
                    <a:pt x="122" y="114"/>
                  </a:lnTo>
                  <a:lnTo>
                    <a:pt x="146" y="118"/>
                  </a:lnTo>
                  <a:lnTo>
                    <a:pt x="156" y="127"/>
                  </a:lnTo>
                  <a:lnTo>
                    <a:pt x="204" y="122"/>
                  </a:lnTo>
                  <a:lnTo>
                    <a:pt x="192" y="95"/>
                  </a:lnTo>
                  <a:lnTo>
                    <a:pt x="184" y="84"/>
                  </a:lnTo>
                  <a:lnTo>
                    <a:pt x="204" y="81"/>
                  </a:lnTo>
                  <a:lnTo>
                    <a:pt x="204" y="41"/>
                  </a:lnTo>
                  <a:lnTo>
                    <a:pt x="204" y="0"/>
                  </a:lnTo>
                  <a:lnTo>
                    <a:pt x="246" y="16"/>
                  </a:lnTo>
                  <a:lnTo>
                    <a:pt x="274" y="19"/>
                  </a:lnTo>
                  <a:lnTo>
                    <a:pt x="294" y="39"/>
                  </a:lnTo>
                  <a:lnTo>
                    <a:pt x="304" y="58"/>
                  </a:lnTo>
                  <a:lnTo>
                    <a:pt x="339" y="58"/>
                  </a:lnTo>
                  <a:lnTo>
                    <a:pt x="389" y="62"/>
                  </a:lnTo>
                  <a:lnTo>
                    <a:pt x="417" y="78"/>
                  </a:lnTo>
                  <a:lnTo>
                    <a:pt x="439" y="85"/>
                  </a:lnTo>
                  <a:lnTo>
                    <a:pt x="446" y="102"/>
                  </a:lnTo>
                  <a:lnTo>
                    <a:pt x="505" y="94"/>
                  </a:lnTo>
                  <a:lnTo>
                    <a:pt x="516" y="78"/>
                  </a:lnTo>
                  <a:lnTo>
                    <a:pt x="536" y="90"/>
                  </a:lnTo>
                  <a:lnTo>
                    <a:pt x="564" y="66"/>
                  </a:lnTo>
                  <a:lnTo>
                    <a:pt x="586" y="65"/>
                  </a:lnTo>
                  <a:lnTo>
                    <a:pt x="606" y="77"/>
                  </a:lnTo>
                  <a:lnTo>
                    <a:pt x="601" y="95"/>
                  </a:lnTo>
                  <a:lnTo>
                    <a:pt x="603" y="147"/>
                  </a:lnTo>
                  <a:lnTo>
                    <a:pt x="608" y="156"/>
                  </a:lnTo>
                  <a:lnTo>
                    <a:pt x="627" y="151"/>
                  </a:lnTo>
                  <a:lnTo>
                    <a:pt x="664" y="147"/>
                  </a:lnTo>
                  <a:lnTo>
                    <a:pt x="682" y="171"/>
                  </a:lnTo>
                  <a:lnTo>
                    <a:pt x="643" y="189"/>
                  </a:lnTo>
                  <a:lnTo>
                    <a:pt x="643" y="18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4" name="Freeform 263">
              <a:extLst>
                <a:ext uri="{FF2B5EF4-FFF2-40B4-BE49-F238E27FC236}">
                  <a16:creationId xmlns:a16="http://schemas.microsoft.com/office/drawing/2014/main" id="{C99B2353-1446-2D1E-7763-4474BC71A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475" y="2602011"/>
              <a:ext cx="137963" cy="245422"/>
            </a:xfrm>
            <a:custGeom>
              <a:avLst/>
              <a:gdLst>
                <a:gd name="T0" fmla="*/ 53 w 65"/>
                <a:gd name="T1" fmla="*/ 121 h 121"/>
                <a:gd name="T2" fmla="*/ 36 w 65"/>
                <a:gd name="T3" fmla="*/ 118 h 121"/>
                <a:gd name="T4" fmla="*/ 22 w 65"/>
                <a:gd name="T5" fmla="*/ 113 h 121"/>
                <a:gd name="T6" fmla="*/ 22 w 65"/>
                <a:gd name="T7" fmla="*/ 74 h 121"/>
                <a:gd name="T8" fmla="*/ 0 w 65"/>
                <a:gd name="T9" fmla="*/ 70 h 121"/>
                <a:gd name="T10" fmla="*/ 4 w 65"/>
                <a:gd name="T11" fmla="*/ 0 h 121"/>
                <a:gd name="T12" fmla="*/ 24 w 65"/>
                <a:gd name="T13" fmla="*/ 4 h 121"/>
                <a:gd name="T14" fmla="*/ 24 w 65"/>
                <a:gd name="T15" fmla="*/ 35 h 121"/>
                <a:gd name="T16" fmla="*/ 32 w 65"/>
                <a:gd name="T17" fmla="*/ 64 h 121"/>
                <a:gd name="T18" fmla="*/ 36 w 65"/>
                <a:gd name="T19" fmla="*/ 80 h 121"/>
                <a:gd name="T20" fmla="*/ 46 w 65"/>
                <a:gd name="T21" fmla="*/ 93 h 121"/>
                <a:gd name="T22" fmla="*/ 65 w 65"/>
                <a:gd name="T23" fmla="*/ 117 h 121"/>
                <a:gd name="T24" fmla="*/ 53 w 65"/>
                <a:gd name="T25" fmla="*/ 121 h 121"/>
                <a:gd name="T26" fmla="*/ 53 w 65"/>
                <a:gd name="T2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21">
                  <a:moveTo>
                    <a:pt x="53" y="121"/>
                  </a:moveTo>
                  <a:lnTo>
                    <a:pt x="36" y="118"/>
                  </a:lnTo>
                  <a:lnTo>
                    <a:pt x="22" y="113"/>
                  </a:lnTo>
                  <a:lnTo>
                    <a:pt x="22" y="74"/>
                  </a:lnTo>
                  <a:lnTo>
                    <a:pt x="0" y="70"/>
                  </a:lnTo>
                  <a:lnTo>
                    <a:pt x="4" y="0"/>
                  </a:lnTo>
                  <a:lnTo>
                    <a:pt x="24" y="4"/>
                  </a:lnTo>
                  <a:lnTo>
                    <a:pt x="24" y="35"/>
                  </a:lnTo>
                  <a:lnTo>
                    <a:pt x="32" y="64"/>
                  </a:lnTo>
                  <a:lnTo>
                    <a:pt x="36" y="80"/>
                  </a:lnTo>
                  <a:lnTo>
                    <a:pt x="46" y="93"/>
                  </a:lnTo>
                  <a:lnTo>
                    <a:pt x="65" y="117"/>
                  </a:lnTo>
                  <a:lnTo>
                    <a:pt x="53" y="121"/>
                  </a:lnTo>
                  <a:lnTo>
                    <a:pt x="53" y="12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5" name="Freeform 264">
              <a:extLst>
                <a:ext uri="{FF2B5EF4-FFF2-40B4-BE49-F238E27FC236}">
                  <a16:creationId xmlns:a16="http://schemas.microsoft.com/office/drawing/2014/main" id="{9B3D094F-35BD-4C3A-389C-2F347E9FE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683" y="2934646"/>
              <a:ext cx="496663" cy="359005"/>
            </a:xfrm>
            <a:custGeom>
              <a:avLst/>
              <a:gdLst>
                <a:gd name="T0" fmla="*/ 214 w 234"/>
                <a:gd name="T1" fmla="*/ 127 h 177"/>
                <a:gd name="T2" fmla="*/ 201 w 234"/>
                <a:gd name="T3" fmla="*/ 177 h 177"/>
                <a:gd name="T4" fmla="*/ 180 w 234"/>
                <a:gd name="T5" fmla="*/ 157 h 177"/>
                <a:gd name="T6" fmla="*/ 159 w 234"/>
                <a:gd name="T7" fmla="*/ 167 h 177"/>
                <a:gd name="T8" fmla="*/ 167 w 234"/>
                <a:gd name="T9" fmla="*/ 123 h 177"/>
                <a:gd name="T10" fmla="*/ 143 w 234"/>
                <a:gd name="T11" fmla="*/ 87 h 177"/>
                <a:gd name="T12" fmla="*/ 115 w 234"/>
                <a:gd name="T13" fmla="*/ 57 h 177"/>
                <a:gd name="T14" fmla="*/ 80 w 234"/>
                <a:gd name="T15" fmla="*/ 46 h 177"/>
                <a:gd name="T16" fmla="*/ 77 w 234"/>
                <a:gd name="T17" fmla="*/ 38 h 177"/>
                <a:gd name="T18" fmla="*/ 37 w 234"/>
                <a:gd name="T19" fmla="*/ 85 h 177"/>
                <a:gd name="T20" fmla="*/ 3 w 234"/>
                <a:gd name="T21" fmla="*/ 70 h 177"/>
                <a:gd name="T22" fmla="*/ 0 w 234"/>
                <a:gd name="T23" fmla="*/ 57 h 177"/>
                <a:gd name="T24" fmla="*/ 58 w 234"/>
                <a:gd name="T25" fmla="*/ 16 h 177"/>
                <a:gd name="T26" fmla="*/ 47 w 234"/>
                <a:gd name="T27" fmla="*/ 11 h 177"/>
                <a:gd name="T28" fmla="*/ 76 w 234"/>
                <a:gd name="T29" fmla="*/ 4 h 177"/>
                <a:gd name="T30" fmla="*/ 119 w 234"/>
                <a:gd name="T31" fmla="*/ 0 h 177"/>
                <a:gd name="T32" fmla="*/ 155 w 234"/>
                <a:gd name="T33" fmla="*/ 49 h 177"/>
                <a:gd name="T34" fmla="*/ 173 w 234"/>
                <a:gd name="T35" fmla="*/ 73 h 177"/>
                <a:gd name="T36" fmla="*/ 214 w 234"/>
                <a:gd name="T37" fmla="*/ 93 h 177"/>
                <a:gd name="T38" fmla="*/ 234 w 234"/>
                <a:gd name="T39" fmla="*/ 131 h 177"/>
                <a:gd name="T40" fmla="*/ 214 w 234"/>
                <a:gd name="T41" fmla="*/ 127 h 177"/>
                <a:gd name="T42" fmla="*/ 214 w 234"/>
                <a:gd name="T43" fmla="*/ 1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4" h="177">
                  <a:moveTo>
                    <a:pt x="214" y="127"/>
                  </a:moveTo>
                  <a:lnTo>
                    <a:pt x="201" y="177"/>
                  </a:lnTo>
                  <a:lnTo>
                    <a:pt x="180" y="157"/>
                  </a:lnTo>
                  <a:lnTo>
                    <a:pt x="159" y="167"/>
                  </a:lnTo>
                  <a:lnTo>
                    <a:pt x="167" y="123"/>
                  </a:lnTo>
                  <a:lnTo>
                    <a:pt x="143" y="87"/>
                  </a:lnTo>
                  <a:lnTo>
                    <a:pt x="115" y="57"/>
                  </a:lnTo>
                  <a:lnTo>
                    <a:pt x="80" y="46"/>
                  </a:lnTo>
                  <a:lnTo>
                    <a:pt x="77" y="38"/>
                  </a:lnTo>
                  <a:lnTo>
                    <a:pt x="37" y="85"/>
                  </a:lnTo>
                  <a:lnTo>
                    <a:pt x="3" y="70"/>
                  </a:lnTo>
                  <a:lnTo>
                    <a:pt x="0" y="57"/>
                  </a:lnTo>
                  <a:lnTo>
                    <a:pt x="58" y="16"/>
                  </a:lnTo>
                  <a:lnTo>
                    <a:pt x="47" y="11"/>
                  </a:lnTo>
                  <a:lnTo>
                    <a:pt x="76" y="4"/>
                  </a:lnTo>
                  <a:lnTo>
                    <a:pt x="119" y="0"/>
                  </a:lnTo>
                  <a:lnTo>
                    <a:pt x="155" y="49"/>
                  </a:lnTo>
                  <a:lnTo>
                    <a:pt x="173" y="73"/>
                  </a:lnTo>
                  <a:lnTo>
                    <a:pt x="214" y="93"/>
                  </a:lnTo>
                  <a:lnTo>
                    <a:pt x="234" y="131"/>
                  </a:lnTo>
                  <a:lnTo>
                    <a:pt x="214" y="127"/>
                  </a:lnTo>
                  <a:lnTo>
                    <a:pt x="214" y="12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6" name="Freeform 265">
              <a:extLst>
                <a:ext uri="{FF2B5EF4-FFF2-40B4-BE49-F238E27FC236}">
                  <a16:creationId xmlns:a16="http://schemas.microsoft.com/office/drawing/2014/main" id="{50BCE091-B8BB-240E-6845-3C771DB32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6768" y="3086767"/>
              <a:ext cx="140085" cy="324523"/>
            </a:xfrm>
            <a:custGeom>
              <a:avLst/>
              <a:gdLst>
                <a:gd name="T0" fmla="*/ 66 w 66"/>
                <a:gd name="T1" fmla="*/ 24 h 160"/>
                <a:gd name="T2" fmla="*/ 61 w 66"/>
                <a:gd name="T3" fmla="*/ 37 h 160"/>
                <a:gd name="T4" fmla="*/ 39 w 66"/>
                <a:gd name="T5" fmla="*/ 49 h 160"/>
                <a:gd name="T6" fmla="*/ 36 w 66"/>
                <a:gd name="T7" fmla="*/ 76 h 160"/>
                <a:gd name="T8" fmla="*/ 51 w 66"/>
                <a:gd name="T9" fmla="*/ 140 h 160"/>
                <a:gd name="T10" fmla="*/ 24 w 66"/>
                <a:gd name="T11" fmla="*/ 160 h 160"/>
                <a:gd name="T12" fmla="*/ 4 w 66"/>
                <a:gd name="T13" fmla="*/ 137 h 160"/>
                <a:gd name="T14" fmla="*/ 6 w 66"/>
                <a:gd name="T15" fmla="*/ 92 h 160"/>
                <a:gd name="T16" fmla="*/ 11 w 66"/>
                <a:gd name="T17" fmla="*/ 72 h 160"/>
                <a:gd name="T18" fmla="*/ 16 w 66"/>
                <a:gd name="T19" fmla="*/ 41 h 160"/>
                <a:gd name="T20" fmla="*/ 0 w 66"/>
                <a:gd name="T21" fmla="*/ 56 h 160"/>
                <a:gd name="T22" fmla="*/ 6 w 66"/>
                <a:gd name="T23" fmla="*/ 33 h 160"/>
                <a:gd name="T24" fmla="*/ 28 w 66"/>
                <a:gd name="T25" fmla="*/ 10 h 160"/>
                <a:gd name="T26" fmla="*/ 52 w 66"/>
                <a:gd name="T27" fmla="*/ 6 h 160"/>
                <a:gd name="T28" fmla="*/ 52 w 66"/>
                <a:gd name="T29" fmla="*/ 0 h 160"/>
                <a:gd name="T30" fmla="*/ 66 w 66"/>
                <a:gd name="T31" fmla="*/ 24 h 160"/>
                <a:gd name="T32" fmla="*/ 66 w 66"/>
                <a:gd name="T33" fmla="*/ 2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160">
                  <a:moveTo>
                    <a:pt x="66" y="24"/>
                  </a:moveTo>
                  <a:lnTo>
                    <a:pt x="61" y="37"/>
                  </a:lnTo>
                  <a:lnTo>
                    <a:pt x="39" y="49"/>
                  </a:lnTo>
                  <a:lnTo>
                    <a:pt x="36" y="76"/>
                  </a:lnTo>
                  <a:lnTo>
                    <a:pt x="51" y="140"/>
                  </a:lnTo>
                  <a:lnTo>
                    <a:pt x="24" y="160"/>
                  </a:lnTo>
                  <a:lnTo>
                    <a:pt x="4" y="137"/>
                  </a:lnTo>
                  <a:lnTo>
                    <a:pt x="6" y="92"/>
                  </a:lnTo>
                  <a:lnTo>
                    <a:pt x="11" y="72"/>
                  </a:lnTo>
                  <a:lnTo>
                    <a:pt x="16" y="41"/>
                  </a:lnTo>
                  <a:lnTo>
                    <a:pt x="0" y="56"/>
                  </a:lnTo>
                  <a:lnTo>
                    <a:pt x="6" y="33"/>
                  </a:lnTo>
                  <a:lnTo>
                    <a:pt x="28" y="10"/>
                  </a:lnTo>
                  <a:lnTo>
                    <a:pt x="52" y="6"/>
                  </a:lnTo>
                  <a:lnTo>
                    <a:pt x="52" y="0"/>
                  </a:lnTo>
                  <a:lnTo>
                    <a:pt x="66" y="24"/>
                  </a:lnTo>
                  <a:lnTo>
                    <a:pt x="66" y="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7" name="Freeform 266">
              <a:extLst>
                <a:ext uri="{FF2B5EF4-FFF2-40B4-BE49-F238E27FC236}">
                  <a16:creationId xmlns:a16="http://schemas.microsoft.com/office/drawing/2014/main" id="{2A736A01-93AC-437F-1E2A-02792EA5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922" y="5628190"/>
              <a:ext cx="76410" cy="40565"/>
            </a:xfrm>
            <a:custGeom>
              <a:avLst/>
              <a:gdLst>
                <a:gd name="T0" fmla="*/ 30 w 36"/>
                <a:gd name="T1" fmla="*/ 17 h 20"/>
                <a:gd name="T2" fmla="*/ 6 w 36"/>
                <a:gd name="T3" fmla="*/ 20 h 20"/>
                <a:gd name="T4" fmla="*/ 0 w 36"/>
                <a:gd name="T5" fmla="*/ 13 h 20"/>
                <a:gd name="T6" fmla="*/ 2 w 36"/>
                <a:gd name="T7" fmla="*/ 4 h 20"/>
                <a:gd name="T8" fmla="*/ 36 w 36"/>
                <a:gd name="T9" fmla="*/ 0 h 20"/>
                <a:gd name="T10" fmla="*/ 30 w 36"/>
                <a:gd name="T11" fmla="*/ 17 h 20"/>
                <a:gd name="T12" fmla="*/ 30 w 36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0">
                  <a:moveTo>
                    <a:pt x="30" y="17"/>
                  </a:moveTo>
                  <a:lnTo>
                    <a:pt x="6" y="20"/>
                  </a:lnTo>
                  <a:lnTo>
                    <a:pt x="0" y="13"/>
                  </a:lnTo>
                  <a:lnTo>
                    <a:pt x="2" y="4"/>
                  </a:lnTo>
                  <a:lnTo>
                    <a:pt x="36" y="0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8" name="Freeform 267">
              <a:extLst>
                <a:ext uri="{FF2B5EF4-FFF2-40B4-BE49-F238E27FC236}">
                  <a16:creationId xmlns:a16="http://schemas.microsoft.com/office/drawing/2014/main" id="{29E47328-7A97-83B9-1CC4-06D93EEA8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429" y="5762055"/>
              <a:ext cx="91268" cy="89244"/>
            </a:xfrm>
            <a:custGeom>
              <a:avLst/>
              <a:gdLst>
                <a:gd name="T0" fmla="*/ 35 w 43"/>
                <a:gd name="T1" fmla="*/ 42 h 44"/>
                <a:gd name="T2" fmla="*/ 15 w 43"/>
                <a:gd name="T3" fmla="*/ 42 h 44"/>
                <a:gd name="T4" fmla="*/ 0 w 43"/>
                <a:gd name="T5" fmla="*/ 44 h 44"/>
                <a:gd name="T6" fmla="*/ 0 w 43"/>
                <a:gd name="T7" fmla="*/ 29 h 44"/>
                <a:gd name="T8" fmla="*/ 9 w 43"/>
                <a:gd name="T9" fmla="*/ 21 h 44"/>
                <a:gd name="T10" fmla="*/ 6 w 43"/>
                <a:gd name="T11" fmla="*/ 7 h 44"/>
                <a:gd name="T12" fmla="*/ 20 w 43"/>
                <a:gd name="T13" fmla="*/ 0 h 44"/>
                <a:gd name="T14" fmla="*/ 37 w 43"/>
                <a:gd name="T15" fmla="*/ 5 h 44"/>
                <a:gd name="T16" fmla="*/ 43 w 43"/>
                <a:gd name="T17" fmla="*/ 32 h 44"/>
                <a:gd name="T18" fmla="*/ 35 w 43"/>
                <a:gd name="T19" fmla="*/ 42 h 44"/>
                <a:gd name="T20" fmla="*/ 35 w 43"/>
                <a:gd name="T21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44">
                  <a:moveTo>
                    <a:pt x="35" y="42"/>
                  </a:moveTo>
                  <a:lnTo>
                    <a:pt x="15" y="42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9" y="21"/>
                  </a:lnTo>
                  <a:lnTo>
                    <a:pt x="6" y="7"/>
                  </a:lnTo>
                  <a:lnTo>
                    <a:pt x="20" y="0"/>
                  </a:lnTo>
                  <a:lnTo>
                    <a:pt x="37" y="5"/>
                  </a:lnTo>
                  <a:lnTo>
                    <a:pt x="43" y="32"/>
                  </a:lnTo>
                  <a:lnTo>
                    <a:pt x="35" y="42"/>
                  </a:lnTo>
                  <a:lnTo>
                    <a:pt x="35" y="4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9" name="Freeform 268">
              <a:extLst>
                <a:ext uri="{FF2B5EF4-FFF2-40B4-BE49-F238E27FC236}">
                  <a16:creationId xmlns:a16="http://schemas.microsoft.com/office/drawing/2014/main" id="{A6049906-7E4E-5782-C719-F01B5BA4C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851" y="6102803"/>
              <a:ext cx="590053" cy="559803"/>
            </a:xfrm>
            <a:custGeom>
              <a:avLst/>
              <a:gdLst>
                <a:gd name="T0" fmla="*/ 278 w 278"/>
                <a:gd name="T1" fmla="*/ 121 h 276"/>
                <a:gd name="T2" fmla="*/ 265 w 278"/>
                <a:gd name="T3" fmla="*/ 133 h 276"/>
                <a:gd name="T4" fmla="*/ 261 w 278"/>
                <a:gd name="T5" fmla="*/ 175 h 276"/>
                <a:gd name="T6" fmla="*/ 242 w 278"/>
                <a:gd name="T7" fmla="*/ 185 h 276"/>
                <a:gd name="T8" fmla="*/ 236 w 278"/>
                <a:gd name="T9" fmla="*/ 201 h 276"/>
                <a:gd name="T10" fmla="*/ 199 w 278"/>
                <a:gd name="T11" fmla="*/ 208 h 276"/>
                <a:gd name="T12" fmla="*/ 189 w 278"/>
                <a:gd name="T13" fmla="*/ 222 h 276"/>
                <a:gd name="T14" fmla="*/ 168 w 278"/>
                <a:gd name="T15" fmla="*/ 224 h 276"/>
                <a:gd name="T16" fmla="*/ 167 w 278"/>
                <a:gd name="T17" fmla="*/ 240 h 276"/>
                <a:gd name="T18" fmla="*/ 158 w 278"/>
                <a:gd name="T19" fmla="*/ 247 h 276"/>
                <a:gd name="T20" fmla="*/ 146 w 278"/>
                <a:gd name="T21" fmla="*/ 249 h 276"/>
                <a:gd name="T22" fmla="*/ 143 w 278"/>
                <a:gd name="T23" fmla="*/ 266 h 276"/>
                <a:gd name="T24" fmla="*/ 130 w 278"/>
                <a:gd name="T25" fmla="*/ 270 h 276"/>
                <a:gd name="T26" fmla="*/ 109 w 278"/>
                <a:gd name="T27" fmla="*/ 270 h 276"/>
                <a:gd name="T28" fmla="*/ 94 w 278"/>
                <a:gd name="T29" fmla="*/ 276 h 276"/>
                <a:gd name="T30" fmla="*/ 33 w 278"/>
                <a:gd name="T31" fmla="*/ 272 h 276"/>
                <a:gd name="T32" fmla="*/ 22 w 278"/>
                <a:gd name="T33" fmla="*/ 269 h 276"/>
                <a:gd name="T34" fmla="*/ 20 w 278"/>
                <a:gd name="T35" fmla="*/ 257 h 276"/>
                <a:gd name="T36" fmla="*/ 2 w 278"/>
                <a:gd name="T37" fmla="*/ 233 h 276"/>
                <a:gd name="T38" fmla="*/ 0 w 278"/>
                <a:gd name="T39" fmla="*/ 214 h 276"/>
                <a:gd name="T40" fmla="*/ 2 w 278"/>
                <a:gd name="T41" fmla="*/ 152 h 276"/>
                <a:gd name="T42" fmla="*/ 16 w 278"/>
                <a:gd name="T43" fmla="*/ 150 h 276"/>
                <a:gd name="T44" fmla="*/ 18 w 278"/>
                <a:gd name="T45" fmla="*/ 137 h 276"/>
                <a:gd name="T46" fmla="*/ 27 w 278"/>
                <a:gd name="T47" fmla="*/ 136 h 276"/>
                <a:gd name="T48" fmla="*/ 35 w 278"/>
                <a:gd name="T49" fmla="*/ 150 h 276"/>
                <a:gd name="T50" fmla="*/ 56 w 278"/>
                <a:gd name="T51" fmla="*/ 150 h 276"/>
                <a:gd name="T52" fmla="*/ 59 w 278"/>
                <a:gd name="T53" fmla="*/ 96 h 276"/>
                <a:gd name="T54" fmla="*/ 84 w 278"/>
                <a:gd name="T55" fmla="*/ 99 h 276"/>
                <a:gd name="T56" fmla="*/ 90 w 278"/>
                <a:gd name="T57" fmla="*/ 123 h 276"/>
                <a:gd name="T58" fmla="*/ 102 w 278"/>
                <a:gd name="T59" fmla="*/ 127 h 276"/>
                <a:gd name="T60" fmla="*/ 109 w 278"/>
                <a:gd name="T61" fmla="*/ 112 h 276"/>
                <a:gd name="T62" fmla="*/ 127 w 278"/>
                <a:gd name="T63" fmla="*/ 108 h 276"/>
                <a:gd name="T64" fmla="*/ 130 w 278"/>
                <a:gd name="T65" fmla="*/ 117 h 276"/>
                <a:gd name="T66" fmla="*/ 148 w 278"/>
                <a:gd name="T67" fmla="*/ 128 h 276"/>
                <a:gd name="T68" fmla="*/ 152 w 278"/>
                <a:gd name="T69" fmla="*/ 153 h 276"/>
                <a:gd name="T70" fmla="*/ 163 w 278"/>
                <a:gd name="T71" fmla="*/ 165 h 276"/>
                <a:gd name="T72" fmla="*/ 188 w 278"/>
                <a:gd name="T73" fmla="*/ 164 h 276"/>
                <a:gd name="T74" fmla="*/ 195 w 278"/>
                <a:gd name="T75" fmla="*/ 149 h 276"/>
                <a:gd name="T76" fmla="*/ 189 w 278"/>
                <a:gd name="T77" fmla="*/ 121 h 276"/>
                <a:gd name="T78" fmla="*/ 174 w 278"/>
                <a:gd name="T79" fmla="*/ 119 h 276"/>
                <a:gd name="T80" fmla="*/ 164 w 278"/>
                <a:gd name="T81" fmla="*/ 108 h 276"/>
                <a:gd name="T82" fmla="*/ 170 w 278"/>
                <a:gd name="T83" fmla="*/ 38 h 276"/>
                <a:gd name="T84" fmla="*/ 179 w 278"/>
                <a:gd name="T85" fmla="*/ 22 h 276"/>
                <a:gd name="T86" fmla="*/ 197 w 278"/>
                <a:gd name="T87" fmla="*/ 14 h 276"/>
                <a:gd name="T88" fmla="*/ 201 w 278"/>
                <a:gd name="T89" fmla="*/ 0 h 276"/>
                <a:gd name="T90" fmla="*/ 218 w 278"/>
                <a:gd name="T91" fmla="*/ 0 h 276"/>
                <a:gd name="T92" fmla="*/ 222 w 278"/>
                <a:gd name="T93" fmla="*/ 12 h 276"/>
                <a:gd name="T94" fmla="*/ 237 w 278"/>
                <a:gd name="T95" fmla="*/ 29 h 276"/>
                <a:gd name="T96" fmla="*/ 258 w 278"/>
                <a:gd name="T97" fmla="*/ 41 h 276"/>
                <a:gd name="T98" fmla="*/ 274 w 278"/>
                <a:gd name="T99" fmla="*/ 62 h 276"/>
                <a:gd name="T100" fmla="*/ 271 w 278"/>
                <a:gd name="T101" fmla="*/ 95 h 276"/>
                <a:gd name="T102" fmla="*/ 278 w 278"/>
                <a:gd name="T103" fmla="*/ 121 h 276"/>
                <a:gd name="T104" fmla="*/ 278 w 278"/>
                <a:gd name="T105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8" h="276">
                  <a:moveTo>
                    <a:pt x="278" y="121"/>
                  </a:moveTo>
                  <a:lnTo>
                    <a:pt x="265" y="133"/>
                  </a:lnTo>
                  <a:lnTo>
                    <a:pt x="261" y="175"/>
                  </a:lnTo>
                  <a:lnTo>
                    <a:pt x="242" y="185"/>
                  </a:lnTo>
                  <a:lnTo>
                    <a:pt x="236" y="201"/>
                  </a:lnTo>
                  <a:lnTo>
                    <a:pt x="199" y="208"/>
                  </a:lnTo>
                  <a:lnTo>
                    <a:pt x="189" y="222"/>
                  </a:lnTo>
                  <a:lnTo>
                    <a:pt x="168" y="224"/>
                  </a:lnTo>
                  <a:lnTo>
                    <a:pt x="167" y="240"/>
                  </a:lnTo>
                  <a:lnTo>
                    <a:pt x="158" y="247"/>
                  </a:lnTo>
                  <a:lnTo>
                    <a:pt x="146" y="249"/>
                  </a:lnTo>
                  <a:lnTo>
                    <a:pt x="143" y="266"/>
                  </a:lnTo>
                  <a:lnTo>
                    <a:pt x="130" y="270"/>
                  </a:lnTo>
                  <a:lnTo>
                    <a:pt x="109" y="270"/>
                  </a:lnTo>
                  <a:lnTo>
                    <a:pt x="94" y="276"/>
                  </a:lnTo>
                  <a:lnTo>
                    <a:pt x="33" y="272"/>
                  </a:lnTo>
                  <a:lnTo>
                    <a:pt x="22" y="269"/>
                  </a:lnTo>
                  <a:lnTo>
                    <a:pt x="20" y="257"/>
                  </a:lnTo>
                  <a:lnTo>
                    <a:pt x="2" y="233"/>
                  </a:lnTo>
                  <a:lnTo>
                    <a:pt x="0" y="214"/>
                  </a:lnTo>
                  <a:lnTo>
                    <a:pt x="2" y="152"/>
                  </a:lnTo>
                  <a:lnTo>
                    <a:pt x="16" y="150"/>
                  </a:lnTo>
                  <a:lnTo>
                    <a:pt x="18" y="137"/>
                  </a:lnTo>
                  <a:lnTo>
                    <a:pt x="27" y="136"/>
                  </a:lnTo>
                  <a:lnTo>
                    <a:pt x="35" y="150"/>
                  </a:lnTo>
                  <a:lnTo>
                    <a:pt x="56" y="150"/>
                  </a:lnTo>
                  <a:lnTo>
                    <a:pt x="59" y="96"/>
                  </a:lnTo>
                  <a:lnTo>
                    <a:pt x="84" y="99"/>
                  </a:lnTo>
                  <a:lnTo>
                    <a:pt x="90" y="123"/>
                  </a:lnTo>
                  <a:lnTo>
                    <a:pt x="102" y="127"/>
                  </a:lnTo>
                  <a:lnTo>
                    <a:pt x="109" y="112"/>
                  </a:lnTo>
                  <a:lnTo>
                    <a:pt x="127" y="108"/>
                  </a:lnTo>
                  <a:lnTo>
                    <a:pt x="130" y="117"/>
                  </a:lnTo>
                  <a:lnTo>
                    <a:pt x="148" y="128"/>
                  </a:lnTo>
                  <a:lnTo>
                    <a:pt x="152" y="153"/>
                  </a:lnTo>
                  <a:lnTo>
                    <a:pt x="163" y="165"/>
                  </a:lnTo>
                  <a:lnTo>
                    <a:pt x="188" y="164"/>
                  </a:lnTo>
                  <a:lnTo>
                    <a:pt x="195" y="149"/>
                  </a:lnTo>
                  <a:lnTo>
                    <a:pt x="189" y="121"/>
                  </a:lnTo>
                  <a:lnTo>
                    <a:pt x="174" y="119"/>
                  </a:lnTo>
                  <a:lnTo>
                    <a:pt x="164" y="108"/>
                  </a:lnTo>
                  <a:lnTo>
                    <a:pt x="170" y="38"/>
                  </a:lnTo>
                  <a:lnTo>
                    <a:pt x="179" y="22"/>
                  </a:lnTo>
                  <a:lnTo>
                    <a:pt x="197" y="14"/>
                  </a:lnTo>
                  <a:lnTo>
                    <a:pt x="201" y="0"/>
                  </a:lnTo>
                  <a:lnTo>
                    <a:pt x="218" y="0"/>
                  </a:lnTo>
                  <a:lnTo>
                    <a:pt x="222" y="12"/>
                  </a:lnTo>
                  <a:lnTo>
                    <a:pt x="237" y="29"/>
                  </a:lnTo>
                  <a:lnTo>
                    <a:pt x="258" y="41"/>
                  </a:lnTo>
                  <a:lnTo>
                    <a:pt x="274" y="62"/>
                  </a:lnTo>
                  <a:lnTo>
                    <a:pt x="271" y="95"/>
                  </a:lnTo>
                  <a:lnTo>
                    <a:pt x="278" y="121"/>
                  </a:lnTo>
                  <a:lnTo>
                    <a:pt x="278" y="12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0" name="Freeform 269">
              <a:extLst>
                <a:ext uri="{FF2B5EF4-FFF2-40B4-BE49-F238E27FC236}">
                  <a16:creationId xmlns:a16="http://schemas.microsoft.com/office/drawing/2014/main" id="{11DAFC81-05A2-644A-8CD3-7FAB402D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1111" y="5177913"/>
              <a:ext cx="97634" cy="194713"/>
            </a:xfrm>
            <a:custGeom>
              <a:avLst/>
              <a:gdLst>
                <a:gd name="T0" fmla="*/ 14 w 46"/>
                <a:gd name="T1" fmla="*/ 96 h 96"/>
                <a:gd name="T2" fmla="*/ 0 w 46"/>
                <a:gd name="T3" fmla="*/ 63 h 96"/>
                <a:gd name="T4" fmla="*/ 2 w 46"/>
                <a:gd name="T5" fmla="*/ 28 h 96"/>
                <a:gd name="T6" fmla="*/ 15 w 46"/>
                <a:gd name="T7" fmla="*/ 0 h 96"/>
                <a:gd name="T8" fmla="*/ 35 w 46"/>
                <a:gd name="T9" fmla="*/ 17 h 96"/>
                <a:gd name="T10" fmla="*/ 46 w 46"/>
                <a:gd name="T11" fmla="*/ 32 h 96"/>
                <a:gd name="T12" fmla="*/ 46 w 46"/>
                <a:gd name="T13" fmla="*/ 90 h 96"/>
                <a:gd name="T14" fmla="*/ 14 w 46"/>
                <a:gd name="T15" fmla="*/ 96 h 96"/>
                <a:gd name="T16" fmla="*/ 14 w 46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96">
                  <a:moveTo>
                    <a:pt x="14" y="96"/>
                  </a:moveTo>
                  <a:lnTo>
                    <a:pt x="0" y="63"/>
                  </a:lnTo>
                  <a:lnTo>
                    <a:pt x="2" y="28"/>
                  </a:lnTo>
                  <a:lnTo>
                    <a:pt x="15" y="0"/>
                  </a:lnTo>
                  <a:lnTo>
                    <a:pt x="35" y="17"/>
                  </a:lnTo>
                  <a:lnTo>
                    <a:pt x="46" y="32"/>
                  </a:lnTo>
                  <a:lnTo>
                    <a:pt x="46" y="90"/>
                  </a:lnTo>
                  <a:lnTo>
                    <a:pt x="14" y="96"/>
                  </a:lnTo>
                  <a:lnTo>
                    <a:pt x="14" y="9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1" name="Freeform 270">
              <a:extLst>
                <a:ext uri="{FF2B5EF4-FFF2-40B4-BE49-F238E27FC236}">
                  <a16:creationId xmlns:a16="http://schemas.microsoft.com/office/drawing/2014/main" id="{5011ADFB-4835-56F2-AA3E-EBBA7E60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295" y="4900039"/>
              <a:ext cx="390538" cy="271788"/>
            </a:xfrm>
            <a:custGeom>
              <a:avLst/>
              <a:gdLst>
                <a:gd name="T0" fmla="*/ 177 w 184"/>
                <a:gd name="T1" fmla="*/ 92 h 134"/>
                <a:gd name="T2" fmla="*/ 151 w 184"/>
                <a:gd name="T3" fmla="*/ 100 h 134"/>
                <a:gd name="T4" fmla="*/ 134 w 184"/>
                <a:gd name="T5" fmla="*/ 124 h 134"/>
                <a:gd name="T6" fmla="*/ 123 w 184"/>
                <a:gd name="T7" fmla="*/ 126 h 134"/>
                <a:gd name="T8" fmla="*/ 102 w 184"/>
                <a:gd name="T9" fmla="*/ 122 h 134"/>
                <a:gd name="T10" fmla="*/ 86 w 184"/>
                <a:gd name="T11" fmla="*/ 112 h 134"/>
                <a:gd name="T12" fmla="*/ 73 w 184"/>
                <a:gd name="T13" fmla="*/ 112 h 134"/>
                <a:gd name="T14" fmla="*/ 61 w 184"/>
                <a:gd name="T15" fmla="*/ 134 h 134"/>
                <a:gd name="T16" fmla="*/ 15 w 184"/>
                <a:gd name="T17" fmla="*/ 132 h 134"/>
                <a:gd name="T18" fmla="*/ 0 w 184"/>
                <a:gd name="T19" fmla="*/ 122 h 134"/>
                <a:gd name="T20" fmla="*/ 8 w 184"/>
                <a:gd name="T21" fmla="*/ 91 h 134"/>
                <a:gd name="T22" fmla="*/ 24 w 184"/>
                <a:gd name="T23" fmla="*/ 68 h 134"/>
                <a:gd name="T24" fmla="*/ 32 w 184"/>
                <a:gd name="T25" fmla="*/ 50 h 134"/>
                <a:gd name="T26" fmla="*/ 39 w 184"/>
                <a:gd name="T27" fmla="*/ 38 h 134"/>
                <a:gd name="T28" fmla="*/ 69 w 184"/>
                <a:gd name="T29" fmla="*/ 29 h 134"/>
                <a:gd name="T30" fmla="*/ 81 w 184"/>
                <a:gd name="T31" fmla="*/ 15 h 134"/>
                <a:gd name="T32" fmla="*/ 93 w 184"/>
                <a:gd name="T33" fmla="*/ 0 h 134"/>
                <a:gd name="T34" fmla="*/ 131 w 184"/>
                <a:gd name="T35" fmla="*/ 2 h 134"/>
                <a:gd name="T36" fmla="*/ 139 w 184"/>
                <a:gd name="T37" fmla="*/ 15 h 134"/>
                <a:gd name="T38" fmla="*/ 154 w 184"/>
                <a:gd name="T39" fmla="*/ 23 h 134"/>
                <a:gd name="T40" fmla="*/ 156 w 184"/>
                <a:gd name="T41" fmla="*/ 47 h 134"/>
                <a:gd name="T42" fmla="*/ 172 w 184"/>
                <a:gd name="T43" fmla="*/ 50 h 134"/>
                <a:gd name="T44" fmla="*/ 184 w 184"/>
                <a:gd name="T45" fmla="*/ 67 h 134"/>
                <a:gd name="T46" fmla="*/ 177 w 184"/>
                <a:gd name="T47" fmla="*/ 92 h 134"/>
                <a:gd name="T48" fmla="*/ 177 w 184"/>
                <a:gd name="T49" fmla="*/ 9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34">
                  <a:moveTo>
                    <a:pt x="177" y="92"/>
                  </a:moveTo>
                  <a:lnTo>
                    <a:pt x="151" y="100"/>
                  </a:lnTo>
                  <a:lnTo>
                    <a:pt x="134" y="124"/>
                  </a:lnTo>
                  <a:lnTo>
                    <a:pt x="123" y="126"/>
                  </a:lnTo>
                  <a:lnTo>
                    <a:pt x="102" y="122"/>
                  </a:lnTo>
                  <a:lnTo>
                    <a:pt x="86" y="112"/>
                  </a:lnTo>
                  <a:lnTo>
                    <a:pt x="73" y="112"/>
                  </a:lnTo>
                  <a:lnTo>
                    <a:pt x="61" y="134"/>
                  </a:lnTo>
                  <a:lnTo>
                    <a:pt x="15" y="132"/>
                  </a:lnTo>
                  <a:lnTo>
                    <a:pt x="0" y="122"/>
                  </a:lnTo>
                  <a:lnTo>
                    <a:pt x="8" y="91"/>
                  </a:lnTo>
                  <a:lnTo>
                    <a:pt x="24" y="68"/>
                  </a:lnTo>
                  <a:lnTo>
                    <a:pt x="32" y="50"/>
                  </a:lnTo>
                  <a:lnTo>
                    <a:pt x="39" y="38"/>
                  </a:lnTo>
                  <a:lnTo>
                    <a:pt x="69" y="29"/>
                  </a:lnTo>
                  <a:lnTo>
                    <a:pt x="81" y="15"/>
                  </a:lnTo>
                  <a:lnTo>
                    <a:pt x="93" y="0"/>
                  </a:lnTo>
                  <a:lnTo>
                    <a:pt x="131" y="2"/>
                  </a:lnTo>
                  <a:lnTo>
                    <a:pt x="139" y="15"/>
                  </a:lnTo>
                  <a:lnTo>
                    <a:pt x="154" y="23"/>
                  </a:lnTo>
                  <a:lnTo>
                    <a:pt x="156" y="47"/>
                  </a:lnTo>
                  <a:lnTo>
                    <a:pt x="172" y="50"/>
                  </a:lnTo>
                  <a:lnTo>
                    <a:pt x="184" y="67"/>
                  </a:lnTo>
                  <a:lnTo>
                    <a:pt x="177" y="92"/>
                  </a:lnTo>
                  <a:lnTo>
                    <a:pt x="177" y="9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2" name="Freeform 271">
              <a:extLst>
                <a:ext uri="{FF2B5EF4-FFF2-40B4-BE49-F238E27FC236}">
                  <a16:creationId xmlns:a16="http://schemas.microsoft.com/office/drawing/2014/main" id="{86E621C5-75F2-EF4F-5941-C988A364B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224" y="5021736"/>
              <a:ext cx="386293" cy="300184"/>
            </a:xfrm>
            <a:custGeom>
              <a:avLst/>
              <a:gdLst>
                <a:gd name="T0" fmla="*/ 182 w 182"/>
                <a:gd name="T1" fmla="*/ 99 h 148"/>
                <a:gd name="T2" fmla="*/ 155 w 182"/>
                <a:gd name="T3" fmla="*/ 118 h 148"/>
                <a:gd name="T4" fmla="*/ 150 w 182"/>
                <a:gd name="T5" fmla="*/ 148 h 148"/>
                <a:gd name="T6" fmla="*/ 131 w 182"/>
                <a:gd name="T7" fmla="*/ 143 h 148"/>
                <a:gd name="T8" fmla="*/ 117 w 182"/>
                <a:gd name="T9" fmla="*/ 115 h 148"/>
                <a:gd name="T10" fmla="*/ 110 w 182"/>
                <a:gd name="T11" fmla="*/ 89 h 148"/>
                <a:gd name="T12" fmla="*/ 85 w 182"/>
                <a:gd name="T13" fmla="*/ 74 h 148"/>
                <a:gd name="T14" fmla="*/ 64 w 182"/>
                <a:gd name="T15" fmla="*/ 85 h 148"/>
                <a:gd name="T16" fmla="*/ 40 w 182"/>
                <a:gd name="T17" fmla="*/ 90 h 148"/>
                <a:gd name="T18" fmla="*/ 12 w 182"/>
                <a:gd name="T19" fmla="*/ 61 h 148"/>
                <a:gd name="T20" fmla="*/ 0 w 182"/>
                <a:gd name="T21" fmla="*/ 25 h 148"/>
                <a:gd name="T22" fmla="*/ 12 w 182"/>
                <a:gd name="T23" fmla="*/ 10 h 148"/>
                <a:gd name="T24" fmla="*/ 41 w 182"/>
                <a:gd name="T25" fmla="*/ 0 h 148"/>
                <a:gd name="T26" fmla="*/ 73 w 182"/>
                <a:gd name="T27" fmla="*/ 6 h 148"/>
                <a:gd name="T28" fmla="*/ 100 w 182"/>
                <a:gd name="T29" fmla="*/ 6 h 148"/>
                <a:gd name="T30" fmla="*/ 122 w 182"/>
                <a:gd name="T31" fmla="*/ 12 h 148"/>
                <a:gd name="T32" fmla="*/ 149 w 182"/>
                <a:gd name="T33" fmla="*/ 19 h 148"/>
                <a:gd name="T34" fmla="*/ 167 w 182"/>
                <a:gd name="T35" fmla="*/ 36 h 148"/>
                <a:gd name="T36" fmla="*/ 174 w 182"/>
                <a:gd name="T37" fmla="*/ 68 h 148"/>
                <a:gd name="T38" fmla="*/ 166 w 182"/>
                <a:gd name="T39" fmla="*/ 86 h 148"/>
                <a:gd name="T40" fmla="*/ 182 w 182"/>
                <a:gd name="T41" fmla="*/ 99 h 148"/>
                <a:gd name="T42" fmla="*/ 182 w 182"/>
                <a:gd name="T43" fmla="*/ 9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48">
                  <a:moveTo>
                    <a:pt x="182" y="99"/>
                  </a:moveTo>
                  <a:lnTo>
                    <a:pt x="155" y="118"/>
                  </a:lnTo>
                  <a:lnTo>
                    <a:pt x="150" y="148"/>
                  </a:lnTo>
                  <a:lnTo>
                    <a:pt x="131" y="143"/>
                  </a:lnTo>
                  <a:lnTo>
                    <a:pt x="117" y="115"/>
                  </a:lnTo>
                  <a:lnTo>
                    <a:pt x="110" y="89"/>
                  </a:lnTo>
                  <a:lnTo>
                    <a:pt x="85" y="74"/>
                  </a:lnTo>
                  <a:lnTo>
                    <a:pt x="64" y="85"/>
                  </a:lnTo>
                  <a:lnTo>
                    <a:pt x="40" y="90"/>
                  </a:lnTo>
                  <a:lnTo>
                    <a:pt x="12" y="61"/>
                  </a:lnTo>
                  <a:lnTo>
                    <a:pt x="0" y="25"/>
                  </a:lnTo>
                  <a:lnTo>
                    <a:pt x="12" y="10"/>
                  </a:lnTo>
                  <a:lnTo>
                    <a:pt x="41" y="0"/>
                  </a:lnTo>
                  <a:lnTo>
                    <a:pt x="73" y="6"/>
                  </a:lnTo>
                  <a:lnTo>
                    <a:pt x="100" y="6"/>
                  </a:lnTo>
                  <a:lnTo>
                    <a:pt x="122" y="12"/>
                  </a:lnTo>
                  <a:lnTo>
                    <a:pt x="149" y="19"/>
                  </a:lnTo>
                  <a:lnTo>
                    <a:pt x="167" y="36"/>
                  </a:lnTo>
                  <a:lnTo>
                    <a:pt x="174" y="68"/>
                  </a:lnTo>
                  <a:lnTo>
                    <a:pt x="166" y="86"/>
                  </a:lnTo>
                  <a:lnTo>
                    <a:pt x="182" y="99"/>
                  </a:lnTo>
                  <a:lnTo>
                    <a:pt x="182" y="9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3" name="Freeform 272">
              <a:extLst>
                <a:ext uri="{FF2B5EF4-FFF2-40B4-BE49-F238E27FC236}">
                  <a16:creationId xmlns:a16="http://schemas.microsoft.com/office/drawing/2014/main" id="{77665381-3516-B0F0-DD16-FD1761D82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5645" y="5127206"/>
              <a:ext cx="178289" cy="304241"/>
            </a:xfrm>
            <a:custGeom>
              <a:avLst/>
              <a:gdLst>
                <a:gd name="T0" fmla="*/ 84 w 84"/>
                <a:gd name="T1" fmla="*/ 125 h 150"/>
                <a:gd name="T2" fmla="*/ 75 w 84"/>
                <a:gd name="T3" fmla="*/ 137 h 150"/>
                <a:gd name="T4" fmla="*/ 57 w 84"/>
                <a:gd name="T5" fmla="*/ 137 h 150"/>
                <a:gd name="T6" fmla="*/ 47 w 84"/>
                <a:gd name="T7" fmla="*/ 149 h 150"/>
                <a:gd name="T8" fmla="*/ 29 w 84"/>
                <a:gd name="T9" fmla="*/ 150 h 150"/>
                <a:gd name="T10" fmla="*/ 4 w 84"/>
                <a:gd name="T11" fmla="*/ 146 h 150"/>
                <a:gd name="T12" fmla="*/ 0 w 84"/>
                <a:gd name="T13" fmla="*/ 108 h 150"/>
                <a:gd name="T14" fmla="*/ 4 w 84"/>
                <a:gd name="T15" fmla="*/ 72 h 150"/>
                <a:gd name="T16" fmla="*/ 16 w 84"/>
                <a:gd name="T17" fmla="*/ 70 h 150"/>
                <a:gd name="T18" fmla="*/ 17 w 84"/>
                <a:gd name="T19" fmla="*/ 53 h 150"/>
                <a:gd name="T20" fmla="*/ 4 w 84"/>
                <a:gd name="T21" fmla="*/ 43 h 150"/>
                <a:gd name="T22" fmla="*/ 1 w 84"/>
                <a:gd name="T23" fmla="*/ 22 h 150"/>
                <a:gd name="T24" fmla="*/ 13 w 84"/>
                <a:gd name="T25" fmla="*/ 0 h 150"/>
                <a:gd name="T26" fmla="*/ 26 w 84"/>
                <a:gd name="T27" fmla="*/ 0 h 150"/>
                <a:gd name="T28" fmla="*/ 42 w 84"/>
                <a:gd name="T29" fmla="*/ 10 h 150"/>
                <a:gd name="T30" fmla="*/ 63 w 84"/>
                <a:gd name="T31" fmla="*/ 14 h 150"/>
                <a:gd name="T32" fmla="*/ 64 w 84"/>
                <a:gd name="T33" fmla="*/ 37 h 150"/>
                <a:gd name="T34" fmla="*/ 75 w 84"/>
                <a:gd name="T35" fmla="*/ 42 h 150"/>
                <a:gd name="T36" fmla="*/ 72 w 84"/>
                <a:gd name="T37" fmla="*/ 63 h 150"/>
                <a:gd name="T38" fmla="*/ 76 w 84"/>
                <a:gd name="T39" fmla="*/ 95 h 150"/>
                <a:gd name="T40" fmla="*/ 84 w 84"/>
                <a:gd name="T41" fmla="*/ 125 h 150"/>
                <a:gd name="T42" fmla="*/ 84 w 84"/>
                <a:gd name="T43" fmla="*/ 12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" h="150">
                  <a:moveTo>
                    <a:pt x="84" y="125"/>
                  </a:moveTo>
                  <a:lnTo>
                    <a:pt x="75" y="137"/>
                  </a:lnTo>
                  <a:lnTo>
                    <a:pt x="57" y="137"/>
                  </a:lnTo>
                  <a:lnTo>
                    <a:pt x="47" y="149"/>
                  </a:lnTo>
                  <a:lnTo>
                    <a:pt x="29" y="150"/>
                  </a:lnTo>
                  <a:lnTo>
                    <a:pt x="4" y="146"/>
                  </a:lnTo>
                  <a:lnTo>
                    <a:pt x="0" y="108"/>
                  </a:lnTo>
                  <a:lnTo>
                    <a:pt x="4" y="72"/>
                  </a:lnTo>
                  <a:lnTo>
                    <a:pt x="16" y="70"/>
                  </a:lnTo>
                  <a:lnTo>
                    <a:pt x="17" y="53"/>
                  </a:lnTo>
                  <a:lnTo>
                    <a:pt x="4" y="43"/>
                  </a:lnTo>
                  <a:lnTo>
                    <a:pt x="1" y="22"/>
                  </a:lnTo>
                  <a:lnTo>
                    <a:pt x="13" y="0"/>
                  </a:lnTo>
                  <a:lnTo>
                    <a:pt x="26" y="0"/>
                  </a:lnTo>
                  <a:lnTo>
                    <a:pt x="42" y="10"/>
                  </a:lnTo>
                  <a:lnTo>
                    <a:pt x="63" y="14"/>
                  </a:lnTo>
                  <a:lnTo>
                    <a:pt x="64" y="37"/>
                  </a:lnTo>
                  <a:lnTo>
                    <a:pt x="75" y="42"/>
                  </a:lnTo>
                  <a:lnTo>
                    <a:pt x="72" y="63"/>
                  </a:lnTo>
                  <a:lnTo>
                    <a:pt x="76" y="95"/>
                  </a:lnTo>
                  <a:lnTo>
                    <a:pt x="84" y="125"/>
                  </a:lnTo>
                  <a:lnTo>
                    <a:pt x="84" y="12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4" name="Freeform 273">
              <a:extLst>
                <a:ext uri="{FF2B5EF4-FFF2-40B4-BE49-F238E27FC236}">
                  <a16:creationId xmlns:a16="http://schemas.microsoft.com/office/drawing/2014/main" id="{CDDCAD01-0538-0010-25F2-745A76825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4777" y="5826960"/>
              <a:ext cx="87023" cy="87216"/>
            </a:xfrm>
            <a:custGeom>
              <a:avLst/>
              <a:gdLst>
                <a:gd name="T0" fmla="*/ 21 w 41"/>
                <a:gd name="T1" fmla="*/ 39 h 43"/>
                <a:gd name="T2" fmla="*/ 9 w 41"/>
                <a:gd name="T3" fmla="*/ 43 h 43"/>
                <a:gd name="T4" fmla="*/ 0 w 41"/>
                <a:gd name="T5" fmla="*/ 35 h 43"/>
                <a:gd name="T6" fmla="*/ 4 w 41"/>
                <a:gd name="T7" fmla="*/ 10 h 43"/>
                <a:gd name="T8" fmla="*/ 24 w 41"/>
                <a:gd name="T9" fmla="*/ 10 h 43"/>
                <a:gd name="T10" fmla="*/ 32 w 41"/>
                <a:gd name="T11" fmla="*/ 0 h 43"/>
                <a:gd name="T12" fmla="*/ 37 w 41"/>
                <a:gd name="T13" fmla="*/ 10 h 43"/>
                <a:gd name="T14" fmla="*/ 41 w 41"/>
                <a:gd name="T15" fmla="*/ 37 h 43"/>
                <a:gd name="T16" fmla="*/ 21 w 41"/>
                <a:gd name="T17" fmla="*/ 39 h 43"/>
                <a:gd name="T18" fmla="*/ 21 w 41"/>
                <a:gd name="T19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3">
                  <a:moveTo>
                    <a:pt x="21" y="39"/>
                  </a:moveTo>
                  <a:lnTo>
                    <a:pt x="9" y="43"/>
                  </a:lnTo>
                  <a:lnTo>
                    <a:pt x="0" y="35"/>
                  </a:lnTo>
                  <a:lnTo>
                    <a:pt x="4" y="10"/>
                  </a:lnTo>
                  <a:lnTo>
                    <a:pt x="24" y="10"/>
                  </a:lnTo>
                  <a:lnTo>
                    <a:pt x="32" y="0"/>
                  </a:lnTo>
                  <a:lnTo>
                    <a:pt x="37" y="10"/>
                  </a:lnTo>
                  <a:lnTo>
                    <a:pt x="41" y="37"/>
                  </a:lnTo>
                  <a:lnTo>
                    <a:pt x="21" y="39"/>
                  </a:lnTo>
                  <a:lnTo>
                    <a:pt x="21" y="3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5" name="Freeform 274">
              <a:extLst>
                <a:ext uri="{FF2B5EF4-FFF2-40B4-BE49-F238E27FC236}">
                  <a16:creationId xmlns:a16="http://schemas.microsoft.com/office/drawing/2014/main" id="{66CBFED5-F9E1-C1F4-FD37-60C64F5B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662" y="6897886"/>
              <a:ext cx="808669" cy="718008"/>
            </a:xfrm>
            <a:custGeom>
              <a:avLst/>
              <a:gdLst>
                <a:gd name="T0" fmla="*/ 368 w 381"/>
                <a:gd name="T1" fmla="*/ 176 h 354"/>
                <a:gd name="T2" fmla="*/ 349 w 381"/>
                <a:gd name="T3" fmla="*/ 178 h 354"/>
                <a:gd name="T4" fmla="*/ 342 w 381"/>
                <a:gd name="T5" fmla="*/ 201 h 354"/>
                <a:gd name="T6" fmla="*/ 337 w 381"/>
                <a:gd name="T7" fmla="*/ 227 h 354"/>
                <a:gd name="T8" fmla="*/ 308 w 381"/>
                <a:gd name="T9" fmla="*/ 255 h 354"/>
                <a:gd name="T10" fmla="*/ 286 w 381"/>
                <a:gd name="T11" fmla="*/ 268 h 354"/>
                <a:gd name="T12" fmla="*/ 270 w 381"/>
                <a:gd name="T13" fmla="*/ 300 h 354"/>
                <a:gd name="T14" fmla="*/ 251 w 381"/>
                <a:gd name="T15" fmla="*/ 310 h 354"/>
                <a:gd name="T16" fmla="*/ 218 w 381"/>
                <a:gd name="T17" fmla="*/ 316 h 354"/>
                <a:gd name="T18" fmla="*/ 205 w 381"/>
                <a:gd name="T19" fmla="*/ 325 h 354"/>
                <a:gd name="T20" fmla="*/ 180 w 381"/>
                <a:gd name="T21" fmla="*/ 337 h 354"/>
                <a:gd name="T22" fmla="*/ 175 w 381"/>
                <a:gd name="T23" fmla="*/ 328 h 354"/>
                <a:gd name="T24" fmla="*/ 126 w 381"/>
                <a:gd name="T25" fmla="*/ 326 h 354"/>
                <a:gd name="T26" fmla="*/ 114 w 381"/>
                <a:gd name="T27" fmla="*/ 343 h 354"/>
                <a:gd name="T28" fmla="*/ 98 w 381"/>
                <a:gd name="T29" fmla="*/ 354 h 354"/>
                <a:gd name="T30" fmla="*/ 72 w 381"/>
                <a:gd name="T31" fmla="*/ 350 h 354"/>
                <a:gd name="T32" fmla="*/ 28 w 381"/>
                <a:gd name="T33" fmla="*/ 296 h 354"/>
                <a:gd name="T34" fmla="*/ 40 w 381"/>
                <a:gd name="T35" fmla="*/ 288 h 354"/>
                <a:gd name="T36" fmla="*/ 44 w 381"/>
                <a:gd name="T37" fmla="*/ 268 h 354"/>
                <a:gd name="T38" fmla="*/ 33 w 381"/>
                <a:gd name="T39" fmla="*/ 267 h 354"/>
                <a:gd name="T40" fmla="*/ 33 w 381"/>
                <a:gd name="T41" fmla="*/ 258 h 354"/>
                <a:gd name="T42" fmla="*/ 21 w 381"/>
                <a:gd name="T43" fmla="*/ 254 h 354"/>
                <a:gd name="T44" fmla="*/ 21 w 381"/>
                <a:gd name="T45" fmla="*/ 221 h 354"/>
                <a:gd name="T46" fmla="*/ 4 w 381"/>
                <a:gd name="T47" fmla="*/ 215 h 354"/>
                <a:gd name="T48" fmla="*/ 4 w 381"/>
                <a:gd name="T49" fmla="*/ 190 h 354"/>
                <a:gd name="T50" fmla="*/ 0 w 381"/>
                <a:gd name="T51" fmla="*/ 180 h 354"/>
                <a:gd name="T52" fmla="*/ 17 w 381"/>
                <a:gd name="T53" fmla="*/ 177 h 354"/>
                <a:gd name="T54" fmla="*/ 23 w 381"/>
                <a:gd name="T55" fmla="*/ 170 h 354"/>
                <a:gd name="T56" fmla="*/ 33 w 381"/>
                <a:gd name="T57" fmla="*/ 189 h 354"/>
                <a:gd name="T58" fmla="*/ 64 w 381"/>
                <a:gd name="T59" fmla="*/ 193 h 354"/>
                <a:gd name="T60" fmla="*/ 78 w 381"/>
                <a:gd name="T61" fmla="*/ 178 h 354"/>
                <a:gd name="T62" fmla="*/ 83 w 381"/>
                <a:gd name="T63" fmla="*/ 89 h 354"/>
                <a:gd name="T64" fmla="*/ 93 w 381"/>
                <a:gd name="T65" fmla="*/ 99 h 354"/>
                <a:gd name="T66" fmla="*/ 98 w 381"/>
                <a:gd name="T67" fmla="*/ 123 h 354"/>
                <a:gd name="T68" fmla="*/ 130 w 381"/>
                <a:gd name="T69" fmla="*/ 129 h 354"/>
                <a:gd name="T70" fmla="*/ 143 w 381"/>
                <a:gd name="T71" fmla="*/ 122 h 354"/>
                <a:gd name="T72" fmla="*/ 147 w 381"/>
                <a:gd name="T73" fmla="*/ 107 h 354"/>
                <a:gd name="T74" fmla="*/ 156 w 381"/>
                <a:gd name="T75" fmla="*/ 95 h 354"/>
                <a:gd name="T76" fmla="*/ 169 w 381"/>
                <a:gd name="T77" fmla="*/ 95 h 354"/>
                <a:gd name="T78" fmla="*/ 184 w 381"/>
                <a:gd name="T79" fmla="*/ 104 h 354"/>
                <a:gd name="T80" fmla="*/ 206 w 381"/>
                <a:gd name="T81" fmla="*/ 104 h 354"/>
                <a:gd name="T82" fmla="*/ 221 w 381"/>
                <a:gd name="T83" fmla="*/ 90 h 354"/>
                <a:gd name="T84" fmla="*/ 230 w 381"/>
                <a:gd name="T85" fmla="*/ 75 h 354"/>
                <a:gd name="T86" fmla="*/ 245 w 381"/>
                <a:gd name="T87" fmla="*/ 71 h 354"/>
                <a:gd name="T88" fmla="*/ 251 w 381"/>
                <a:gd name="T89" fmla="*/ 49 h 354"/>
                <a:gd name="T90" fmla="*/ 268 w 381"/>
                <a:gd name="T91" fmla="*/ 40 h 354"/>
                <a:gd name="T92" fmla="*/ 282 w 381"/>
                <a:gd name="T93" fmla="*/ 25 h 354"/>
                <a:gd name="T94" fmla="*/ 296 w 381"/>
                <a:gd name="T95" fmla="*/ 15 h 354"/>
                <a:gd name="T96" fmla="*/ 301 w 381"/>
                <a:gd name="T97" fmla="*/ 0 h 354"/>
                <a:gd name="T98" fmla="*/ 317 w 381"/>
                <a:gd name="T99" fmla="*/ 8 h 354"/>
                <a:gd name="T100" fmla="*/ 324 w 381"/>
                <a:gd name="T101" fmla="*/ 16 h 354"/>
                <a:gd name="T102" fmla="*/ 349 w 381"/>
                <a:gd name="T103" fmla="*/ 16 h 354"/>
                <a:gd name="T104" fmla="*/ 349 w 381"/>
                <a:gd name="T105" fmla="*/ 55 h 354"/>
                <a:gd name="T106" fmla="*/ 349 w 381"/>
                <a:gd name="T107" fmla="*/ 83 h 354"/>
                <a:gd name="T108" fmla="*/ 348 w 381"/>
                <a:gd name="T109" fmla="*/ 107 h 354"/>
                <a:gd name="T110" fmla="*/ 357 w 381"/>
                <a:gd name="T111" fmla="*/ 124 h 354"/>
                <a:gd name="T112" fmla="*/ 362 w 381"/>
                <a:gd name="T113" fmla="*/ 143 h 354"/>
                <a:gd name="T114" fmla="*/ 381 w 381"/>
                <a:gd name="T115" fmla="*/ 149 h 354"/>
                <a:gd name="T116" fmla="*/ 368 w 381"/>
                <a:gd name="T117" fmla="*/ 176 h 354"/>
                <a:gd name="T118" fmla="*/ 368 w 381"/>
                <a:gd name="T119" fmla="*/ 17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1" h="354">
                  <a:moveTo>
                    <a:pt x="368" y="176"/>
                  </a:moveTo>
                  <a:lnTo>
                    <a:pt x="349" y="178"/>
                  </a:lnTo>
                  <a:lnTo>
                    <a:pt x="342" y="201"/>
                  </a:lnTo>
                  <a:lnTo>
                    <a:pt x="337" y="227"/>
                  </a:lnTo>
                  <a:lnTo>
                    <a:pt x="308" y="255"/>
                  </a:lnTo>
                  <a:lnTo>
                    <a:pt x="286" y="268"/>
                  </a:lnTo>
                  <a:lnTo>
                    <a:pt x="270" y="300"/>
                  </a:lnTo>
                  <a:lnTo>
                    <a:pt x="251" y="310"/>
                  </a:lnTo>
                  <a:lnTo>
                    <a:pt x="218" y="316"/>
                  </a:lnTo>
                  <a:lnTo>
                    <a:pt x="205" y="325"/>
                  </a:lnTo>
                  <a:lnTo>
                    <a:pt x="180" y="337"/>
                  </a:lnTo>
                  <a:lnTo>
                    <a:pt x="175" y="328"/>
                  </a:lnTo>
                  <a:lnTo>
                    <a:pt x="126" y="326"/>
                  </a:lnTo>
                  <a:lnTo>
                    <a:pt x="114" y="343"/>
                  </a:lnTo>
                  <a:lnTo>
                    <a:pt x="98" y="354"/>
                  </a:lnTo>
                  <a:lnTo>
                    <a:pt x="72" y="350"/>
                  </a:lnTo>
                  <a:lnTo>
                    <a:pt x="28" y="296"/>
                  </a:lnTo>
                  <a:lnTo>
                    <a:pt x="40" y="288"/>
                  </a:lnTo>
                  <a:lnTo>
                    <a:pt x="44" y="268"/>
                  </a:lnTo>
                  <a:lnTo>
                    <a:pt x="33" y="267"/>
                  </a:lnTo>
                  <a:lnTo>
                    <a:pt x="33" y="258"/>
                  </a:lnTo>
                  <a:lnTo>
                    <a:pt x="21" y="254"/>
                  </a:lnTo>
                  <a:lnTo>
                    <a:pt x="21" y="221"/>
                  </a:lnTo>
                  <a:lnTo>
                    <a:pt x="4" y="215"/>
                  </a:lnTo>
                  <a:lnTo>
                    <a:pt x="4" y="190"/>
                  </a:lnTo>
                  <a:lnTo>
                    <a:pt x="0" y="180"/>
                  </a:lnTo>
                  <a:lnTo>
                    <a:pt x="17" y="177"/>
                  </a:lnTo>
                  <a:lnTo>
                    <a:pt x="23" y="170"/>
                  </a:lnTo>
                  <a:lnTo>
                    <a:pt x="33" y="189"/>
                  </a:lnTo>
                  <a:lnTo>
                    <a:pt x="64" y="193"/>
                  </a:lnTo>
                  <a:lnTo>
                    <a:pt x="78" y="178"/>
                  </a:lnTo>
                  <a:lnTo>
                    <a:pt x="83" y="89"/>
                  </a:lnTo>
                  <a:lnTo>
                    <a:pt x="93" y="99"/>
                  </a:lnTo>
                  <a:lnTo>
                    <a:pt x="98" y="123"/>
                  </a:lnTo>
                  <a:lnTo>
                    <a:pt x="130" y="129"/>
                  </a:lnTo>
                  <a:lnTo>
                    <a:pt x="143" y="122"/>
                  </a:lnTo>
                  <a:lnTo>
                    <a:pt x="147" y="107"/>
                  </a:lnTo>
                  <a:lnTo>
                    <a:pt x="156" y="95"/>
                  </a:lnTo>
                  <a:lnTo>
                    <a:pt x="169" y="95"/>
                  </a:lnTo>
                  <a:lnTo>
                    <a:pt x="184" y="104"/>
                  </a:lnTo>
                  <a:lnTo>
                    <a:pt x="206" y="104"/>
                  </a:lnTo>
                  <a:lnTo>
                    <a:pt x="221" y="90"/>
                  </a:lnTo>
                  <a:lnTo>
                    <a:pt x="230" y="75"/>
                  </a:lnTo>
                  <a:lnTo>
                    <a:pt x="245" y="71"/>
                  </a:lnTo>
                  <a:lnTo>
                    <a:pt x="251" y="49"/>
                  </a:lnTo>
                  <a:lnTo>
                    <a:pt x="268" y="40"/>
                  </a:lnTo>
                  <a:lnTo>
                    <a:pt x="282" y="25"/>
                  </a:lnTo>
                  <a:lnTo>
                    <a:pt x="296" y="15"/>
                  </a:lnTo>
                  <a:lnTo>
                    <a:pt x="301" y="0"/>
                  </a:lnTo>
                  <a:lnTo>
                    <a:pt x="317" y="8"/>
                  </a:lnTo>
                  <a:lnTo>
                    <a:pt x="324" y="16"/>
                  </a:lnTo>
                  <a:lnTo>
                    <a:pt x="349" y="16"/>
                  </a:lnTo>
                  <a:lnTo>
                    <a:pt x="349" y="55"/>
                  </a:lnTo>
                  <a:lnTo>
                    <a:pt x="349" y="83"/>
                  </a:lnTo>
                  <a:lnTo>
                    <a:pt x="348" y="107"/>
                  </a:lnTo>
                  <a:lnTo>
                    <a:pt x="357" y="124"/>
                  </a:lnTo>
                  <a:lnTo>
                    <a:pt x="362" y="143"/>
                  </a:lnTo>
                  <a:lnTo>
                    <a:pt x="381" y="149"/>
                  </a:lnTo>
                  <a:lnTo>
                    <a:pt x="368" y="176"/>
                  </a:lnTo>
                  <a:lnTo>
                    <a:pt x="368" y="17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6" name="Freeform 275">
              <a:extLst>
                <a:ext uri="{FF2B5EF4-FFF2-40B4-BE49-F238E27FC236}">
                  <a16:creationId xmlns:a16="http://schemas.microsoft.com/office/drawing/2014/main" id="{EC837691-2CDD-7EBC-FFF4-312BE95A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7226" y="6263036"/>
              <a:ext cx="509398" cy="937061"/>
            </a:xfrm>
            <a:custGeom>
              <a:avLst/>
              <a:gdLst>
                <a:gd name="T0" fmla="*/ 220 w 240"/>
                <a:gd name="T1" fmla="*/ 165 h 462"/>
                <a:gd name="T2" fmla="*/ 179 w 240"/>
                <a:gd name="T3" fmla="*/ 182 h 462"/>
                <a:gd name="T4" fmla="*/ 154 w 240"/>
                <a:gd name="T5" fmla="*/ 195 h 462"/>
                <a:gd name="T6" fmla="*/ 130 w 240"/>
                <a:gd name="T7" fmla="*/ 230 h 462"/>
                <a:gd name="T8" fmla="*/ 112 w 240"/>
                <a:gd name="T9" fmla="*/ 252 h 462"/>
                <a:gd name="T10" fmla="*/ 116 w 240"/>
                <a:gd name="T11" fmla="*/ 306 h 462"/>
                <a:gd name="T12" fmla="*/ 117 w 240"/>
                <a:gd name="T13" fmla="*/ 374 h 462"/>
                <a:gd name="T14" fmla="*/ 108 w 240"/>
                <a:gd name="T15" fmla="*/ 388 h 462"/>
                <a:gd name="T16" fmla="*/ 86 w 240"/>
                <a:gd name="T17" fmla="*/ 396 h 462"/>
                <a:gd name="T18" fmla="*/ 62 w 240"/>
                <a:gd name="T19" fmla="*/ 416 h 462"/>
                <a:gd name="T20" fmla="*/ 62 w 240"/>
                <a:gd name="T21" fmla="*/ 449 h 462"/>
                <a:gd name="T22" fmla="*/ 39 w 240"/>
                <a:gd name="T23" fmla="*/ 456 h 462"/>
                <a:gd name="T24" fmla="*/ 25 w 240"/>
                <a:gd name="T25" fmla="*/ 420 h 462"/>
                <a:gd name="T26" fmla="*/ 26 w 240"/>
                <a:gd name="T27" fmla="*/ 368 h 462"/>
                <a:gd name="T28" fmla="*/ 31 w 240"/>
                <a:gd name="T29" fmla="*/ 310 h 462"/>
                <a:gd name="T30" fmla="*/ 43 w 240"/>
                <a:gd name="T31" fmla="*/ 271 h 462"/>
                <a:gd name="T32" fmla="*/ 66 w 240"/>
                <a:gd name="T33" fmla="*/ 250 h 462"/>
                <a:gd name="T34" fmla="*/ 56 w 240"/>
                <a:gd name="T35" fmla="*/ 211 h 462"/>
                <a:gd name="T36" fmla="*/ 53 w 240"/>
                <a:gd name="T37" fmla="*/ 156 h 462"/>
                <a:gd name="T38" fmla="*/ 9 w 240"/>
                <a:gd name="T39" fmla="*/ 132 h 462"/>
                <a:gd name="T40" fmla="*/ 37 w 240"/>
                <a:gd name="T41" fmla="*/ 122 h 462"/>
                <a:gd name="T42" fmla="*/ 62 w 240"/>
                <a:gd name="T43" fmla="*/ 96 h 462"/>
                <a:gd name="T44" fmla="*/ 97 w 240"/>
                <a:gd name="T45" fmla="*/ 110 h 462"/>
                <a:gd name="T46" fmla="*/ 88 w 240"/>
                <a:gd name="T47" fmla="*/ 151 h 462"/>
                <a:gd name="T48" fmla="*/ 115 w 240"/>
                <a:gd name="T49" fmla="*/ 158 h 462"/>
                <a:gd name="T50" fmla="*/ 137 w 240"/>
                <a:gd name="T51" fmla="*/ 131 h 462"/>
                <a:gd name="T52" fmla="*/ 127 w 240"/>
                <a:gd name="T53" fmla="*/ 94 h 462"/>
                <a:gd name="T54" fmla="*/ 111 w 240"/>
                <a:gd name="T55" fmla="*/ 71 h 462"/>
                <a:gd name="T56" fmla="*/ 104 w 240"/>
                <a:gd name="T57" fmla="*/ 42 h 462"/>
                <a:gd name="T58" fmla="*/ 104 w 240"/>
                <a:gd name="T59" fmla="*/ 0 h 462"/>
                <a:gd name="T60" fmla="*/ 129 w 240"/>
                <a:gd name="T61" fmla="*/ 29 h 462"/>
                <a:gd name="T62" fmla="*/ 181 w 240"/>
                <a:gd name="T63" fmla="*/ 17 h 462"/>
                <a:gd name="T64" fmla="*/ 214 w 240"/>
                <a:gd name="T65" fmla="*/ 8 h 462"/>
                <a:gd name="T66" fmla="*/ 240 w 240"/>
                <a:gd name="T67" fmla="*/ 48 h 462"/>
                <a:gd name="T68" fmla="*/ 226 w 240"/>
                <a:gd name="T69" fmla="*/ 15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462">
                  <a:moveTo>
                    <a:pt x="226" y="151"/>
                  </a:moveTo>
                  <a:lnTo>
                    <a:pt x="220" y="165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64" y="187"/>
                  </a:lnTo>
                  <a:lnTo>
                    <a:pt x="154" y="195"/>
                  </a:lnTo>
                  <a:lnTo>
                    <a:pt x="150" y="224"/>
                  </a:lnTo>
                  <a:lnTo>
                    <a:pt x="130" y="230"/>
                  </a:lnTo>
                  <a:lnTo>
                    <a:pt x="117" y="239"/>
                  </a:lnTo>
                  <a:lnTo>
                    <a:pt x="112" y="252"/>
                  </a:lnTo>
                  <a:lnTo>
                    <a:pt x="109" y="302"/>
                  </a:lnTo>
                  <a:lnTo>
                    <a:pt x="116" y="306"/>
                  </a:lnTo>
                  <a:lnTo>
                    <a:pt x="116" y="353"/>
                  </a:lnTo>
                  <a:lnTo>
                    <a:pt x="117" y="374"/>
                  </a:lnTo>
                  <a:lnTo>
                    <a:pt x="109" y="376"/>
                  </a:lnTo>
                  <a:lnTo>
                    <a:pt x="108" y="388"/>
                  </a:lnTo>
                  <a:lnTo>
                    <a:pt x="90" y="388"/>
                  </a:lnTo>
                  <a:lnTo>
                    <a:pt x="86" y="396"/>
                  </a:lnTo>
                  <a:lnTo>
                    <a:pt x="63" y="398"/>
                  </a:lnTo>
                  <a:lnTo>
                    <a:pt x="62" y="416"/>
                  </a:lnTo>
                  <a:lnTo>
                    <a:pt x="62" y="432"/>
                  </a:lnTo>
                  <a:lnTo>
                    <a:pt x="62" y="449"/>
                  </a:lnTo>
                  <a:lnTo>
                    <a:pt x="58" y="462"/>
                  </a:lnTo>
                  <a:lnTo>
                    <a:pt x="39" y="456"/>
                  </a:lnTo>
                  <a:lnTo>
                    <a:pt x="34" y="437"/>
                  </a:lnTo>
                  <a:lnTo>
                    <a:pt x="25" y="420"/>
                  </a:lnTo>
                  <a:lnTo>
                    <a:pt x="26" y="396"/>
                  </a:lnTo>
                  <a:lnTo>
                    <a:pt x="26" y="368"/>
                  </a:lnTo>
                  <a:lnTo>
                    <a:pt x="26" y="329"/>
                  </a:lnTo>
                  <a:lnTo>
                    <a:pt x="31" y="310"/>
                  </a:lnTo>
                  <a:lnTo>
                    <a:pt x="45" y="302"/>
                  </a:lnTo>
                  <a:lnTo>
                    <a:pt x="43" y="271"/>
                  </a:lnTo>
                  <a:lnTo>
                    <a:pt x="58" y="261"/>
                  </a:lnTo>
                  <a:lnTo>
                    <a:pt x="66" y="250"/>
                  </a:lnTo>
                  <a:lnTo>
                    <a:pt x="58" y="228"/>
                  </a:lnTo>
                  <a:lnTo>
                    <a:pt x="56" y="211"/>
                  </a:lnTo>
                  <a:lnTo>
                    <a:pt x="64" y="180"/>
                  </a:lnTo>
                  <a:lnTo>
                    <a:pt x="53" y="156"/>
                  </a:lnTo>
                  <a:lnTo>
                    <a:pt x="19" y="151"/>
                  </a:lnTo>
                  <a:lnTo>
                    <a:pt x="9" y="132"/>
                  </a:lnTo>
                  <a:lnTo>
                    <a:pt x="0" y="129"/>
                  </a:lnTo>
                  <a:lnTo>
                    <a:pt x="37" y="122"/>
                  </a:lnTo>
                  <a:lnTo>
                    <a:pt x="43" y="106"/>
                  </a:lnTo>
                  <a:lnTo>
                    <a:pt x="62" y="96"/>
                  </a:lnTo>
                  <a:lnTo>
                    <a:pt x="79" y="104"/>
                  </a:lnTo>
                  <a:lnTo>
                    <a:pt x="97" y="110"/>
                  </a:lnTo>
                  <a:lnTo>
                    <a:pt x="96" y="128"/>
                  </a:lnTo>
                  <a:lnTo>
                    <a:pt x="88" y="151"/>
                  </a:lnTo>
                  <a:lnTo>
                    <a:pt x="99" y="162"/>
                  </a:lnTo>
                  <a:lnTo>
                    <a:pt x="115" y="158"/>
                  </a:lnTo>
                  <a:lnTo>
                    <a:pt x="121" y="143"/>
                  </a:lnTo>
                  <a:lnTo>
                    <a:pt x="137" y="131"/>
                  </a:lnTo>
                  <a:lnTo>
                    <a:pt x="133" y="110"/>
                  </a:lnTo>
                  <a:lnTo>
                    <a:pt x="127" y="94"/>
                  </a:lnTo>
                  <a:lnTo>
                    <a:pt x="117" y="79"/>
                  </a:lnTo>
                  <a:lnTo>
                    <a:pt x="111" y="71"/>
                  </a:lnTo>
                  <a:lnTo>
                    <a:pt x="100" y="59"/>
                  </a:lnTo>
                  <a:lnTo>
                    <a:pt x="104" y="42"/>
                  </a:lnTo>
                  <a:lnTo>
                    <a:pt x="109" y="22"/>
                  </a:lnTo>
                  <a:lnTo>
                    <a:pt x="104" y="0"/>
                  </a:lnTo>
                  <a:lnTo>
                    <a:pt x="124" y="16"/>
                  </a:lnTo>
                  <a:lnTo>
                    <a:pt x="129" y="29"/>
                  </a:lnTo>
                  <a:lnTo>
                    <a:pt x="175" y="33"/>
                  </a:lnTo>
                  <a:lnTo>
                    <a:pt x="181" y="17"/>
                  </a:lnTo>
                  <a:lnTo>
                    <a:pt x="207" y="17"/>
                  </a:lnTo>
                  <a:lnTo>
                    <a:pt x="214" y="8"/>
                  </a:lnTo>
                  <a:lnTo>
                    <a:pt x="240" y="1"/>
                  </a:lnTo>
                  <a:lnTo>
                    <a:pt x="240" y="48"/>
                  </a:lnTo>
                  <a:lnTo>
                    <a:pt x="240" y="133"/>
                  </a:lnTo>
                  <a:lnTo>
                    <a:pt x="226" y="151"/>
                  </a:lnTo>
                  <a:lnTo>
                    <a:pt x="226" y="15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7" name="Freeform 276">
              <a:extLst>
                <a:ext uri="{FF2B5EF4-FFF2-40B4-BE49-F238E27FC236}">
                  <a16:creationId xmlns:a16="http://schemas.microsoft.com/office/drawing/2014/main" id="{8532097D-3E41-2A63-3EB0-A47757128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879" y="5760025"/>
              <a:ext cx="532745" cy="569944"/>
            </a:xfrm>
            <a:custGeom>
              <a:avLst/>
              <a:gdLst>
                <a:gd name="T0" fmla="*/ 225 w 251"/>
                <a:gd name="T1" fmla="*/ 256 h 281"/>
                <a:gd name="T2" fmla="*/ 218 w 251"/>
                <a:gd name="T3" fmla="*/ 265 h 281"/>
                <a:gd name="T4" fmla="*/ 192 w 251"/>
                <a:gd name="T5" fmla="*/ 265 h 281"/>
                <a:gd name="T6" fmla="*/ 186 w 251"/>
                <a:gd name="T7" fmla="*/ 281 h 281"/>
                <a:gd name="T8" fmla="*/ 140 w 251"/>
                <a:gd name="T9" fmla="*/ 277 h 281"/>
                <a:gd name="T10" fmla="*/ 135 w 251"/>
                <a:gd name="T11" fmla="*/ 264 h 281"/>
                <a:gd name="T12" fmla="*/ 115 w 251"/>
                <a:gd name="T13" fmla="*/ 248 h 281"/>
                <a:gd name="T14" fmla="*/ 98 w 251"/>
                <a:gd name="T15" fmla="*/ 236 h 281"/>
                <a:gd name="T16" fmla="*/ 86 w 251"/>
                <a:gd name="T17" fmla="*/ 231 h 281"/>
                <a:gd name="T18" fmla="*/ 70 w 251"/>
                <a:gd name="T19" fmla="*/ 210 h 281"/>
                <a:gd name="T20" fmla="*/ 49 w 251"/>
                <a:gd name="T21" fmla="*/ 198 h 281"/>
                <a:gd name="T22" fmla="*/ 34 w 251"/>
                <a:gd name="T23" fmla="*/ 181 h 281"/>
                <a:gd name="T24" fmla="*/ 30 w 251"/>
                <a:gd name="T25" fmla="*/ 169 h 281"/>
                <a:gd name="T26" fmla="*/ 13 w 251"/>
                <a:gd name="T27" fmla="*/ 169 h 281"/>
                <a:gd name="T28" fmla="*/ 15 w 251"/>
                <a:gd name="T29" fmla="*/ 157 h 281"/>
                <a:gd name="T30" fmla="*/ 13 w 251"/>
                <a:gd name="T31" fmla="*/ 141 h 281"/>
                <a:gd name="T32" fmla="*/ 8 w 251"/>
                <a:gd name="T33" fmla="*/ 126 h 281"/>
                <a:gd name="T34" fmla="*/ 4 w 251"/>
                <a:gd name="T35" fmla="*/ 115 h 281"/>
                <a:gd name="T36" fmla="*/ 7 w 251"/>
                <a:gd name="T37" fmla="*/ 92 h 281"/>
                <a:gd name="T38" fmla="*/ 0 w 251"/>
                <a:gd name="T39" fmla="*/ 76 h 281"/>
                <a:gd name="T40" fmla="*/ 12 w 251"/>
                <a:gd name="T41" fmla="*/ 72 h 281"/>
                <a:gd name="T42" fmla="*/ 32 w 251"/>
                <a:gd name="T43" fmla="*/ 70 h 281"/>
                <a:gd name="T44" fmla="*/ 28 w 251"/>
                <a:gd name="T45" fmla="*/ 43 h 281"/>
                <a:gd name="T46" fmla="*/ 23 w 251"/>
                <a:gd name="T47" fmla="*/ 33 h 281"/>
                <a:gd name="T48" fmla="*/ 17 w 251"/>
                <a:gd name="T49" fmla="*/ 6 h 281"/>
                <a:gd name="T50" fmla="*/ 29 w 251"/>
                <a:gd name="T51" fmla="*/ 0 h 281"/>
                <a:gd name="T52" fmla="*/ 54 w 251"/>
                <a:gd name="T53" fmla="*/ 2 h 281"/>
                <a:gd name="T54" fmla="*/ 101 w 251"/>
                <a:gd name="T55" fmla="*/ 0 h 281"/>
                <a:gd name="T56" fmla="*/ 119 w 251"/>
                <a:gd name="T57" fmla="*/ 0 h 281"/>
                <a:gd name="T58" fmla="*/ 165 w 251"/>
                <a:gd name="T59" fmla="*/ 39 h 281"/>
                <a:gd name="T60" fmla="*/ 189 w 251"/>
                <a:gd name="T61" fmla="*/ 46 h 281"/>
                <a:gd name="T62" fmla="*/ 192 w 251"/>
                <a:gd name="T63" fmla="*/ 64 h 281"/>
                <a:gd name="T64" fmla="*/ 227 w 251"/>
                <a:gd name="T65" fmla="*/ 85 h 281"/>
                <a:gd name="T66" fmla="*/ 229 w 251"/>
                <a:gd name="T67" fmla="*/ 99 h 281"/>
                <a:gd name="T68" fmla="*/ 229 w 251"/>
                <a:gd name="T69" fmla="*/ 115 h 281"/>
                <a:gd name="T70" fmla="*/ 219 w 251"/>
                <a:gd name="T71" fmla="*/ 125 h 281"/>
                <a:gd name="T72" fmla="*/ 217 w 251"/>
                <a:gd name="T73" fmla="*/ 142 h 281"/>
                <a:gd name="T74" fmla="*/ 230 w 251"/>
                <a:gd name="T75" fmla="*/ 145 h 281"/>
                <a:gd name="T76" fmla="*/ 229 w 251"/>
                <a:gd name="T77" fmla="*/ 171 h 281"/>
                <a:gd name="T78" fmla="*/ 234 w 251"/>
                <a:gd name="T79" fmla="*/ 198 h 281"/>
                <a:gd name="T80" fmla="*/ 235 w 251"/>
                <a:gd name="T81" fmla="*/ 227 h 281"/>
                <a:gd name="T82" fmla="*/ 246 w 251"/>
                <a:gd name="T83" fmla="*/ 236 h 281"/>
                <a:gd name="T84" fmla="*/ 251 w 251"/>
                <a:gd name="T85" fmla="*/ 249 h 281"/>
                <a:gd name="T86" fmla="*/ 225 w 251"/>
                <a:gd name="T87" fmla="*/ 256 h 281"/>
                <a:gd name="T88" fmla="*/ 225 w 251"/>
                <a:gd name="T89" fmla="*/ 25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1" h="281">
                  <a:moveTo>
                    <a:pt x="225" y="256"/>
                  </a:moveTo>
                  <a:lnTo>
                    <a:pt x="218" y="265"/>
                  </a:lnTo>
                  <a:lnTo>
                    <a:pt x="192" y="265"/>
                  </a:lnTo>
                  <a:lnTo>
                    <a:pt x="186" y="281"/>
                  </a:lnTo>
                  <a:lnTo>
                    <a:pt x="140" y="277"/>
                  </a:lnTo>
                  <a:lnTo>
                    <a:pt x="135" y="264"/>
                  </a:lnTo>
                  <a:lnTo>
                    <a:pt x="115" y="248"/>
                  </a:lnTo>
                  <a:lnTo>
                    <a:pt x="98" y="236"/>
                  </a:lnTo>
                  <a:lnTo>
                    <a:pt x="86" y="231"/>
                  </a:lnTo>
                  <a:lnTo>
                    <a:pt x="70" y="210"/>
                  </a:lnTo>
                  <a:lnTo>
                    <a:pt x="49" y="198"/>
                  </a:lnTo>
                  <a:lnTo>
                    <a:pt x="34" y="181"/>
                  </a:lnTo>
                  <a:lnTo>
                    <a:pt x="30" y="169"/>
                  </a:lnTo>
                  <a:lnTo>
                    <a:pt x="13" y="169"/>
                  </a:lnTo>
                  <a:lnTo>
                    <a:pt x="15" y="157"/>
                  </a:lnTo>
                  <a:lnTo>
                    <a:pt x="13" y="141"/>
                  </a:lnTo>
                  <a:lnTo>
                    <a:pt x="8" y="126"/>
                  </a:lnTo>
                  <a:lnTo>
                    <a:pt x="4" y="115"/>
                  </a:lnTo>
                  <a:lnTo>
                    <a:pt x="7" y="92"/>
                  </a:lnTo>
                  <a:lnTo>
                    <a:pt x="0" y="76"/>
                  </a:lnTo>
                  <a:lnTo>
                    <a:pt x="12" y="72"/>
                  </a:lnTo>
                  <a:lnTo>
                    <a:pt x="32" y="70"/>
                  </a:lnTo>
                  <a:lnTo>
                    <a:pt x="28" y="43"/>
                  </a:lnTo>
                  <a:lnTo>
                    <a:pt x="23" y="33"/>
                  </a:lnTo>
                  <a:lnTo>
                    <a:pt x="17" y="6"/>
                  </a:lnTo>
                  <a:lnTo>
                    <a:pt x="29" y="0"/>
                  </a:lnTo>
                  <a:lnTo>
                    <a:pt x="54" y="2"/>
                  </a:lnTo>
                  <a:lnTo>
                    <a:pt x="101" y="0"/>
                  </a:lnTo>
                  <a:lnTo>
                    <a:pt x="119" y="0"/>
                  </a:lnTo>
                  <a:lnTo>
                    <a:pt x="165" y="39"/>
                  </a:lnTo>
                  <a:lnTo>
                    <a:pt x="189" y="46"/>
                  </a:lnTo>
                  <a:lnTo>
                    <a:pt x="192" y="64"/>
                  </a:lnTo>
                  <a:lnTo>
                    <a:pt x="227" y="85"/>
                  </a:lnTo>
                  <a:lnTo>
                    <a:pt x="229" y="99"/>
                  </a:lnTo>
                  <a:lnTo>
                    <a:pt x="229" y="115"/>
                  </a:lnTo>
                  <a:lnTo>
                    <a:pt x="219" y="125"/>
                  </a:lnTo>
                  <a:lnTo>
                    <a:pt x="217" y="142"/>
                  </a:lnTo>
                  <a:lnTo>
                    <a:pt x="230" y="145"/>
                  </a:lnTo>
                  <a:lnTo>
                    <a:pt x="229" y="171"/>
                  </a:lnTo>
                  <a:lnTo>
                    <a:pt x="234" y="198"/>
                  </a:lnTo>
                  <a:lnTo>
                    <a:pt x="235" y="227"/>
                  </a:lnTo>
                  <a:lnTo>
                    <a:pt x="246" y="236"/>
                  </a:lnTo>
                  <a:lnTo>
                    <a:pt x="251" y="249"/>
                  </a:lnTo>
                  <a:lnTo>
                    <a:pt x="225" y="256"/>
                  </a:lnTo>
                  <a:lnTo>
                    <a:pt x="225" y="25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8" name="Freeform 277">
              <a:extLst>
                <a:ext uri="{FF2B5EF4-FFF2-40B4-BE49-F238E27FC236}">
                  <a16:creationId xmlns:a16="http://schemas.microsoft.com/office/drawing/2014/main" id="{9D85BEEB-EA74-4FF3-B9F4-EC52D669E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002" y="5490266"/>
              <a:ext cx="239842" cy="288014"/>
            </a:xfrm>
            <a:custGeom>
              <a:avLst/>
              <a:gdLst>
                <a:gd name="T0" fmla="*/ 100 w 113"/>
                <a:gd name="T1" fmla="*/ 94 h 142"/>
                <a:gd name="T2" fmla="*/ 96 w 113"/>
                <a:gd name="T3" fmla="*/ 119 h 142"/>
                <a:gd name="T4" fmla="*/ 102 w 113"/>
                <a:gd name="T5" fmla="*/ 134 h 142"/>
                <a:gd name="T6" fmla="*/ 56 w 113"/>
                <a:gd name="T7" fmla="*/ 137 h 142"/>
                <a:gd name="T8" fmla="*/ 31 w 113"/>
                <a:gd name="T9" fmla="*/ 134 h 142"/>
                <a:gd name="T10" fmla="*/ 18 w 113"/>
                <a:gd name="T11" fmla="*/ 142 h 142"/>
                <a:gd name="T12" fmla="*/ 0 w 113"/>
                <a:gd name="T13" fmla="*/ 135 h 142"/>
                <a:gd name="T14" fmla="*/ 7 w 113"/>
                <a:gd name="T15" fmla="*/ 80 h 142"/>
                <a:gd name="T16" fmla="*/ 31 w 113"/>
                <a:gd name="T17" fmla="*/ 70 h 142"/>
                <a:gd name="T18" fmla="*/ 45 w 113"/>
                <a:gd name="T19" fmla="*/ 63 h 142"/>
                <a:gd name="T20" fmla="*/ 47 w 113"/>
                <a:gd name="T21" fmla="*/ 49 h 142"/>
                <a:gd name="T22" fmla="*/ 31 w 113"/>
                <a:gd name="T23" fmla="*/ 47 h 142"/>
                <a:gd name="T24" fmla="*/ 31 w 113"/>
                <a:gd name="T25" fmla="*/ 36 h 142"/>
                <a:gd name="T26" fmla="*/ 26 w 113"/>
                <a:gd name="T27" fmla="*/ 8 h 142"/>
                <a:gd name="T28" fmla="*/ 51 w 113"/>
                <a:gd name="T29" fmla="*/ 8 h 142"/>
                <a:gd name="T30" fmla="*/ 73 w 113"/>
                <a:gd name="T31" fmla="*/ 8 h 142"/>
                <a:gd name="T32" fmla="*/ 100 w 113"/>
                <a:gd name="T33" fmla="*/ 0 h 142"/>
                <a:gd name="T34" fmla="*/ 113 w 113"/>
                <a:gd name="T35" fmla="*/ 23 h 142"/>
                <a:gd name="T36" fmla="*/ 113 w 113"/>
                <a:gd name="T37" fmla="*/ 67 h 142"/>
                <a:gd name="T38" fmla="*/ 100 w 113"/>
                <a:gd name="T39" fmla="*/ 94 h 142"/>
                <a:gd name="T40" fmla="*/ 100 w 113"/>
                <a:gd name="T41" fmla="*/ 9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142">
                  <a:moveTo>
                    <a:pt x="100" y="94"/>
                  </a:moveTo>
                  <a:lnTo>
                    <a:pt x="96" y="119"/>
                  </a:lnTo>
                  <a:lnTo>
                    <a:pt x="102" y="134"/>
                  </a:lnTo>
                  <a:lnTo>
                    <a:pt x="56" y="137"/>
                  </a:lnTo>
                  <a:lnTo>
                    <a:pt x="31" y="134"/>
                  </a:lnTo>
                  <a:lnTo>
                    <a:pt x="18" y="142"/>
                  </a:lnTo>
                  <a:lnTo>
                    <a:pt x="0" y="135"/>
                  </a:lnTo>
                  <a:lnTo>
                    <a:pt x="7" y="80"/>
                  </a:lnTo>
                  <a:lnTo>
                    <a:pt x="31" y="70"/>
                  </a:lnTo>
                  <a:lnTo>
                    <a:pt x="45" y="63"/>
                  </a:lnTo>
                  <a:lnTo>
                    <a:pt x="47" y="49"/>
                  </a:lnTo>
                  <a:lnTo>
                    <a:pt x="31" y="47"/>
                  </a:lnTo>
                  <a:lnTo>
                    <a:pt x="31" y="36"/>
                  </a:lnTo>
                  <a:lnTo>
                    <a:pt x="26" y="8"/>
                  </a:lnTo>
                  <a:lnTo>
                    <a:pt x="51" y="8"/>
                  </a:lnTo>
                  <a:lnTo>
                    <a:pt x="73" y="8"/>
                  </a:lnTo>
                  <a:lnTo>
                    <a:pt x="100" y="0"/>
                  </a:lnTo>
                  <a:lnTo>
                    <a:pt x="113" y="23"/>
                  </a:lnTo>
                  <a:lnTo>
                    <a:pt x="113" y="67"/>
                  </a:lnTo>
                  <a:lnTo>
                    <a:pt x="100" y="94"/>
                  </a:lnTo>
                  <a:lnTo>
                    <a:pt x="100" y="9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9" name="Freeform 278">
              <a:extLst>
                <a:ext uri="{FF2B5EF4-FFF2-40B4-BE49-F238E27FC236}">
                  <a16:creationId xmlns:a16="http://schemas.microsoft.com/office/drawing/2014/main" id="{DC05B849-2F06-088D-5D4E-C4F33ACCD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951" y="5046075"/>
              <a:ext cx="106125" cy="99386"/>
            </a:xfrm>
            <a:custGeom>
              <a:avLst/>
              <a:gdLst>
                <a:gd name="T0" fmla="*/ 26 w 50"/>
                <a:gd name="T1" fmla="*/ 49 h 49"/>
                <a:gd name="T2" fmla="*/ 0 w 50"/>
                <a:gd name="T3" fmla="*/ 45 h 49"/>
                <a:gd name="T4" fmla="*/ 5 w 50"/>
                <a:gd name="T5" fmla="*/ 0 h 49"/>
                <a:gd name="T6" fmla="*/ 50 w 50"/>
                <a:gd name="T7" fmla="*/ 28 h 49"/>
                <a:gd name="T8" fmla="*/ 26 w 50"/>
                <a:gd name="T9" fmla="*/ 49 h 49"/>
                <a:gd name="T10" fmla="*/ 26 w 50"/>
                <a:gd name="T1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lnTo>
                    <a:pt x="0" y="45"/>
                  </a:lnTo>
                  <a:lnTo>
                    <a:pt x="5" y="0"/>
                  </a:lnTo>
                  <a:lnTo>
                    <a:pt x="50" y="28"/>
                  </a:lnTo>
                  <a:lnTo>
                    <a:pt x="26" y="49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0" name="Freeform 279">
              <a:extLst>
                <a:ext uri="{FF2B5EF4-FFF2-40B4-BE49-F238E27FC236}">
                  <a16:creationId xmlns:a16="http://schemas.microsoft.com/office/drawing/2014/main" id="{AB04300E-D258-5D8A-EC2A-D435A139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8325" y="7271088"/>
              <a:ext cx="123105" cy="117640"/>
            </a:xfrm>
            <a:custGeom>
              <a:avLst/>
              <a:gdLst>
                <a:gd name="T0" fmla="*/ 49 w 58"/>
                <a:gd name="T1" fmla="*/ 35 h 58"/>
                <a:gd name="T2" fmla="*/ 45 w 58"/>
                <a:gd name="T3" fmla="*/ 47 h 58"/>
                <a:gd name="T4" fmla="*/ 37 w 58"/>
                <a:gd name="T5" fmla="*/ 58 h 58"/>
                <a:gd name="T6" fmla="*/ 27 w 58"/>
                <a:gd name="T7" fmla="*/ 58 h 58"/>
                <a:gd name="T8" fmla="*/ 21 w 58"/>
                <a:gd name="T9" fmla="*/ 51 h 58"/>
                <a:gd name="T10" fmla="*/ 1 w 58"/>
                <a:gd name="T11" fmla="*/ 54 h 58"/>
                <a:gd name="T12" fmla="*/ 0 w 58"/>
                <a:gd name="T13" fmla="*/ 17 h 58"/>
                <a:gd name="T14" fmla="*/ 16 w 58"/>
                <a:gd name="T15" fmla="*/ 15 h 58"/>
                <a:gd name="T16" fmla="*/ 21 w 58"/>
                <a:gd name="T17" fmla="*/ 2 h 58"/>
                <a:gd name="T18" fmla="*/ 38 w 58"/>
                <a:gd name="T19" fmla="*/ 0 h 58"/>
                <a:gd name="T20" fmla="*/ 58 w 58"/>
                <a:gd name="T21" fmla="*/ 0 h 58"/>
                <a:gd name="T22" fmla="*/ 58 w 58"/>
                <a:gd name="T23" fmla="*/ 35 h 58"/>
                <a:gd name="T24" fmla="*/ 49 w 58"/>
                <a:gd name="T25" fmla="*/ 35 h 58"/>
                <a:gd name="T26" fmla="*/ 49 w 58"/>
                <a:gd name="T27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8">
                  <a:moveTo>
                    <a:pt x="49" y="35"/>
                  </a:moveTo>
                  <a:lnTo>
                    <a:pt x="45" y="47"/>
                  </a:lnTo>
                  <a:lnTo>
                    <a:pt x="37" y="58"/>
                  </a:lnTo>
                  <a:lnTo>
                    <a:pt x="27" y="58"/>
                  </a:lnTo>
                  <a:lnTo>
                    <a:pt x="21" y="51"/>
                  </a:lnTo>
                  <a:lnTo>
                    <a:pt x="1" y="54"/>
                  </a:lnTo>
                  <a:lnTo>
                    <a:pt x="0" y="17"/>
                  </a:lnTo>
                  <a:lnTo>
                    <a:pt x="16" y="15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58" y="0"/>
                  </a:lnTo>
                  <a:lnTo>
                    <a:pt x="58" y="35"/>
                  </a:lnTo>
                  <a:lnTo>
                    <a:pt x="49" y="35"/>
                  </a:lnTo>
                  <a:lnTo>
                    <a:pt x="49" y="3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1" name="Freeform 280">
              <a:extLst>
                <a:ext uri="{FF2B5EF4-FFF2-40B4-BE49-F238E27FC236}">
                  <a16:creationId xmlns:a16="http://schemas.microsoft.com/office/drawing/2014/main" id="{84818AB7-9038-29B7-442B-F432741A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646" y="4668816"/>
              <a:ext cx="496663" cy="352918"/>
            </a:xfrm>
            <a:custGeom>
              <a:avLst/>
              <a:gdLst>
                <a:gd name="T0" fmla="*/ 216 w 234"/>
                <a:gd name="T1" fmla="*/ 80 h 174"/>
                <a:gd name="T2" fmla="*/ 216 w 234"/>
                <a:gd name="T3" fmla="*/ 98 h 174"/>
                <a:gd name="T4" fmla="*/ 164 w 234"/>
                <a:gd name="T5" fmla="*/ 108 h 174"/>
                <a:gd name="T6" fmla="*/ 146 w 234"/>
                <a:gd name="T7" fmla="*/ 124 h 174"/>
                <a:gd name="T8" fmla="*/ 86 w 234"/>
                <a:gd name="T9" fmla="*/ 125 h 174"/>
                <a:gd name="T10" fmla="*/ 77 w 234"/>
                <a:gd name="T11" fmla="*/ 136 h 174"/>
                <a:gd name="T12" fmla="*/ 54 w 234"/>
                <a:gd name="T13" fmla="*/ 156 h 174"/>
                <a:gd name="T14" fmla="*/ 37 w 234"/>
                <a:gd name="T15" fmla="*/ 174 h 174"/>
                <a:gd name="T16" fmla="*/ 12 w 234"/>
                <a:gd name="T17" fmla="*/ 162 h 174"/>
                <a:gd name="T18" fmla="*/ 3 w 234"/>
                <a:gd name="T19" fmla="*/ 147 h 174"/>
                <a:gd name="T20" fmla="*/ 3 w 234"/>
                <a:gd name="T21" fmla="*/ 116 h 174"/>
                <a:gd name="T22" fmla="*/ 0 w 234"/>
                <a:gd name="T23" fmla="*/ 63 h 174"/>
                <a:gd name="T24" fmla="*/ 19 w 234"/>
                <a:gd name="T25" fmla="*/ 54 h 174"/>
                <a:gd name="T26" fmla="*/ 45 w 234"/>
                <a:gd name="T27" fmla="*/ 51 h 174"/>
                <a:gd name="T28" fmla="*/ 73 w 234"/>
                <a:gd name="T29" fmla="*/ 54 h 174"/>
                <a:gd name="T30" fmla="*/ 83 w 234"/>
                <a:gd name="T31" fmla="*/ 58 h 174"/>
                <a:gd name="T32" fmla="*/ 83 w 234"/>
                <a:gd name="T33" fmla="*/ 74 h 174"/>
                <a:gd name="T34" fmla="*/ 83 w 234"/>
                <a:gd name="T35" fmla="*/ 94 h 174"/>
                <a:gd name="T36" fmla="*/ 113 w 234"/>
                <a:gd name="T37" fmla="*/ 70 h 174"/>
                <a:gd name="T38" fmla="*/ 120 w 234"/>
                <a:gd name="T39" fmla="*/ 36 h 174"/>
                <a:gd name="T40" fmla="*/ 142 w 234"/>
                <a:gd name="T41" fmla="*/ 12 h 174"/>
                <a:gd name="T42" fmla="*/ 209 w 234"/>
                <a:gd name="T43" fmla="*/ 0 h 174"/>
                <a:gd name="T44" fmla="*/ 220 w 234"/>
                <a:gd name="T45" fmla="*/ 28 h 174"/>
                <a:gd name="T46" fmla="*/ 234 w 234"/>
                <a:gd name="T47" fmla="*/ 63 h 174"/>
                <a:gd name="T48" fmla="*/ 216 w 234"/>
                <a:gd name="T49" fmla="*/ 80 h 174"/>
                <a:gd name="T50" fmla="*/ 216 w 234"/>
                <a:gd name="T51" fmla="*/ 8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4" h="174">
                  <a:moveTo>
                    <a:pt x="216" y="80"/>
                  </a:moveTo>
                  <a:lnTo>
                    <a:pt x="216" y="98"/>
                  </a:lnTo>
                  <a:lnTo>
                    <a:pt x="164" y="108"/>
                  </a:lnTo>
                  <a:lnTo>
                    <a:pt x="146" y="124"/>
                  </a:lnTo>
                  <a:lnTo>
                    <a:pt x="86" y="125"/>
                  </a:lnTo>
                  <a:lnTo>
                    <a:pt x="77" y="136"/>
                  </a:lnTo>
                  <a:lnTo>
                    <a:pt x="54" y="156"/>
                  </a:lnTo>
                  <a:lnTo>
                    <a:pt x="37" y="174"/>
                  </a:lnTo>
                  <a:lnTo>
                    <a:pt x="12" y="162"/>
                  </a:lnTo>
                  <a:lnTo>
                    <a:pt x="3" y="147"/>
                  </a:lnTo>
                  <a:lnTo>
                    <a:pt x="3" y="116"/>
                  </a:lnTo>
                  <a:lnTo>
                    <a:pt x="0" y="63"/>
                  </a:lnTo>
                  <a:lnTo>
                    <a:pt x="19" y="54"/>
                  </a:lnTo>
                  <a:lnTo>
                    <a:pt x="45" y="51"/>
                  </a:lnTo>
                  <a:lnTo>
                    <a:pt x="73" y="54"/>
                  </a:lnTo>
                  <a:lnTo>
                    <a:pt x="83" y="58"/>
                  </a:lnTo>
                  <a:lnTo>
                    <a:pt x="83" y="74"/>
                  </a:lnTo>
                  <a:lnTo>
                    <a:pt x="83" y="94"/>
                  </a:lnTo>
                  <a:lnTo>
                    <a:pt x="113" y="70"/>
                  </a:lnTo>
                  <a:lnTo>
                    <a:pt x="120" y="36"/>
                  </a:lnTo>
                  <a:lnTo>
                    <a:pt x="142" y="12"/>
                  </a:lnTo>
                  <a:lnTo>
                    <a:pt x="209" y="0"/>
                  </a:lnTo>
                  <a:lnTo>
                    <a:pt x="220" y="28"/>
                  </a:lnTo>
                  <a:lnTo>
                    <a:pt x="234" y="63"/>
                  </a:lnTo>
                  <a:lnTo>
                    <a:pt x="216" y="80"/>
                  </a:lnTo>
                  <a:lnTo>
                    <a:pt x="216" y="8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2" name="Freeform 281">
              <a:extLst>
                <a:ext uri="{FF2B5EF4-FFF2-40B4-BE49-F238E27FC236}">
                  <a16:creationId xmlns:a16="http://schemas.microsoft.com/office/drawing/2014/main" id="{0EEEEC1E-4E0B-96EF-011B-E88B348EB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851" y="6102803"/>
              <a:ext cx="590053" cy="559803"/>
            </a:xfrm>
            <a:custGeom>
              <a:avLst/>
              <a:gdLst>
                <a:gd name="T0" fmla="*/ 278 w 278"/>
                <a:gd name="T1" fmla="*/ 121 h 276"/>
                <a:gd name="T2" fmla="*/ 265 w 278"/>
                <a:gd name="T3" fmla="*/ 133 h 276"/>
                <a:gd name="T4" fmla="*/ 261 w 278"/>
                <a:gd name="T5" fmla="*/ 175 h 276"/>
                <a:gd name="T6" fmla="*/ 242 w 278"/>
                <a:gd name="T7" fmla="*/ 185 h 276"/>
                <a:gd name="T8" fmla="*/ 236 w 278"/>
                <a:gd name="T9" fmla="*/ 201 h 276"/>
                <a:gd name="T10" fmla="*/ 199 w 278"/>
                <a:gd name="T11" fmla="*/ 208 h 276"/>
                <a:gd name="T12" fmla="*/ 189 w 278"/>
                <a:gd name="T13" fmla="*/ 222 h 276"/>
                <a:gd name="T14" fmla="*/ 168 w 278"/>
                <a:gd name="T15" fmla="*/ 224 h 276"/>
                <a:gd name="T16" fmla="*/ 167 w 278"/>
                <a:gd name="T17" fmla="*/ 240 h 276"/>
                <a:gd name="T18" fmla="*/ 158 w 278"/>
                <a:gd name="T19" fmla="*/ 247 h 276"/>
                <a:gd name="T20" fmla="*/ 146 w 278"/>
                <a:gd name="T21" fmla="*/ 249 h 276"/>
                <a:gd name="T22" fmla="*/ 143 w 278"/>
                <a:gd name="T23" fmla="*/ 266 h 276"/>
                <a:gd name="T24" fmla="*/ 130 w 278"/>
                <a:gd name="T25" fmla="*/ 270 h 276"/>
                <a:gd name="T26" fmla="*/ 109 w 278"/>
                <a:gd name="T27" fmla="*/ 270 h 276"/>
                <a:gd name="T28" fmla="*/ 94 w 278"/>
                <a:gd name="T29" fmla="*/ 276 h 276"/>
                <a:gd name="T30" fmla="*/ 33 w 278"/>
                <a:gd name="T31" fmla="*/ 272 h 276"/>
                <a:gd name="T32" fmla="*/ 22 w 278"/>
                <a:gd name="T33" fmla="*/ 269 h 276"/>
                <a:gd name="T34" fmla="*/ 20 w 278"/>
                <a:gd name="T35" fmla="*/ 257 h 276"/>
                <a:gd name="T36" fmla="*/ 2 w 278"/>
                <a:gd name="T37" fmla="*/ 233 h 276"/>
                <a:gd name="T38" fmla="*/ 0 w 278"/>
                <a:gd name="T39" fmla="*/ 214 h 276"/>
                <a:gd name="T40" fmla="*/ 2 w 278"/>
                <a:gd name="T41" fmla="*/ 152 h 276"/>
                <a:gd name="T42" fmla="*/ 16 w 278"/>
                <a:gd name="T43" fmla="*/ 150 h 276"/>
                <a:gd name="T44" fmla="*/ 18 w 278"/>
                <a:gd name="T45" fmla="*/ 137 h 276"/>
                <a:gd name="T46" fmla="*/ 27 w 278"/>
                <a:gd name="T47" fmla="*/ 136 h 276"/>
                <a:gd name="T48" fmla="*/ 35 w 278"/>
                <a:gd name="T49" fmla="*/ 150 h 276"/>
                <a:gd name="T50" fmla="*/ 56 w 278"/>
                <a:gd name="T51" fmla="*/ 150 h 276"/>
                <a:gd name="T52" fmla="*/ 59 w 278"/>
                <a:gd name="T53" fmla="*/ 96 h 276"/>
                <a:gd name="T54" fmla="*/ 84 w 278"/>
                <a:gd name="T55" fmla="*/ 99 h 276"/>
                <a:gd name="T56" fmla="*/ 90 w 278"/>
                <a:gd name="T57" fmla="*/ 123 h 276"/>
                <a:gd name="T58" fmla="*/ 102 w 278"/>
                <a:gd name="T59" fmla="*/ 127 h 276"/>
                <a:gd name="T60" fmla="*/ 109 w 278"/>
                <a:gd name="T61" fmla="*/ 112 h 276"/>
                <a:gd name="T62" fmla="*/ 127 w 278"/>
                <a:gd name="T63" fmla="*/ 108 h 276"/>
                <a:gd name="T64" fmla="*/ 130 w 278"/>
                <a:gd name="T65" fmla="*/ 117 h 276"/>
                <a:gd name="T66" fmla="*/ 148 w 278"/>
                <a:gd name="T67" fmla="*/ 128 h 276"/>
                <a:gd name="T68" fmla="*/ 152 w 278"/>
                <a:gd name="T69" fmla="*/ 153 h 276"/>
                <a:gd name="T70" fmla="*/ 163 w 278"/>
                <a:gd name="T71" fmla="*/ 165 h 276"/>
                <a:gd name="T72" fmla="*/ 188 w 278"/>
                <a:gd name="T73" fmla="*/ 164 h 276"/>
                <a:gd name="T74" fmla="*/ 195 w 278"/>
                <a:gd name="T75" fmla="*/ 149 h 276"/>
                <a:gd name="T76" fmla="*/ 189 w 278"/>
                <a:gd name="T77" fmla="*/ 121 h 276"/>
                <a:gd name="T78" fmla="*/ 174 w 278"/>
                <a:gd name="T79" fmla="*/ 119 h 276"/>
                <a:gd name="T80" fmla="*/ 164 w 278"/>
                <a:gd name="T81" fmla="*/ 108 h 276"/>
                <a:gd name="T82" fmla="*/ 170 w 278"/>
                <a:gd name="T83" fmla="*/ 38 h 276"/>
                <a:gd name="T84" fmla="*/ 179 w 278"/>
                <a:gd name="T85" fmla="*/ 22 h 276"/>
                <a:gd name="T86" fmla="*/ 197 w 278"/>
                <a:gd name="T87" fmla="*/ 14 h 276"/>
                <a:gd name="T88" fmla="*/ 201 w 278"/>
                <a:gd name="T89" fmla="*/ 0 h 276"/>
                <a:gd name="T90" fmla="*/ 218 w 278"/>
                <a:gd name="T91" fmla="*/ 0 h 276"/>
                <a:gd name="T92" fmla="*/ 222 w 278"/>
                <a:gd name="T93" fmla="*/ 12 h 276"/>
                <a:gd name="T94" fmla="*/ 237 w 278"/>
                <a:gd name="T95" fmla="*/ 29 h 276"/>
                <a:gd name="T96" fmla="*/ 258 w 278"/>
                <a:gd name="T97" fmla="*/ 41 h 276"/>
                <a:gd name="T98" fmla="*/ 274 w 278"/>
                <a:gd name="T99" fmla="*/ 62 h 276"/>
                <a:gd name="T100" fmla="*/ 271 w 278"/>
                <a:gd name="T101" fmla="*/ 95 h 276"/>
                <a:gd name="T102" fmla="*/ 278 w 278"/>
                <a:gd name="T103" fmla="*/ 121 h 276"/>
                <a:gd name="T104" fmla="*/ 278 w 278"/>
                <a:gd name="T105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8" h="276">
                  <a:moveTo>
                    <a:pt x="278" y="121"/>
                  </a:moveTo>
                  <a:lnTo>
                    <a:pt x="265" y="133"/>
                  </a:lnTo>
                  <a:lnTo>
                    <a:pt x="261" y="175"/>
                  </a:lnTo>
                  <a:lnTo>
                    <a:pt x="242" y="185"/>
                  </a:lnTo>
                  <a:lnTo>
                    <a:pt x="236" y="201"/>
                  </a:lnTo>
                  <a:lnTo>
                    <a:pt x="199" y="208"/>
                  </a:lnTo>
                  <a:lnTo>
                    <a:pt x="189" y="222"/>
                  </a:lnTo>
                  <a:lnTo>
                    <a:pt x="168" y="224"/>
                  </a:lnTo>
                  <a:lnTo>
                    <a:pt x="167" y="240"/>
                  </a:lnTo>
                  <a:lnTo>
                    <a:pt x="158" y="247"/>
                  </a:lnTo>
                  <a:lnTo>
                    <a:pt x="146" y="249"/>
                  </a:lnTo>
                  <a:lnTo>
                    <a:pt x="143" y="266"/>
                  </a:lnTo>
                  <a:lnTo>
                    <a:pt x="130" y="270"/>
                  </a:lnTo>
                  <a:lnTo>
                    <a:pt x="109" y="270"/>
                  </a:lnTo>
                  <a:lnTo>
                    <a:pt x="94" y="276"/>
                  </a:lnTo>
                  <a:lnTo>
                    <a:pt x="33" y="272"/>
                  </a:lnTo>
                  <a:lnTo>
                    <a:pt x="22" y="269"/>
                  </a:lnTo>
                  <a:lnTo>
                    <a:pt x="20" y="257"/>
                  </a:lnTo>
                  <a:lnTo>
                    <a:pt x="2" y="233"/>
                  </a:lnTo>
                  <a:lnTo>
                    <a:pt x="0" y="214"/>
                  </a:lnTo>
                  <a:lnTo>
                    <a:pt x="2" y="152"/>
                  </a:lnTo>
                  <a:lnTo>
                    <a:pt x="16" y="150"/>
                  </a:lnTo>
                  <a:lnTo>
                    <a:pt x="18" y="137"/>
                  </a:lnTo>
                  <a:lnTo>
                    <a:pt x="27" y="136"/>
                  </a:lnTo>
                  <a:lnTo>
                    <a:pt x="35" y="150"/>
                  </a:lnTo>
                  <a:lnTo>
                    <a:pt x="56" y="150"/>
                  </a:lnTo>
                  <a:lnTo>
                    <a:pt x="59" y="96"/>
                  </a:lnTo>
                  <a:lnTo>
                    <a:pt x="84" y="99"/>
                  </a:lnTo>
                  <a:lnTo>
                    <a:pt x="90" y="123"/>
                  </a:lnTo>
                  <a:lnTo>
                    <a:pt x="102" y="127"/>
                  </a:lnTo>
                  <a:lnTo>
                    <a:pt x="109" y="112"/>
                  </a:lnTo>
                  <a:lnTo>
                    <a:pt x="127" y="108"/>
                  </a:lnTo>
                  <a:lnTo>
                    <a:pt x="130" y="117"/>
                  </a:lnTo>
                  <a:lnTo>
                    <a:pt x="148" y="128"/>
                  </a:lnTo>
                  <a:lnTo>
                    <a:pt x="152" y="153"/>
                  </a:lnTo>
                  <a:lnTo>
                    <a:pt x="163" y="165"/>
                  </a:lnTo>
                  <a:lnTo>
                    <a:pt x="188" y="164"/>
                  </a:lnTo>
                  <a:lnTo>
                    <a:pt x="195" y="149"/>
                  </a:lnTo>
                  <a:lnTo>
                    <a:pt x="189" y="121"/>
                  </a:lnTo>
                  <a:lnTo>
                    <a:pt x="174" y="119"/>
                  </a:lnTo>
                  <a:lnTo>
                    <a:pt x="164" y="108"/>
                  </a:lnTo>
                  <a:lnTo>
                    <a:pt x="170" y="38"/>
                  </a:lnTo>
                  <a:lnTo>
                    <a:pt x="179" y="22"/>
                  </a:lnTo>
                  <a:lnTo>
                    <a:pt x="197" y="14"/>
                  </a:lnTo>
                  <a:lnTo>
                    <a:pt x="201" y="0"/>
                  </a:lnTo>
                  <a:lnTo>
                    <a:pt x="218" y="0"/>
                  </a:lnTo>
                  <a:lnTo>
                    <a:pt x="222" y="12"/>
                  </a:lnTo>
                  <a:lnTo>
                    <a:pt x="237" y="29"/>
                  </a:lnTo>
                  <a:lnTo>
                    <a:pt x="258" y="41"/>
                  </a:lnTo>
                  <a:lnTo>
                    <a:pt x="274" y="62"/>
                  </a:lnTo>
                  <a:lnTo>
                    <a:pt x="271" y="95"/>
                  </a:lnTo>
                  <a:lnTo>
                    <a:pt x="278" y="121"/>
                  </a:lnTo>
                  <a:lnTo>
                    <a:pt x="278" y="12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3" name="Freeform 282">
              <a:extLst>
                <a:ext uri="{FF2B5EF4-FFF2-40B4-BE49-F238E27FC236}">
                  <a16:creationId xmlns:a16="http://schemas.microsoft.com/office/drawing/2014/main" id="{83560C1C-200C-B5A3-6E0A-7B25AD9BB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5211" y="4470046"/>
              <a:ext cx="528501" cy="843760"/>
            </a:xfrm>
            <a:custGeom>
              <a:avLst/>
              <a:gdLst>
                <a:gd name="T0" fmla="*/ 248 w 249"/>
                <a:gd name="T1" fmla="*/ 192 h 416"/>
                <a:gd name="T2" fmla="*/ 233 w 249"/>
                <a:gd name="T3" fmla="*/ 197 h 416"/>
                <a:gd name="T4" fmla="*/ 218 w 249"/>
                <a:gd name="T5" fmla="*/ 223 h 416"/>
                <a:gd name="T6" fmla="*/ 212 w 249"/>
                <a:gd name="T7" fmla="*/ 247 h 416"/>
                <a:gd name="T8" fmla="*/ 195 w 249"/>
                <a:gd name="T9" fmla="*/ 249 h 416"/>
                <a:gd name="T10" fmla="*/ 193 w 249"/>
                <a:gd name="T11" fmla="*/ 263 h 416"/>
                <a:gd name="T12" fmla="*/ 211 w 249"/>
                <a:gd name="T13" fmla="*/ 270 h 416"/>
                <a:gd name="T14" fmla="*/ 215 w 249"/>
                <a:gd name="T15" fmla="*/ 288 h 416"/>
                <a:gd name="T16" fmla="*/ 224 w 249"/>
                <a:gd name="T17" fmla="*/ 293 h 416"/>
                <a:gd name="T18" fmla="*/ 225 w 249"/>
                <a:gd name="T19" fmla="*/ 304 h 416"/>
                <a:gd name="T20" fmla="*/ 220 w 249"/>
                <a:gd name="T21" fmla="*/ 312 h 416"/>
                <a:gd name="T22" fmla="*/ 209 w 249"/>
                <a:gd name="T23" fmla="*/ 316 h 416"/>
                <a:gd name="T24" fmla="*/ 195 w 249"/>
                <a:gd name="T25" fmla="*/ 330 h 416"/>
                <a:gd name="T26" fmla="*/ 184 w 249"/>
                <a:gd name="T27" fmla="*/ 349 h 416"/>
                <a:gd name="T28" fmla="*/ 170 w 249"/>
                <a:gd name="T29" fmla="*/ 357 h 416"/>
                <a:gd name="T30" fmla="*/ 162 w 249"/>
                <a:gd name="T31" fmla="*/ 374 h 416"/>
                <a:gd name="T32" fmla="*/ 139 w 249"/>
                <a:gd name="T33" fmla="*/ 378 h 416"/>
                <a:gd name="T34" fmla="*/ 127 w 249"/>
                <a:gd name="T35" fmla="*/ 395 h 416"/>
                <a:gd name="T36" fmla="*/ 102 w 249"/>
                <a:gd name="T37" fmla="*/ 396 h 416"/>
                <a:gd name="T38" fmla="*/ 94 w 249"/>
                <a:gd name="T39" fmla="*/ 412 h 416"/>
                <a:gd name="T40" fmla="*/ 73 w 249"/>
                <a:gd name="T41" fmla="*/ 410 h 416"/>
                <a:gd name="T42" fmla="*/ 60 w 249"/>
                <a:gd name="T43" fmla="*/ 416 h 416"/>
                <a:gd name="T44" fmla="*/ 48 w 249"/>
                <a:gd name="T45" fmla="*/ 391 h 416"/>
                <a:gd name="T46" fmla="*/ 31 w 249"/>
                <a:gd name="T47" fmla="*/ 370 h 416"/>
                <a:gd name="T48" fmla="*/ 28 w 249"/>
                <a:gd name="T49" fmla="*/ 357 h 416"/>
                <a:gd name="T50" fmla="*/ 39 w 249"/>
                <a:gd name="T51" fmla="*/ 350 h 416"/>
                <a:gd name="T52" fmla="*/ 41 w 249"/>
                <a:gd name="T53" fmla="*/ 337 h 416"/>
                <a:gd name="T54" fmla="*/ 33 w 249"/>
                <a:gd name="T55" fmla="*/ 326 h 416"/>
                <a:gd name="T56" fmla="*/ 28 w 249"/>
                <a:gd name="T57" fmla="*/ 312 h 416"/>
                <a:gd name="T58" fmla="*/ 23 w 249"/>
                <a:gd name="T59" fmla="*/ 308 h 416"/>
                <a:gd name="T60" fmla="*/ 33 w 249"/>
                <a:gd name="T61" fmla="*/ 303 h 416"/>
                <a:gd name="T62" fmla="*/ 33 w 249"/>
                <a:gd name="T63" fmla="*/ 289 h 416"/>
                <a:gd name="T64" fmla="*/ 23 w 249"/>
                <a:gd name="T65" fmla="*/ 267 h 416"/>
                <a:gd name="T66" fmla="*/ 15 w 249"/>
                <a:gd name="T67" fmla="*/ 254 h 416"/>
                <a:gd name="T68" fmla="*/ 11 w 249"/>
                <a:gd name="T69" fmla="*/ 239 h 416"/>
                <a:gd name="T70" fmla="*/ 2 w 249"/>
                <a:gd name="T71" fmla="*/ 241 h 416"/>
                <a:gd name="T72" fmla="*/ 0 w 249"/>
                <a:gd name="T73" fmla="*/ 217 h 416"/>
                <a:gd name="T74" fmla="*/ 10 w 249"/>
                <a:gd name="T75" fmla="*/ 205 h 416"/>
                <a:gd name="T76" fmla="*/ 24 w 249"/>
                <a:gd name="T77" fmla="*/ 194 h 416"/>
                <a:gd name="T78" fmla="*/ 33 w 249"/>
                <a:gd name="T79" fmla="*/ 180 h 416"/>
                <a:gd name="T80" fmla="*/ 51 w 249"/>
                <a:gd name="T81" fmla="*/ 176 h 416"/>
                <a:gd name="T82" fmla="*/ 59 w 249"/>
                <a:gd name="T83" fmla="*/ 49 h 416"/>
                <a:gd name="T84" fmla="*/ 48 w 249"/>
                <a:gd name="T85" fmla="*/ 24 h 416"/>
                <a:gd name="T86" fmla="*/ 43 w 249"/>
                <a:gd name="T87" fmla="*/ 13 h 416"/>
                <a:gd name="T88" fmla="*/ 40 w 249"/>
                <a:gd name="T89" fmla="*/ 0 h 416"/>
                <a:gd name="T90" fmla="*/ 61 w 249"/>
                <a:gd name="T91" fmla="*/ 3 h 416"/>
                <a:gd name="T92" fmla="*/ 64 w 249"/>
                <a:gd name="T93" fmla="*/ 12 h 416"/>
                <a:gd name="T94" fmla="*/ 84 w 249"/>
                <a:gd name="T95" fmla="*/ 19 h 416"/>
                <a:gd name="T96" fmla="*/ 92 w 249"/>
                <a:gd name="T97" fmla="*/ 38 h 416"/>
                <a:gd name="T98" fmla="*/ 131 w 249"/>
                <a:gd name="T99" fmla="*/ 45 h 416"/>
                <a:gd name="T100" fmla="*/ 144 w 249"/>
                <a:gd name="T101" fmla="*/ 66 h 416"/>
                <a:gd name="T102" fmla="*/ 179 w 249"/>
                <a:gd name="T103" fmla="*/ 82 h 416"/>
                <a:gd name="T104" fmla="*/ 195 w 249"/>
                <a:gd name="T105" fmla="*/ 91 h 416"/>
                <a:gd name="T106" fmla="*/ 233 w 249"/>
                <a:gd name="T107" fmla="*/ 122 h 416"/>
                <a:gd name="T108" fmla="*/ 249 w 249"/>
                <a:gd name="T109" fmla="*/ 124 h 416"/>
                <a:gd name="T110" fmla="*/ 248 w 249"/>
                <a:gd name="T111" fmla="*/ 192 h 416"/>
                <a:gd name="T112" fmla="*/ 248 w 249"/>
                <a:gd name="T113" fmla="*/ 19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9" h="416">
                  <a:moveTo>
                    <a:pt x="248" y="192"/>
                  </a:moveTo>
                  <a:lnTo>
                    <a:pt x="233" y="197"/>
                  </a:lnTo>
                  <a:lnTo>
                    <a:pt x="218" y="223"/>
                  </a:lnTo>
                  <a:lnTo>
                    <a:pt x="212" y="247"/>
                  </a:lnTo>
                  <a:lnTo>
                    <a:pt x="195" y="249"/>
                  </a:lnTo>
                  <a:lnTo>
                    <a:pt x="193" y="263"/>
                  </a:lnTo>
                  <a:lnTo>
                    <a:pt x="211" y="270"/>
                  </a:lnTo>
                  <a:lnTo>
                    <a:pt x="215" y="288"/>
                  </a:lnTo>
                  <a:lnTo>
                    <a:pt x="224" y="293"/>
                  </a:lnTo>
                  <a:lnTo>
                    <a:pt x="225" y="304"/>
                  </a:lnTo>
                  <a:lnTo>
                    <a:pt x="220" y="312"/>
                  </a:lnTo>
                  <a:lnTo>
                    <a:pt x="209" y="316"/>
                  </a:lnTo>
                  <a:lnTo>
                    <a:pt x="195" y="330"/>
                  </a:lnTo>
                  <a:lnTo>
                    <a:pt x="184" y="349"/>
                  </a:lnTo>
                  <a:lnTo>
                    <a:pt x="170" y="357"/>
                  </a:lnTo>
                  <a:lnTo>
                    <a:pt x="162" y="374"/>
                  </a:lnTo>
                  <a:lnTo>
                    <a:pt x="139" y="378"/>
                  </a:lnTo>
                  <a:lnTo>
                    <a:pt x="127" y="395"/>
                  </a:lnTo>
                  <a:lnTo>
                    <a:pt x="102" y="396"/>
                  </a:lnTo>
                  <a:lnTo>
                    <a:pt x="94" y="412"/>
                  </a:lnTo>
                  <a:lnTo>
                    <a:pt x="73" y="410"/>
                  </a:lnTo>
                  <a:lnTo>
                    <a:pt x="60" y="416"/>
                  </a:lnTo>
                  <a:lnTo>
                    <a:pt x="48" y="391"/>
                  </a:lnTo>
                  <a:lnTo>
                    <a:pt x="31" y="370"/>
                  </a:lnTo>
                  <a:lnTo>
                    <a:pt x="28" y="357"/>
                  </a:lnTo>
                  <a:lnTo>
                    <a:pt x="39" y="350"/>
                  </a:lnTo>
                  <a:lnTo>
                    <a:pt x="41" y="337"/>
                  </a:lnTo>
                  <a:lnTo>
                    <a:pt x="33" y="326"/>
                  </a:lnTo>
                  <a:lnTo>
                    <a:pt x="28" y="312"/>
                  </a:lnTo>
                  <a:lnTo>
                    <a:pt x="23" y="308"/>
                  </a:lnTo>
                  <a:lnTo>
                    <a:pt x="33" y="303"/>
                  </a:lnTo>
                  <a:lnTo>
                    <a:pt x="33" y="289"/>
                  </a:lnTo>
                  <a:lnTo>
                    <a:pt x="23" y="267"/>
                  </a:lnTo>
                  <a:lnTo>
                    <a:pt x="15" y="254"/>
                  </a:lnTo>
                  <a:lnTo>
                    <a:pt x="11" y="239"/>
                  </a:lnTo>
                  <a:lnTo>
                    <a:pt x="2" y="241"/>
                  </a:lnTo>
                  <a:lnTo>
                    <a:pt x="0" y="217"/>
                  </a:lnTo>
                  <a:lnTo>
                    <a:pt x="10" y="205"/>
                  </a:lnTo>
                  <a:lnTo>
                    <a:pt x="24" y="194"/>
                  </a:lnTo>
                  <a:lnTo>
                    <a:pt x="33" y="180"/>
                  </a:lnTo>
                  <a:lnTo>
                    <a:pt x="51" y="176"/>
                  </a:lnTo>
                  <a:lnTo>
                    <a:pt x="59" y="49"/>
                  </a:lnTo>
                  <a:lnTo>
                    <a:pt x="48" y="24"/>
                  </a:lnTo>
                  <a:lnTo>
                    <a:pt x="43" y="13"/>
                  </a:lnTo>
                  <a:lnTo>
                    <a:pt x="40" y="0"/>
                  </a:lnTo>
                  <a:lnTo>
                    <a:pt x="61" y="3"/>
                  </a:lnTo>
                  <a:lnTo>
                    <a:pt x="64" y="12"/>
                  </a:lnTo>
                  <a:lnTo>
                    <a:pt x="84" y="19"/>
                  </a:lnTo>
                  <a:lnTo>
                    <a:pt x="92" y="38"/>
                  </a:lnTo>
                  <a:lnTo>
                    <a:pt x="131" y="45"/>
                  </a:lnTo>
                  <a:lnTo>
                    <a:pt x="144" y="66"/>
                  </a:lnTo>
                  <a:lnTo>
                    <a:pt x="179" y="82"/>
                  </a:lnTo>
                  <a:lnTo>
                    <a:pt x="195" y="91"/>
                  </a:lnTo>
                  <a:lnTo>
                    <a:pt x="233" y="122"/>
                  </a:lnTo>
                  <a:lnTo>
                    <a:pt x="249" y="124"/>
                  </a:lnTo>
                  <a:lnTo>
                    <a:pt x="248" y="192"/>
                  </a:lnTo>
                  <a:lnTo>
                    <a:pt x="248" y="19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4" name="Freeform 283">
              <a:extLst>
                <a:ext uri="{FF2B5EF4-FFF2-40B4-BE49-F238E27FC236}">
                  <a16:creationId xmlns:a16="http://schemas.microsoft.com/office/drawing/2014/main" id="{75E4D679-BF89-B6A8-8351-872F079B9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7079" y="4050196"/>
              <a:ext cx="67919" cy="79103"/>
            </a:xfrm>
            <a:custGeom>
              <a:avLst/>
              <a:gdLst>
                <a:gd name="T0" fmla="*/ 0 w 32"/>
                <a:gd name="T1" fmla="*/ 38 h 39"/>
                <a:gd name="T2" fmla="*/ 2 w 32"/>
                <a:gd name="T3" fmla="*/ 4 h 39"/>
                <a:gd name="T4" fmla="*/ 16 w 32"/>
                <a:gd name="T5" fmla="*/ 0 h 39"/>
                <a:gd name="T6" fmla="*/ 32 w 32"/>
                <a:gd name="T7" fmla="*/ 39 h 39"/>
                <a:gd name="T8" fmla="*/ 0 w 32"/>
                <a:gd name="T9" fmla="*/ 38 h 39"/>
                <a:gd name="T10" fmla="*/ 0 w 32"/>
                <a:gd name="T11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9">
                  <a:moveTo>
                    <a:pt x="0" y="38"/>
                  </a:moveTo>
                  <a:lnTo>
                    <a:pt x="2" y="4"/>
                  </a:lnTo>
                  <a:lnTo>
                    <a:pt x="16" y="0"/>
                  </a:lnTo>
                  <a:lnTo>
                    <a:pt x="32" y="39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5" name="Freeform 284">
              <a:extLst>
                <a:ext uri="{FF2B5EF4-FFF2-40B4-BE49-F238E27FC236}">
                  <a16:creationId xmlns:a16="http://schemas.microsoft.com/office/drawing/2014/main" id="{981DC82B-AC82-37DF-5EF6-9C96A3116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342" y="4429481"/>
              <a:ext cx="764096" cy="606454"/>
            </a:xfrm>
            <a:custGeom>
              <a:avLst/>
              <a:gdLst>
                <a:gd name="T0" fmla="*/ 352 w 360"/>
                <a:gd name="T1" fmla="*/ 196 h 299"/>
                <a:gd name="T2" fmla="*/ 334 w 360"/>
                <a:gd name="T3" fmla="*/ 200 h 299"/>
                <a:gd name="T4" fmla="*/ 325 w 360"/>
                <a:gd name="T5" fmla="*/ 214 h 299"/>
                <a:gd name="T6" fmla="*/ 311 w 360"/>
                <a:gd name="T7" fmla="*/ 225 h 299"/>
                <a:gd name="T8" fmla="*/ 301 w 360"/>
                <a:gd name="T9" fmla="*/ 237 h 299"/>
                <a:gd name="T10" fmla="*/ 303 w 360"/>
                <a:gd name="T11" fmla="*/ 261 h 299"/>
                <a:gd name="T12" fmla="*/ 286 w 360"/>
                <a:gd name="T13" fmla="*/ 270 h 299"/>
                <a:gd name="T14" fmla="*/ 275 w 360"/>
                <a:gd name="T15" fmla="*/ 283 h 299"/>
                <a:gd name="T16" fmla="*/ 263 w 360"/>
                <a:gd name="T17" fmla="*/ 270 h 299"/>
                <a:gd name="T18" fmla="*/ 233 w 360"/>
                <a:gd name="T19" fmla="*/ 269 h 299"/>
                <a:gd name="T20" fmla="*/ 230 w 360"/>
                <a:gd name="T21" fmla="*/ 282 h 299"/>
                <a:gd name="T22" fmla="*/ 210 w 360"/>
                <a:gd name="T23" fmla="*/ 279 h 299"/>
                <a:gd name="T24" fmla="*/ 197 w 360"/>
                <a:gd name="T25" fmla="*/ 267 h 299"/>
                <a:gd name="T26" fmla="*/ 180 w 360"/>
                <a:gd name="T27" fmla="*/ 269 h 299"/>
                <a:gd name="T28" fmla="*/ 151 w 360"/>
                <a:gd name="T29" fmla="*/ 271 h 299"/>
                <a:gd name="T30" fmla="*/ 148 w 360"/>
                <a:gd name="T31" fmla="*/ 282 h 299"/>
                <a:gd name="T32" fmla="*/ 138 w 360"/>
                <a:gd name="T33" fmla="*/ 266 h 299"/>
                <a:gd name="T34" fmla="*/ 119 w 360"/>
                <a:gd name="T35" fmla="*/ 262 h 299"/>
                <a:gd name="T36" fmla="*/ 98 w 360"/>
                <a:gd name="T37" fmla="*/ 269 h 299"/>
                <a:gd name="T38" fmla="*/ 89 w 360"/>
                <a:gd name="T39" fmla="*/ 286 h 299"/>
                <a:gd name="T40" fmla="*/ 82 w 360"/>
                <a:gd name="T41" fmla="*/ 298 h 299"/>
                <a:gd name="T42" fmla="*/ 75 w 360"/>
                <a:gd name="T43" fmla="*/ 298 h 299"/>
                <a:gd name="T44" fmla="*/ 53 w 360"/>
                <a:gd name="T45" fmla="*/ 299 h 299"/>
                <a:gd name="T46" fmla="*/ 41 w 360"/>
                <a:gd name="T47" fmla="*/ 282 h 299"/>
                <a:gd name="T48" fmla="*/ 25 w 360"/>
                <a:gd name="T49" fmla="*/ 279 h 299"/>
                <a:gd name="T50" fmla="*/ 23 w 360"/>
                <a:gd name="T51" fmla="*/ 255 h 299"/>
                <a:gd name="T52" fmla="*/ 8 w 360"/>
                <a:gd name="T53" fmla="*/ 247 h 299"/>
                <a:gd name="T54" fmla="*/ 0 w 360"/>
                <a:gd name="T55" fmla="*/ 234 h 299"/>
                <a:gd name="T56" fmla="*/ 19 w 360"/>
                <a:gd name="T57" fmla="*/ 221 h 299"/>
                <a:gd name="T58" fmla="*/ 79 w 360"/>
                <a:gd name="T59" fmla="*/ 213 h 299"/>
                <a:gd name="T60" fmla="*/ 79 w 360"/>
                <a:gd name="T61" fmla="*/ 200 h 299"/>
                <a:gd name="T62" fmla="*/ 95 w 360"/>
                <a:gd name="T63" fmla="*/ 197 h 299"/>
                <a:gd name="T64" fmla="*/ 91 w 360"/>
                <a:gd name="T65" fmla="*/ 121 h 299"/>
                <a:gd name="T66" fmla="*/ 94 w 360"/>
                <a:gd name="T67" fmla="*/ 109 h 299"/>
                <a:gd name="T68" fmla="*/ 132 w 360"/>
                <a:gd name="T69" fmla="*/ 106 h 299"/>
                <a:gd name="T70" fmla="*/ 148 w 360"/>
                <a:gd name="T71" fmla="*/ 89 h 299"/>
                <a:gd name="T72" fmla="*/ 161 w 360"/>
                <a:gd name="T73" fmla="*/ 80 h 299"/>
                <a:gd name="T74" fmla="*/ 165 w 360"/>
                <a:gd name="T75" fmla="*/ 64 h 299"/>
                <a:gd name="T76" fmla="*/ 204 w 360"/>
                <a:gd name="T77" fmla="*/ 52 h 299"/>
                <a:gd name="T78" fmla="*/ 214 w 360"/>
                <a:gd name="T79" fmla="*/ 36 h 299"/>
                <a:gd name="T80" fmla="*/ 234 w 360"/>
                <a:gd name="T81" fmla="*/ 20 h 299"/>
                <a:gd name="T82" fmla="*/ 258 w 360"/>
                <a:gd name="T83" fmla="*/ 10 h 299"/>
                <a:gd name="T84" fmla="*/ 266 w 360"/>
                <a:gd name="T85" fmla="*/ 0 h 299"/>
                <a:gd name="T86" fmla="*/ 296 w 360"/>
                <a:gd name="T87" fmla="*/ 0 h 299"/>
                <a:gd name="T88" fmla="*/ 299 w 360"/>
                <a:gd name="T89" fmla="*/ 12 h 299"/>
                <a:gd name="T90" fmla="*/ 325 w 360"/>
                <a:gd name="T91" fmla="*/ 15 h 299"/>
                <a:gd name="T92" fmla="*/ 341 w 360"/>
                <a:gd name="T93" fmla="*/ 20 h 299"/>
                <a:gd name="T94" fmla="*/ 344 w 360"/>
                <a:gd name="T95" fmla="*/ 33 h 299"/>
                <a:gd name="T96" fmla="*/ 349 w 360"/>
                <a:gd name="T97" fmla="*/ 44 h 299"/>
                <a:gd name="T98" fmla="*/ 360 w 360"/>
                <a:gd name="T99" fmla="*/ 69 h 299"/>
                <a:gd name="T100" fmla="*/ 352 w 360"/>
                <a:gd name="T101" fmla="*/ 196 h 299"/>
                <a:gd name="T102" fmla="*/ 352 w 360"/>
                <a:gd name="T103" fmla="*/ 196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0" h="299">
                  <a:moveTo>
                    <a:pt x="352" y="196"/>
                  </a:moveTo>
                  <a:lnTo>
                    <a:pt x="334" y="200"/>
                  </a:lnTo>
                  <a:lnTo>
                    <a:pt x="325" y="214"/>
                  </a:lnTo>
                  <a:lnTo>
                    <a:pt x="311" y="225"/>
                  </a:lnTo>
                  <a:lnTo>
                    <a:pt x="301" y="237"/>
                  </a:lnTo>
                  <a:lnTo>
                    <a:pt x="303" y="261"/>
                  </a:lnTo>
                  <a:lnTo>
                    <a:pt x="286" y="270"/>
                  </a:lnTo>
                  <a:lnTo>
                    <a:pt x="275" y="283"/>
                  </a:lnTo>
                  <a:lnTo>
                    <a:pt x="263" y="270"/>
                  </a:lnTo>
                  <a:lnTo>
                    <a:pt x="233" y="269"/>
                  </a:lnTo>
                  <a:lnTo>
                    <a:pt x="230" y="282"/>
                  </a:lnTo>
                  <a:lnTo>
                    <a:pt x="210" y="279"/>
                  </a:lnTo>
                  <a:lnTo>
                    <a:pt x="197" y="267"/>
                  </a:lnTo>
                  <a:lnTo>
                    <a:pt x="180" y="269"/>
                  </a:lnTo>
                  <a:lnTo>
                    <a:pt x="151" y="271"/>
                  </a:lnTo>
                  <a:lnTo>
                    <a:pt x="148" y="282"/>
                  </a:lnTo>
                  <a:lnTo>
                    <a:pt x="138" y="266"/>
                  </a:lnTo>
                  <a:lnTo>
                    <a:pt x="119" y="262"/>
                  </a:lnTo>
                  <a:lnTo>
                    <a:pt x="98" y="269"/>
                  </a:lnTo>
                  <a:lnTo>
                    <a:pt x="89" y="286"/>
                  </a:lnTo>
                  <a:lnTo>
                    <a:pt x="82" y="298"/>
                  </a:lnTo>
                  <a:lnTo>
                    <a:pt x="75" y="298"/>
                  </a:lnTo>
                  <a:lnTo>
                    <a:pt x="53" y="299"/>
                  </a:lnTo>
                  <a:lnTo>
                    <a:pt x="41" y="282"/>
                  </a:lnTo>
                  <a:lnTo>
                    <a:pt x="25" y="279"/>
                  </a:lnTo>
                  <a:lnTo>
                    <a:pt x="23" y="255"/>
                  </a:lnTo>
                  <a:lnTo>
                    <a:pt x="8" y="247"/>
                  </a:lnTo>
                  <a:lnTo>
                    <a:pt x="0" y="234"/>
                  </a:lnTo>
                  <a:lnTo>
                    <a:pt x="19" y="221"/>
                  </a:lnTo>
                  <a:lnTo>
                    <a:pt x="79" y="213"/>
                  </a:lnTo>
                  <a:lnTo>
                    <a:pt x="79" y="200"/>
                  </a:lnTo>
                  <a:lnTo>
                    <a:pt x="95" y="197"/>
                  </a:lnTo>
                  <a:lnTo>
                    <a:pt x="91" y="121"/>
                  </a:lnTo>
                  <a:lnTo>
                    <a:pt x="94" y="109"/>
                  </a:lnTo>
                  <a:lnTo>
                    <a:pt x="132" y="106"/>
                  </a:lnTo>
                  <a:lnTo>
                    <a:pt x="148" y="89"/>
                  </a:lnTo>
                  <a:lnTo>
                    <a:pt x="161" y="80"/>
                  </a:lnTo>
                  <a:lnTo>
                    <a:pt x="165" y="64"/>
                  </a:lnTo>
                  <a:lnTo>
                    <a:pt x="204" y="52"/>
                  </a:lnTo>
                  <a:lnTo>
                    <a:pt x="214" y="36"/>
                  </a:lnTo>
                  <a:lnTo>
                    <a:pt x="234" y="20"/>
                  </a:lnTo>
                  <a:lnTo>
                    <a:pt x="258" y="10"/>
                  </a:lnTo>
                  <a:lnTo>
                    <a:pt x="266" y="0"/>
                  </a:lnTo>
                  <a:lnTo>
                    <a:pt x="296" y="0"/>
                  </a:lnTo>
                  <a:lnTo>
                    <a:pt x="299" y="12"/>
                  </a:lnTo>
                  <a:lnTo>
                    <a:pt x="325" y="15"/>
                  </a:lnTo>
                  <a:lnTo>
                    <a:pt x="341" y="20"/>
                  </a:lnTo>
                  <a:lnTo>
                    <a:pt x="344" y="33"/>
                  </a:lnTo>
                  <a:lnTo>
                    <a:pt x="349" y="44"/>
                  </a:lnTo>
                  <a:lnTo>
                    <a:pt x="360" y="69"/>
                  </a:lnTo>
                  <a:lnTo>
                    <a:pt x="352" y="196"/>
                  </a:lnTo>
                  <a:lnTo>
                    <a:pt x="352" y="19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6" name="Freeform 286">
              <a:extLst>
                <a:ext uri="{FF2B5EF4-FFF2-40B4-BE49-F238E27FC236}">
                  <a16:creationId xmlns:a16="http://schemas.microsoft.com/office/drawing/2014/main" id="{6C47171A-6B13-5AA0-59DA-BCC37F5DD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5663" y="3299734"/>
              <a:ext cx="87023" cy="133866"/>
            </a:xfrm>
            <a:custGeom>
              <a:avLst/>
              <a:gdLst>
                <a:gd name="T0" fmla="*/ 17 w 41"/>
                <a:gd name="T1" fmla="*/ 66 h 66"/>
                <a:gd name="T2" fmla="*/ 9 w 41"/>
                <a:gd name="T3" fmla="*/ 58 h 66"/>
                <a:gd name="T4" fmla="*/ 0 w 41"/>
                <a:gd name="T5" fmla="*/ 50 h 66"/>
                <a:gd name="T6" fmla="*/ 13 w 41"/>
                <a:gd name="T7" fmla="*/ 25 h 66"/>
                <a:gd name="T8" fmla="*/ 9 w 41"/>
                <a:gd name="T9" fmla="*/ 6 h 66"/>
                <a:gd name="T10" fmla="*/ 23 w 41"/>
                <a:gd name="T11" fmla="*/ 0 h 66"/>
                <a:gd name="T12" fmla="*/ 34 w 41"/>
                <a:gd name="T13" fmla="*/ 22 h 66"/>
                <a:gd name="T14" fmla="*/ 41 w 41"/>
                <a:gd name="T15" fmla="*/ 46 h 66"/>
                <a:gd name="T16" fmla="*/ 17 w 41"/>
                <a:gd name="T17" fmla="*/ 66 h 66"/>
                <a:gd name="T18" fmla="*/ 17 w 41"/>
                <a:gd name="T1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66">
                  <a:moveTo>
                    <a:pt x="17" y="66"/>
                  </a:moveTo>
                  <a:lnTo>
                    <a:pt x="9" y="58"/>
                  </a:lnTo>
                  <a:lnTo>
                    <a:pt x="0" y="50"/>
                  </a:lnTo>
                  <a:lnTo>
                    <a:pt x="13" y="25"/>
                  </a:lnTo>
                  <a:lnTo>
                    <a:pt x="9" y="6"/>
                  </a:lnTo>
                  <a:lnTo>
                    <a:pt x="23" y="0"/>
                  </a:lnTo>
                  <a:lnTo>
                    <a:pt x="34" y="22"/>
                  </a:lnTo>
                  <a:lnTo>
                    <a:pt x="41" y="46"/>
                  </a:lnTo>
                  <a:lnTo>
                    <a:pt x="17" y="66"/>
                  </a:lnTo>
                  <a:lnTo>
                    <a:pt x="17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7" name="Freeform 287">
              <a:extLst>
                <a:ext uri="{FF2B5EF4-FFF2-40B4-BE49-F238E27FC236}">
                  <a16:creationId xmlns:a16="http://schemas.microsoft.com/office/drawing/2014/main" id="{67BEDFF2-7B5D-591A-C83A-070C1542A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309" y="3723642"/>
              <a:ext cx="106125" cy="46651"/>
            </a:xfrm>
            <a:custGeom>
              <a:avLst/>
              <a:gdLst>
                <a:gd name="T0" fmla="*/ 34 w 38"/>
                <a:gd name="T1" fmla="*/ 9 h 18"/>
                <a:gd name="T2" fmla="*/ 21 w 38"/>
                <a:gd name="T3" fmla="*/ 14 h 18"/>
                <a:gd name="T4" fmla="*/ 5 w 38"/>
                <a:gd name="T5" fmla="*/ 18 h 18"/>
                <a:gd name="T6" fmla="*/ 3 w 38"/>
                <a:gd name="T7" fmla="*/ 7 h 18"/>
                <a:gd name="T8" fmla="*/ 18 w 38"/>
                <a:gd name="T9" fmla="*/ 5 h 18"/>
                <a:gd name="T10" fmla="*/ 38 w 38"/>
                <a:gd name="T11" fmla="*/ 1 h 18"/>
                <a:gd name="T12" fmla="*/ 34 w 38"/>
                <a:gd name="T13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8">
                  <a:moveTo>
                    <a:pt x="34" y="9"/>
                  </a:moveTo>
                  <a:cubicBezTo>
                    <a:pt x="34" y="12"/>
                    <a:pt x="31" y="14"/>
                    <a:pt x="21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7"/>
                    <a:pt x="3" y="9"/>
                    <a:pt x="3" y="7"/>
                  </a:cubicBezTo>
                  <a:cubicBezTo>
                    <a:pt x="3" y="5"/>
                    <a:pt x="8" y="5"/>
                    <a:pt x="18" y="5"/>
                  </a:cubicBezTo>
                  <a:cubicBezTo>
                    <a:pt x="24" y="5"/>
                    <a:pt x="34" y="0"/>
                    <a:pt x="38" y="1"/>
                  </a:cubicBezTo>
                  <a:cubicBezTo>
                    <a:pt x="34" y="9"/>
                    <a:pt x="34" y="9"/>
                    <a:pt x="34" y="9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8" name="Freeform 288">
              <a:extLst>
                <a:ext uri="{FF2B5EF4-FFF2-40B4-BE49-F238E27FC236}">
                  <a16:creationId xmlns:a16="http://schemas.microsoft.com/office/drawing/2014/main" id="{E662D472-7E01-F389-18E2-9915BCF37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883" y="3875763"/>
              <a:ext cx="199515" cy="229195"/>
            </a:xfrm>
            <a:custGeom>
              <a:avLst/>
              <a:gdLst>
                <a:gd name="T0" fmla="*/ 67 w 94"/>
                <a:gd name="T1" fmla="*/ 45 h 113"/>
                <a:gd name="T2" fmla="*/ 67 w 94"/>
                <a:gd name="T3" fmla="*/ 78 h 113"/>
                <a:gd name="T4" fmla="*/ 47 w 94"/>
                <a:gd name="T5" fmla="*/ 94 h 113"/>
                <a:gd name="T6" fmla="*/ 28 w 94"/>
                <a:gd name="T7" fmla="*/ 113 h 113"/>
                <a:gd name="T8" fmla="*/ 0 w 94"/>
                <a:gd name="T9" fmla="*/ 113 h 113"/>
                <a:gd name="T10" fmla="*/ 0 w 94"/>
                <a:gd name="T11" fmla="*/ 86 h 113"/>
                <a:gd name="T12" fmla="*/ 4 w 94"/>
                <a:gd name="T13" fmla="*/ 57 h 113"/>
                <a:gd name="T14" fmla="*/ 4 w 94"/>
                <a:gd name="T15" fmla="*/ 4 h 113"/>
                <a:gd name="T16" fmla="*/ 20 w 94"/>
                <a:gd name="T17" fmla="*/ 17 h 113"/>
                <a:gd name="T18" fmla="*/ 51 w 94"/>
                <a:gd name="T19" fmla="*/ 21 h 113"/>
                <a:gd name="T20" fmla="*/ 81 w 94"/>
                <a:gd name="T21" fmla="*/ 0 h 113"/>
                <a:gd name="T22" fmla="*/ 94 w 94"/>
                <a:gd name="T23" fmla="*/ 24 h 113"/>
                <a:gd name="T24" fmla="*/ 67 w 94"/>
                <a:gd name="T25" fmla="*/ 45 h 113"/>
                <a:gd name="T26" fmla="*/ 67 w 94"/>
                <a:gd name="T27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13">
                  <a:moveTo>
                    <a:pt x="67" y="45"/>
                  </a:moveTo>
                  <a:lnTo>
                    <a:pt x="67" y="78"/>
                  </a:lnTo>
                  <a:lnTo>
                    <a:pt x="47" y="94"/>
                  </a:lnTo>
                  <a:lnTo>
                    <a:pt x="28" y="113"/>
                  </a:lnTo>
                  <a:lnTo>
                    <a:pt x="0" y="113"/>
                  </a:lnTo>
                  <a:lnTo>
                    <a:pt x="0" y="86"/>
                  </a:lnTo>
                  <a:lnTo>
                    <a:pt x="4" y="57"/>
                  </a:lnTo>
                  <a:lnTo>
                    <a:pt x="4" y="4"/>
                  </a:lnTo>
                  <a:lnTo>
                    <a:pt x="20" y="17"/>
                  </a:lnTo>
                  <a:lnTo>
                    <a:pt x="51" y="21"/>
                  </a:lnTo>
                  <a:lnTo>
                    <a:pt x="81" y="0"/>
                  </a:lnTo>
                  <a:lnTo>
                    <a:pt x="94" y="24"/>
                  </a:lnTo>
                  <a:lnTo>
                    <a:pt x="67" y="45"/>
                  </a:lnTo>
                  <a:lnTo>
                    <a:pt x="67" y="4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9" name="Freeform 289">
              <a:extLst>
                <a:ext uri="{FF2B5EF4-FFF2-40B4-BE49-F238E27FC236}">
                  <a16:creationId xmlns:a16="http://schemas.microsoft.com/office/drawing/2014/main" id="{80122372-EDE3-8F2F-FE05-7E8D14EAE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374" y="3650626"/>
              <a:ext cx="286537" cy="267731"/>
            </a:xfrm>
            <a:custGeom>
              <a:avLst/>
              <a:gdLst>
                <a:gd name="T0" fmla="*/ 135 w 135"/>
                <a:gd name="T1" fmla="*/ 54 h 132"/>
                <a:gd name="T2" fmla="*/ 131 w 135"/>
                <a:gd name="T3" fmla="*/ 76 h 132"/>
                <a:gd name="T4" fmla="*/ 100 w 135"/>
                <a:gd name="T5" fmla="*/ 96 h 132"/>
                <a:gd name="T6" fmla="*/ 77 w 135"/>
                <a:gd name="T7" fmla="*/ 111 h 132"/>
                <a:gd name="T8" fmla="*/ 47 w 135"/>
                <a:gd name="T9" fmla="*/ 132 h 132"/>
                <a:gd name="T10" fmla="*/ 16 w 135"/>
                <a:gd name="T11" fmla="*/ 128 h 132"/>
                <a:gd name="T12" fmla="*/ 0 w 135"/>
                <a:gd name="T13" fmla="*/ 115 h 132"/>
                <a:gd name="T14" fmla="*/ 21 w 135"/>
                <a:gd name="T15" fmla="*/ 103 h 132"/>
                <a:gd name="T16" fmla="*/ 34 w 135"/>
                <a:gd name="T17" fmla="*/ 76 h 132"/>
                <a:gd name="T18" fmla="*/ 13 w 135"/>
                <a:gd name="T19" fmla="*/ 62 h 132"/>
                <a:gd name="T20" fmla="*/ 8 w 135"/>
                <a:gd name="T21" fmla="*/ 36 h 132"/>
                <a:gd name="T22" fmla="*/ 14 w 135"/>
                <a:gd name="T23" fmla="*/ 13 h 132"/>
                <a:gd name="T24" fmla="*/ 34 w 135"/>
                <a:gd name="T25" fmla="*/ 9 h 132"/>
                <a:gd name="T26" fmla="*/ 70 w 135"/>
                <a:gd name="T27" fmla="*/ 5 h 132"/>
                <a:gd name="T28" fmla="*/ 96 w 135"/>
                <a:gd name="T29" fmla="*/ 5 h 132"/>
                <a:gd name="T30" fmla="*/ 127 w 135"/>
                <a:gd name="T31" fmla="*/ 0 h 132"/>
                <a:gd name="T32" fmla="*/ 135 w 135"/>
                <a:gd name="T33" fmla="*/ 24 h 132"/>
                <a:gd name="T34" fmla="*/ 135 w 135"/>
                <a:gd name="T35" fmla="*/ 54 h 132"/>
                <a:gd name="T36" fmla="*/ 135 w 135"/>
                <a:gd name="T37" fmla="*/ 5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5" h="132">
                  <a:moveTo>
                    <a:pt x="135" y="54"/>
                  </a:moveTo>
                  <a:lnTo>
                    <a:pt x="131" y="76"/>
                  </a:lnTo>
                  <a:lnTo>
                    <a:pt x="100" y="96"/>
                  </a:lnTo>
                  <a:lnTo>
                    <a:pt x="77" y="111"/>
                  </a:lnTo>
                  <a:lnTo>
                    <a:pt x="47" y="132"/>
                  </a:lnTo>
                  <a:lnTo>
                    <a:pt x="16" y="128"/>
                  </a:lnTo>
                  <a:lnTo>
                    <a:pt x="0" y="115"/>
                  </a:lnTo>
                  <a:lnTo>
                    <a:pt x="21" y="103"/>
                  </a:lnTo>
                  <a:lnTo>
                    <a:pt x="34" y="76"/>
                  </a:lnTo>
                  <a:lnTo>
                    <a:pt x="13" y="62"/>
                  </a:lnTo>
                  <a:lnTo>
                    <a:pt x="8" y="36"/>
                  </a:lnTo>
                  <a:lnTo>
                    <a:pt x="14" y="13"/>
                  </a:lnTo>
                  <a:lnTo>
                    <a:pt x="34" y="9"/>
                  </a:lnTo>
                  <a:lnTo>
                    <a:pt x="70" y="5"/>
                  </a:lnTo>
                  <a:lnTo>
                    <a:pt x="96" y="5"/>
                  </a:lnTo>
                  <a:lnTo>
                    <a:pt x="127" y="0"/>
                  </a:lnTo>
                  <a:lnTo>
                    <a:pt x="135" y="24"/>
                  </a:lnTo>
                  <a:lnTo>
                    <a:pt x="135" y="54"/>
                  </a:lnTo>
                  <a:lnTo>
                    <a:pt x="135" y="5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0" name="Freeform 290">
              <a:extLst>
                <a:ext uri="{FF2B5EF4-FFF2-40B4-BE49-F238E27FC236}">
                  <a16:creationId xmlns:a16="http://schemas.microsoft.com/office/drawing/2014/main" id="{1ECF64AF-00CB-20F9-D02F-CA79DB567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0804" y="3573551"/>
              <a:ext cx="649482" cy="555746"/>
            </a:xfrm>
            <a:custGeom>
              <a:avLst/>
              <a:gdLst>
                <a:gd name="T0" fmla="*/ 301 w 306"/>
                <a:gd name="T1" fmla="*/ 81 h 274"/>
                <a:gd name="T2" fmla="*/ 281 w 306"/>
                <a:gd name="T3" fmla="*/ 72 h 274"/>
                <a:gd name="T4" fmla="*/ 267 w 306"/>
                <a:gd name="T5" fmla="*/ 68 h 274"/>
                <a:gd name="T6" fmla="*/ 244 w 306"/>
                <a:gd name="T7" fmla="*/ 76 h 274"/>
                <a:gd name="T8" fmla="*/ 239 w 306"/>
                <a:gd name="T9" fmla="*/ 101 h 274"/>
                <a:gd name="T10" fmla="*/ 231 w 306"/>
                <a:gd name="T11" fmla="*/ 130 h 274"/>
                <a:gd name="T12" fmla="*/ 221 w 306"/>
                <a:gd name="T13" fmla="*/ 154 h 274"/>
                <a:gd name="T14" fmla="*/ 205 w 306"/>
                <a:gd name="T15" fmla="*/ 165 h 274"/>
                <a:gd name="T16" fmla="*/ 198 w 306"/>
                <a:gd name="T17" fmla="*/ 192 h 274"/>
                <a:gd name="T18" fmla="*/ 178 w 306"/>
                <a:gd name="T19" fmla="*/ 194 h 274"/>
                <a:gd name="T20" fmla="*/ 152 w 306"/>
                <a:gd name="T21" fmla="*/ 211 h 274"/>
                <a:gd name="T22" fmla="*/ 135 w 306"/>
                <a:gd name="T23" fmla="*/ 224 h 274"/>
                <a:gd name="T24" fmla="*/ 124 w 306"/>
                <a:gd name="T25" fmla="*/ 249 h 274"/>
                <a:gd name="T26" fmla="*/ 58 w 306"/>
                <a:gd name="T27" fmla="*/ 255 h 274"/>
                <a:gd name="T28" fmla="*/ 47 w 306"/>
                <a:gd name="T29" fmla="*/ 274 h 274"/>
                <a:gd name="T30" fmla="*/ 21 w 306"/>
                <a:gd name="T31" fmla="*/ 262 h 274"/>
                <a:gd name="T32" fmla="*/ 24 w 306"/>
                <a:gd name="T33" fmla="*/ 241 h 274"/>
                <a:gd name="T34" fmla="*/ 35 w 306"/>
                <a:gd name="T35" fmla="*/ 224 h 274"/>
                <a:gd name="T36" fmla="*/ 28 w 306"/>
                <a:gd name="T37" fmla="*/ 196 h 274"/>
                <a:gd name="T38" fmla="*/ 0 w 306"/>
                <a:gd name="T39" fmla="*/ 196 h 274"/>
                <a:gd name="T40" fmla="*/ 5 w 306"/>
                <a:gd name="T41" fmla="*/ 141 h 274"/>
                <a:gd name="T42" fmla="*/ 0 w 306"/>
                <a:gd name="T43" fmla="*/ 104 h 274"/>
                <a:gd name="T44" fmla="*/ 20 w 306"/>
                <a:gd name="T45" fmla="*/ 85 h 274"/>
                <a:gd name="T46" fmla="*/ 43 w 306"/>
                <a:gd name="T47" fmla="*/ 80 h 274"/>
                <a:gd name="T48" fmla="*/ 47 w 306"/>
                <a:gd name="T49" fmla="*/ 60 h 274"/>
                <a:gd name="T50" fmla="*/ 63 w 306"/>
                <a:gd name="T51" fmla="*/ 50 h 274"/>
                <a:gd name="T52" fmla="*/ 70 w 306"/>
                <a:gd name="T53" fmla="*/ 38 h 274"/>
                <a:gd name="T54" fmla="*/ 88 w 306"/>
                <a:gd name="T55" fmla="*/ 35 h 274"/>
                <a:gd name="T56" fmla="*/ 100 w 306"/>
                <a:gd name="T57" fmla="*/ 26 h 274"/>
                <a:gd name="T58" fmla="*/ 129 w 306"/>
                <a:gd name="T59" fmla="*/ 27 h 274"/>
                <a:gd name="T60" fmla="*/ 148 w 306"/>
                <a:gd name="T61" fmla="*/ 35 h 274"/>
                <a:gd name="T62" fmla="*/ 162 w 306"/>
                <a:gd name="T63" fmla="*/ 27 h 274"/>
                <a:gd name="T64" fmla="*/ 198 w 306"/>
                <a:gd name="T65" fmla="*/ 19 h 274"/>
                <a:gd name="T66" fmla="*/ 209 w 306"/>
                <a:gd name="T67" fmla="*/ 0 h 274"/>
                <a:gd name="T68" fmla="*/ 221 w 306"/>
                <a:gd name="T69" fmla="*/ 2 h 274"/>
                <a:gd name="T70" fmla="*/ 232 w 306"/>
                <a:gd name="T71" fmla="*/ 31 h 274"/>
                <a:gd name="T72" fmla="*/ 256 w 306"/>
                <a:gd name="T73" fmla="*/ 42 h 274"/>
                <a:gd name="T74" fmla="*/ 306 w 306"/>
                <a:gd name="T75" fmla="*/ 44 h 274"/>
                <a:gd name="T76" fmla="*/ 301 w 306"/>
                <a:gd name="T77" fmla="*/ 81 h 274"/>
                <a:gd name="T78" fmla="*/ 301 w 306"/>
                <a:gd name="T79" fmla="*/ 8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6" h="274">
                  <a:moveTo>
                    <a:pt x="301" y="81"/>
                  </a:moveTo>
                  <a:lnTo>
                    <a:pt x="281" y="72"/>
                  </a:lnTo>
                  <a:lnTo>
                    <a:pt x="267" y="68"/>
                  </a:lnTo>
                  <a:lnTo>
                    <a:pt x="244" y="76"/>
                  </a:lnTo>
                  <a:lnTo>
                    <a:pt x="239" y="101"/>
                  </a:lnTo>
                  <a:lnTo>
                    <a:pt x="231" y="130"/>
                  </a:lnTo>
                  <a:lnTo>
                    <a:pt x="221" y="154"/>
                  </a:lnTo>
                  <a:lnTo>
                    <a:pt x="205" y="165"/>
                  </a:lnTo>
                  <a:lnTo>
                    <a:pt x="198" y="192"/>
                  </a:lnTo>
                  <a:lnTo>
                    <a:pt x="178" y="194"/>
                  </a:lnTo>
                  <a:lnTo>
                    <a:pt x="152" y="211"/>
                  </a:lnTo>
                  <a:lnTo>
                    <a:pt x="135" y="224"/>
                  </a:lnTo>
                  <a:lnTo>
                    <a:pt x="124" y="249"/>
                  </a:lnTo>
                  <a:lnTo>
                    <a:pt x="58" y="255"/>
                  </a:lnTo>
                  <a:lnTo>
                    <a:pt x="47" y="274"/>
                  </a:lnTo>
                  <a:lnTo>
                    <a:pt x="21" y="262"/>
                  </a:lnTo>
                  <a:lnTo>
                    <a:pt x="24" y="241"/>
                  </a:lnTo>
                  <a:lnTo>
                    <a:pt x="35" y="224"/>
                  </a:lnTo>
                  <a:lnTo>
                    <a:pt x="28" y="196"/>
                  </a:lnTo>
                  <a:lnTo>
                    <a:pt x="0" y="196"/>
                  </a:lnTo>
                  <a:lnTo>
                    <a:pt x="5" y="141"/>
                  </a:lnTo>
                  <a:lnTo>
                    <a:pt x="0" y="104"/>
                  </a:lnTo>
                  <a:lnTo>
                    <a:pt x="20" y="85"/>
                  </a:lnTo>
                  <a:lnTo>
                    <a:pt x="43" y="80"/>
                  </a:lnTo>
                  <a:lnTo>
                    <a:pt x="47" y="60"/>
                  </a:lnTo>
                  <a:lnTo>
                    <a:pt x="63" y="50"/>
                  </a:lnTo>
                  <a:lnTo>
                    <a:pt x="70" y="38"/>
                  </a:lnTo>
                  <a:lnTo>
                    <a:pt x="88" y="35"/>
                  </a:lnTo>
                  <a:lnTo>
                    <a:pt x="100" y="26"/>
                  </a:lnTo>
                  <a:lnTo>
                    <a:pt x="129" y="27"/>
                  </a:lnTo>
                  <a:lnTo>
                    <a:pt x="148" y="35"/>
                  </a:lnTo>
                  <a:lnTo>
                    <a:pt x="162" y="27"/>
                  </a:lnTo>
                  <a:lnTo>
                    <a:pt x="198" y="19"/>
                  </a:lnTo>
                  <a:lnTo>
                    <a:pt x="209" y="0"/>
                  </a:lnTo>
                  <a:lnTo>
                    <a:pt x="221" y="2"/>
                  </a:lnTo>
                  <a:lnTo>
                    <a:pt x="232" y="31"/>
                  </a:lnTo>
                  <a:lnTo>
                    <a:pt x="256" y="42"/>
                  </a:lnTo>
                  <a:lnTo>
                    <a:pt x="306" y="44"/>
                  </a:lnTo>
                  <a:lnTo>
                    <a:pt x="301" y="81"/>
                  </a:lnTo>
                  <a:lnTo>
                    <a:pt x="301" y="8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1" name="Freeform 291">
              <a:extLst>
                <a:ext uri="{FF2B5EF4-FFF2-40B4-BE49-F238E27FC236}">
                  <a16:creationId xmlns:a16="http://schemas.microsoft.com/office/drawing/2014/main" id="{55705055-2EA4-2647-81B4-D57B26F0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287" y="3364639"/>
              <a:ext cx="624011" cy="419853"/>
            </a:xfrm>
            <a:custGeom>
              <a:avLst/>
              <a:gdLst>
                <a:gd name="T0" fmla="*/ 292 w 294"/>
                <a:gd name="T1" fmla="*/ 129 h 207"/>
                <a:gd name="T2" fmla="*/ 280 w 294"/>
                <a:gd name="T3" fmla="*/ 138 h 207"/>
                <a:gd name="T4" fmla="*/ 262 w 294"/>
                <a:gd name="T5" fmla="*/ 141 h 207"/>
                <a:gd name="T6" fmla="*/ 255 w 294"/>
                <a:gd name="T7" fmla="*/ 153 h 207"/>
                <a:gd name="T8" fmla="*/ 239 w 294"/>
                <a:gd name="T9" fmla="*/ 163 h 207"/>
                <a:gd name="T10" fmla="*/ 235 w 294"/>
                <a:gd name="T11" fmla="*/ 183 h 207"/>
                <a:gd name="T12" fmla="*/ 212 w 294"/>
                <a:gd name="T13" fmla="*/ 188 h 207"/>
                <a:gd name="T14" fmla="*/ 192 w 294"/>
                <a:gd name="T15" fmla="*/ 207 h 207"/>
                <a:gd name="T16" fmla="*/ 200 w 294"/>
                <a:gd name="T17" fmla="*/ 155 h 207"/>
                <a:gd name="T18" fmla="*/ 167 w 294"/>
                <a:gd name="T19" fmla="*/ 138 h 207"/>
                <a:gd name="T20" fmla="*/ 131 w 294"/>
                <a:gd name="T21" fmla="*/ 113 h 207"/>
                <a:gd name="T22" fmla="*/ 105 w 294"/>
                <a:gd name="T23" fmla="*/ 110 h 207"/>
                <a:gd name="T24" fmla="*/ 65 w 294"/>
                <a:gd name="T25" fmla="*/ 103 h 207"/>
                <a:gd name="T26" fmla="*/ 54 w 294"/>
                <a:gd name="T27" fmla="*/ 122 h 207"/>
                <a:gd name="T28" fmla="*/ 31 w 294"/>
                <a:gd name="T29" fmla="*/ 133 h 207"/>
                <a:gd name="T30" fmla="*/ 27 w 294"/>
                <a:gd name="T31" fmla="*/ 103 h 207"/>
                <a:gd name="T32" fmla="*/ 25 w 294"/>
                <a:gd name="T33" fmla="*/ 87 h 207"/>
                <a:gd name="T34" fmla="*/ 19 w 294"/>
                <a:gd name="T35" fmla="*/ 75 h 207"/>
                <a:gd name="T36" fmla="*/ 15 w 294"/>
                <a:gd name="T37" fmla="*/ 48 h 207"/>
                <a:gd name="T38" fmla="*/ 4 w 294"/>
                <a:gd name="T39" fmla="*/ 39 h 207"/>
                <a:gd name="T40" fmla="*/ 12 w 294"/>
                <a:gd name="T41" fmla="*/ 29 h 207"/>
                <a:gd name="T42" fmla="*/ 0 w 294"/>
                <a:gd name="T43" fmla="*/ 21 h 207"/>
                <a:gd name="T44" fmla="*/ 3 w 294"/>
                <a:gd name="T45" fmla="*/ 5 h 207"/>
                <a:gd name="T46" fmla="*/ 32 w 294"/>
                <a:gd name="T47" fmla="*/ 34 h 207"/>
                <a:gd name="T48" fmla="*/ 41 w 294"/>
                <a:gd name="T49" fmla="*/ 10 h 207"/>
                <a:gd name="T50" fmla="*/ 65 w 294"/>
                <a:gd name="T51" fmla="*/ 0 h 207"/>
                <a:gd name="T52" fmla="*/ 79 w 294"/>
                <a:gd name="T53" fmla="*/ 6 h 207"/>
                <a:gd name="T54" fmla="*/ 79 w 294"/>
                <a:gd name="T55" fmla="*/ 22 h 207"/>
                <a:gd name="T56" fmla="*/ 101 w 294"/>
                <a:gd name="T57" fmla="*/ 29 h 207"/>
                <a:gd name="T58" fmla="*/ 130 w 294"/>
                <a:gd name="T59" fmla="*/ 38 h 207"/>
                <a:gd name="T60" fmla="*/ 134 w 294"/>
                <a:gd name="T61" fmla="*/ 21 h 207"/>
                <a:gd name="T62" fmla="*/ 150 w 294"/>
                <a:gd name="T63" fmla="*/ 17 h 207"/>
                <a:gd name="T64" fmla="*/ 164 w 294"/>
                <a:gd name="T65" fmla="*/ 9 h 207"/>
                <a:gd name="T66" fmla="*/ 172 w 294"/>
                <a:gd name="T67" fmla="*/ 22 h 207"/>
                <a:gd name="T68" fmla="*/ 184 w 294"/>
                <a:gd name="T69" fmla="*/ 31 h 207"/>
                <a:gd name="T70" fmla="*/ 177 w 294"/>
                <a:gd name="T71" fmla="*/ 43 h 207"/>
                <a:gd name="T72" fmla="*/ 194 w 294"/>
                <a:gd name="T73" fmla="*/ 47 h 207"/>
                <a:gd name="T74" fmla="*/ 206 w 294"/>
                <a:gd name="T75" fmla="*/ 47 h 207"/>
                <a:gd name="T76" fmla="*/ 220 w 294"/>
                <a:gd name="T77" fmla="*/ 52 h 207"/>
                <a:gd name="T78" fmla="*/ 214 w 294"/>
                <a:gd name="T79" fmla="*/ 72 h 207"/>
                <a:gd name="T80" fmla="*/ 268 w 294"/>
                <a:gd name="T81" fmla="*/ 114 h 207"/>
                <a:gd name="T82" fmla="*/ 282 w 294"/>
                <a:gd name="T83" fmla="*/ 107 h 207"/>
                <a:gd name="T84" fmla="*/ 294 w 294"/>
                <a:gd name="T85" fmla="*/ 112 h 207"/>
                <a:gd name="T86" fmla="*/ 292 w 294"/>
                <a:gd name="T87" fmla="*/ 129 h 207"/>
                <a:gd name="T88" fmla="*/ 292 w 294"/>
                <a:gd name="T89" fmla="*/ 12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4" h="207">
                  <a:moveTo>
                    <a:pt x="292" y="129"/>
                  </a:moveTo>
                  <a:lnTo>
                    <a:pt x="280" y="138"/>
                  </a:lnTo>
                  <a:lnTo>
                    <a:pt x="262" y="141"/>
                  </a:lnTo>
                  <a:lnTo>
                    <a:pt x="255" y="153"/>
                  </a:lnTo>
                  <a:lnTo>
                    <a:pt x="239" y="163"/>
                  </a:lnTo>
                  <a:lnTo>
                    <a:pt x="235" y="183"/>
                  </a:lnTo>
                  <a:lnTo>
                    <a:pt x="212" y="188"/>
                  </a:lnTo>
                  <a:lnTo>
                    <a:pt x="192" y="207"/>
                  </a:lnTo>
                  <a:lnTo>
                    <a:pt x="200" y="155"/>
                  </a:lnTo>
                  <a:lnTo>
                    <a:pt x="167" y="138"/>
                  </a:lnTo>
                  <a:lnTo>
                    <a:pt x="131" y="113"/>
                  </a:lnTo>
                  <a:lnTo>
                    <a:pt x="105" y="110"/>
                  </a:lnTo>
                  <a:lnTo>
                    <a:pt x="65" y="103"/>
                  </a:lnTo>
                  <a:lnTo>
                    <a:pt x="54" y="122"/>
                  </a:lnTo>
                  <a:lnTo>
                    <a:pt x="31" y="133"/>
                  </a:lnTo>
                  <a:lnTo>
                    <a:pt x="27" y="103"/>
                  </a:lnTo>
                  <a:lnTo>
                    <a:pt x="25" y="87"/>
                  </a:lnTo>
                  <a:lnTo>
                    <a:pt x="19" y="75"/>
                  </a:lnTo>
                  <a:lnTo>
                    <a:pt x="15" y="48"/>
                  </a:lnTo>
                  <a:lnTo>
                    <a:pt x="4" y="39"/>
                  </a:lnTo>
                  <a:lnTo>
                    <a:pt x="12" y="29"/>
                  </a:lnTo>
                  <a:lnTo>
                    <a:pt x="0" y="21"/>
                  </a:lnTo>
                  <a:lnTo>
                    <a:pt x="3" y="5"/>
                  </a:lnTo>
                  <a:lnTo>
                    <a:pt x="32" y="34"/>
                  </a:lnTo>
                  <a:lnTo>
                    <a:pt x="41" y="10"/>
                  </a:lnTo>
                  <a:lnTo>
                    <a:pt x="65" y="0"/>
                  </a:lnTo>
                  <a:lnTo>
                    <a:pt x="79" y="6"/>
                  </a:lnTo>
                  <a:lnTo>
                    <a:pt x="79" y="22"/>
                  </a:lnTo>
                  <a:lnTo>
                    <a:pt x="101" y="29"/>
                  </a:lnTo>
                  <a:lnTo>
                    <a:pt x="130" y="38"/>
                  </a:lnTo>
                  <a:lnTo>
                    <a:pt x="134" y="21"/>
                  </a:lnTo>
                  <a:lnTo>
                    <a:pt x="150" y="17"/>
                  </a:lnTo>
                  <a:lnTo>
                    <a:pt x="164" y="9"/>
                  </a:lnTo>
                  <a:lnTo>
                    <a:pt x="172" y="22"/>
                  </a:lnTo>
                  <a:lnTo>
                    <a:pt x="184" y="31"/>
                  </a:lnTo>
                  <a:lnTo>
                    <a:pt x="177" y="43"/>
                  </a:lnTo>
                  <a:lnTo>
                    <a:pt x="194" y="47"/>
                  </a:lnTo>
                  <a:lnTo>
                    <a:pt x="206" y="47"/>
                  </a:lnTo>
                  <a:lnTo>
                    <a:pt x="220" y="52"/>
                  </a:lnTo>
                  <a:lnTo>
                    <a:pt x="214" y="72"/>
                  </a:lnTo>
                  <a:lnTo>
                    <a:pt x="268" y="114"/>
                  </a:lnTo>
                  <a:lnTo>
                    <a:pt x="282" y="107"/>
                  </a:lnTo>
                  <a:lnTo>
                    <a:pt x="294" y="112"/>
                  </a:lnTo>
                  <a:lnTo>
                    <a:pt x="292" y="129"/>
                  </a:lnTo>
                  <a:lnTo>
                    <a:pt x="292" y="12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2" name="Freeform 292">
              <a:extLst>
                <a:ext uri="{FF2B5EF4-FFF2-40B4-BE49-F238E27FC236}">
                  <a16:creationId xmlns:a16="http://schemas.microsoft.com/office/drawing/2014/main" id="{DC98453B-5C5C-CA18-7030-7AE1C65E7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4932" y="3419403"/>
              <a:ext cx="399028" cy="243392"/>
            </a:xfrm>
            <a:custGeom>
              <a:avLst/>
              <a:gdLst>
                <a:gd name="T0" fmla="*/ 153 w 188"/>
                <a:gd name="T1" fmla="*/ 36 h 120"/>
                <a:gd name="T2" fmla="*/ 135 w 188"/>
                <a:gd name="T3" fmla="*/ 50 h 120"/>
                <a:gd name="T4" fmla="*/ 131 w 188"/>
                <a:gd name="T5" fmla="*/ 86 h 120"/>
                <a:gd name="T6" fmla="*/ 154 w 188"/>
                <a:gd name="T7" fmla="*/ 103 h 120"/>
                <a:gd name="T8" fmla="*/ 158 w 188"/>
                <a:gd name="T9" fmla="*/ 99 h 120"/>
                <a:gd name="T10" fmla="*/ 158 w 188"/>
                <a:gd name="T11" fmla="*/ 120 h 120"/>
                <a:gd name="T12" fmla="*/ 108 w 188"/>
                <a:gd name="T13" fmla="*/ 118 h 120"/>
                <a:gd name="T14" fmla="*/ 84 w 188"/>
                <a:gd name="T15" fmla="*/ 107 h 120"/>
                <a:gd name="T16" fmla="*/ 73 w 188"/>
                <a:gd name="T17" fmla="*/ 78 h 120"/>
                <a:gd name="T18" fmla="*/ 61 w 188"/>
                <a:gd name="T19" fmla="*/ 76 h 120"/>
                <a:gd name="T20" fmla="*/ 50 w 188"/>
                <a:gd name="T21" fmla="*/ 95 h 120"/>
                <a:gd name="T22" fmla="*/ 14 w 188"/>
                <a:gd name="T23" fmla="*/ 103 h 120"/>
                <a:gd name="T24" fmla="*/ 0 w 188"/>
                <a:gd name="T25" fmla="*/ 111 h 120"/>
                <a:gd name="T26" fmla="*/ 24 w 188"/>
                <a:gd name="T27" fmla="*/ 66 h 120"/>
                <a:gd name="T28" fmla="*/ 43 w 188"/>
                <a:gd name="T29" fmla="*/ 41 h 120"/>
                <a:gd name="T30" fmla="*/ 57 w 188"/>
                <a:gd name="T31" fmla="*/ 15 h 120"/>
                <a:gd name="T32" fmla="*/ 115 w 188"/>
                <a:gd name="T33" fmla="*/ 24 h 120"/>
                <a:gd name="T34" fmla="*/ 137 w 188"/>
                <a:gd name="T35" fmla="*/ 20 h 120"/>
                <a:gd name="T36" fmla="*/ 165 w 188"/>
                <a:gd name="T37" fmla="*/ 0 h 120"/>
                <a:gd name="T38" fmla="*/ 188 w 188"/>
                <a:gd name="T39" fmla="*/ 58 h 120"/>
                <a:gd name="T40" fmla="*/ 153 w 188"/>
                <a:gd name="T41" fmla="*/ 36 h 120"/>
                <a:gd name="T42" fmla="*/ 153 w 188"/>
                <a:gd name="T43" fmla="*/ 3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120">
                  <a:moveTo>
                    <a:pt x="153" y="36"/>
                  </a:moveTo>
                  <a:lnTo>
                    <a:pt x="135" y="50"/>
                  </a:lnTo>
                  <a:lnTo>
                    <a:pt x="131" y="86"/>
                  </a:lnTo>
                  <a:lnTo>
                    <a:pt x="154" y="103"/>
                  </a:lnTo>
                  <a:lnTo>
                    <a:pt x="158" y="99"/>
                  </a:lnTo>
                  <a:lnTo>
                    <a:pt x="158" y="120"/>
                  </a:lnTo>
                  <a:lnTo>
                    <a:pt x="108" y="118"/>
                  </a:lnTo>
                  <a:lnTo>
                    <a:pt x="84" y="107"/>
                  </a:lnTo>
                  <a:lnTo>
                    <a:pt x="73" y="78"/>
                  </a:lnTo>
                  <a:lnTo>
                    <a:pt x="61" y="76"/>
                  </a:lnTo>
                  <a:lnTo>
                    <a:pt x="50" y="95"/>
                  </a:lnTo>
                  <a:lnTo>
                    <a:pt x="14" y="103"/>
                  </a:lnTo>
                  <a:lnTo>
                    <a:pt x="0" y="111"/>
                  </a:lnTo>
                  <a:lnTo>
                    <a:pt x="24" y="66"/>
                  </a:lnTo>
                  <a:lnTo>
                    <a:pt x="43" y="41"/>
                  </a:lnTo>
                  <a:lnTo>
                    <a:pt x="57" y="15"/>
                  </a:lnTo>
                  <a:lnTo>
                    <a:pt x="115" y="24"/>
                  </a:lnTo>
                  <a:lnTo>
                    <a:pt x="137" y="20"/>
                  </a:lnTo>
                  <a:lnTo>
                    <a:pt x="165" y="0"/>
                  </a:lnTo>
                  <a:lnTo>
                    <a:pt x="188" y="58"/>
                  </a:lnTo>
                  <a:lnTo>
                    <a:pt x="153" y="36"/>
                  </a:lnTo>
                  <a:lnTo>
                    <a:pt x="153" y="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3" name="Freeform 293">
              <a:extLst>
                <a:ext uri="{FF2B5EF4-FFF2-40B4-BE49-F238E27FC236}">
                  <a16:creationId xmlns:a16="http://schemas.microsoft.com/office/drawing/2014/main" id="{94E6BC54-9A80-F9FA-55A6-4738FB461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7658" y="3109076"/>
              <a:ext cx="628257" cy="535464"/>
            </a:xfrm>
            <a:custGeom>
              <a:avLst/>
              <a:gdLst>
                <a:gd name="T0" fmla="*/ 282 w 296"/>
                <a:gd name="T1" fmla="*/ 194 h 264"/>
                <a:gd name="T2" fmla="*/ 263 w 296"/>
                <a:gd name="T3" fmla="*/ 219 h 264"/>
                <a:gd name="T4" fmla="*/ 239 w 296"/>
                <a:gd name="T5" fmla="*/ 264 h 264"/>
                <a:gd name="T6" fmla="*/ 220 w 296"/>
                <a:gd name="T7" fmla="*/ 256 h 264"/>
                <a:gd name="T8" fmla="*/ 191 w 296"/>
                <a:gd name="T9" fmla="*/ 255 h 264"/>
                <a:gd name="T10" fmla="*/ 193 w 296"/>
                <a:gd name="T11" fmla="*/ 238 h 264"/>
                <a:gd name="T12" fmla="*/ 181 w 296"/>
                <a:gd name="T13" fmla="*/ 233 h 264"/>
                <a:gd name="T14" fmla="*/ 167 w 296"/>
                <a:gd name="T15" fmla="*/ 240 h 264"/>
                <a:gd name="T16" fmla="*/ 113 w 296"/>
                <a:gd name="T17" fmla="*/ 198 h 264"/>
                <a:gd name="T18" fmla="*/ 119 w 296"/>
                <a:gd name="T19" fmla="*/ 178 h 264"/>
                <a:gd name="T20" fmla="*/ 105 w 296"/>
                <a:gd name="T21" fmla="*/ 173 h 264"/>
                <a:gd name="T22" fmla="*/ 93 w 296"/>
                <a:gd name="T23" fmla="*/ 173 h 264"/>
                <a:gd name="T24" fmla="*/ 76 w 296"/>
                <a:gd name="T25" fmla="*/ 169 h 264"/>
                <a:gd name="T26" fmla="*/ 83 w 296"/>
                <a:gd name="T27" fmla="*/ 157 h 264"/>
                <a:gd name="T28" fmla="*/ 71 w 296"/>
                <a:gd name="T29" fmla="*/ 148 h 264"/>
                <a:gd name="T30" fmla="*/ 63 w 296"/>
                <a:gd name="T31" fmla="*/ 135 h 264"/>
                <a:gd name="T32" fmla="*/ 49 w 296"/>
                <a:gd name="T33" fmla="*/ 143 h 264"/>
                <a:gd name="T34" fmla="*/ 33 w 296"/>
                <a:gd name="T35" fmla="*/ 147 h 264"/>
                <a:gd name="T36" fmla="*/ 29 w 296"/>
                <a:gd name="T37" fmla="*/ 164 h 264"/>
                <a:gd name="T38" fmla="*/ 0 w 296"/>
                <a:gd name="T39" fmla="*/ 155 h 264"/>
                <a:gd name="T40" fmla="*/ 17 w 296"/>
                <a:gd name="T41" fmla="*/ 38 h 264"/>
                <a:gd name="T42" fmla="*/ 68 w 296"/>
                <a:gd name="T43" fmla="*/ 0 h 264"/>
                <a:gd name="T44" fmla="*/ 71 w 296"/>
                <a:gd name="T45" fmla="*/ 58 h 264"/>
                <a:gd name="T46" fmla="*/ 96 w 296"/>
                <a:gd name="T47" fmla="*/ 58 h 264"/>
                <a:gd name="T48" fmla="*/ 108 w 296"/>
                <a:gd name="T49" fmla="*/ 70 h 264"/>
                <a:gd name="T50" fmla="*/ 136 w 296"/>
                <a:gd name="T51" fmla="*/ 70 h 264"/>
                <a:gd name="T52" fmla="*/ 138 w 296"/>
                <a:gd name="T53" fmla="*/ 32 h 264"/>
                <a:gd name="T54" fmla="*/ 154 w 296"/>
                <a:gd name="T55" fmla="*/ 59 h 264"/>
                <a:gd name="T56" fmla="*/ 161 w 296"/>
                <a:gd name="T57" fmla="*/ 79 h 264"/>
                <a:gd name="T58" fmla="*/ 190 w 296"/>
                <a:gd name="T59" fmla="*/ 71 h 264"/>
                <a:gd name="T60" fmla="*/ 218 w 296"/>
                <a:gd name="T61" fmla="*/ 75 h 264"/>
                <a:gd name="T62" fmla="*/ 243 w 296"/>
                <a:gd name="T63" fmla="*/ 87 h 264"/>
                <a:gd name="T64" fmla="*/ 244 w 296"/>
                <a:gd name="T65" fmla="*/ 122 h 264"/>
                <a:gd name="T66" fmla="*/ 252 w 296"/>
                <a:gd name="T67" fmla="*/ 143 h 264"/>
                <a:gd name="T68" fmla="*/ 278 w 296"/>
                <a:gd name="T69" fmla="*/ 156 h 264"/>
                <a:gd name="T70" fmla="*/ 296 w 296"/>
                <a:gd name="T71" fmla="*/ 168 h 264"/>
                <a:gd name="T72" fmla="*/ 282 w 296"/>
                <a:gd name="T73" fmla="*/ 194 h 264"/>
                <a:gd name="T74" fmla="*/ 282 w 296"/>
                <a:gd name="T75" fmla="*/ 19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6" h="264">
                  <a:moveTo>
                    <a:pt x="282" y="194"/>
                  </a:moveTo>
                  <a:lnTo>
                    <a:pt x="263" y="219"/>
                  </a:lnTo>
                  <a:lnTo>
                    <a:pt x="239" y="264"/>
                  </a:lnTo>
                  <a:lnTo>
                    <a:pt x="220" y="256"/>
                  </a:lnTo>
                  <a:lnTo>
                    <a:pt x="191" y="255"/>
                  </a:lnTo>
                  <a:lnTo>
                    <a:pt x="193" y="238"/>
                  </a:lnTo>
                  <a:lnTo>
                    <a:pt x="181" y="233"/>
                  </a:lnTo>
                  <a:lnTo>
                    <a:pt x="167" y="240"/>
                  </a:lnTo>
                  <a:lnTo>
                    <a:pt x="113" y="198"/>
                  </a:lnTo>
                  <a:lnTo>
                    <a:pt x="119" y="178"/>
                  </a:lnTo>
                  <a:lnTo>
                    <a:pt x="105" y="173"/>
                  </a:lnTo>
                  <a:lnTo>
                    <a:pt x="93" y="173"/>
                  </a:lnTo>
                  <a:lnTo>
                    <a:pt x="76" y="169"/>
                  </a:lnTo>
                  <a:lnTo>
                    <a:pt x="83" y="157"/>
                  </a:lnTo>
                  <a:lnTo>
                    <a:pt x="71" y="148"/>
                  </a:lnTo>
                  <a:lnTo>
                    <a:pt x="63" y="135"/>
                  </a:lnTo>
                  <a:lnTo>
                    <a:pt x="49" y="143"/>
                  </a:lnTo>
                  <a:lnTo>
                    <a:pt x="33" y="147"/>
                  </a:lnTo>
                  <a:lnTo>
                    <a:pt x="29" y="164"/>
                  </a:lnTo>
                  <a:lnTo>
                    <a:pt x="0" y="155"/>
                  </a:lnTo>
                  <a:lnTo>
                    <a:pt x="17" y="38"/>
                  </a:lnTo>
                  <a:lnTo>
                    <a:pt x="68" y="0"/>
                  </a:lnTo>
                  <a:lnTo>
                    <a:pt x="71" y="58"/>
                  </a:lnTo>
                  <a:lnTo>
                    <a:pt x="96" y="58"/>
                  </a:lnTo>
                  <a:lnTo>
                    <a:pt x="108" y="70"/>
                  </a:lnTo>
                  <a:lnTo>
                    <a:pt x="136" y="70"/>
                  </a:lnTo>
                  <a:lnTo>
                    <a:pt x="138" y="32"/>
                  </a:lnTo>
                  <a:lnTo>
                    <a:pt x="154" y="59"/>
                  </a:lnTo>
                  <a:lnTo>
                    <a:pt x="161" y="79"/>
                  </a:lnTo>
                  <a:lnTo>
                    <a:pt x="190" y="71"/>
                  </a:lnTo>
                  <a:lnTo>
                    <a:pt x="218" y="75"/>
                  </a:lnTo>
                  <a:lnTo>
                    <a:pt x="243" y="87"/>
                  </a:lnTo>
                  <a:lnTo>
                    <a:pt x="244" y="122"/>
                  </a:lnTo>
                  <a:lnTo>
                    <a:pt x="252" y="143"/>
                  </a:lnTo>
                  <a:lnTo>
                    <a:pt x="278" y="156"/>
                  </a:lnTo>
                  <a:lnTo>
                    <a:pt x="296" y="168"/>
                  </a:lnTo>
                  <a:lnTo>
                    <a:pt x="282" y="194"/>
                  </a:lnTo>
                  <a:lnTo>
                    <a:pt x="282" y="19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4" name="Freeform 294">
              <a:extLst>
                <a:ext uri="{FF2B5EF4-FFF2-40B4-BE49-F238E27FC236}">
                  <a16:creationId xmlns:a16="http://schemas.microsoft.com/office/drawing/2014/main" id="{3D4FCB73-BC50-F786-CDAB-2FA4FCC79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9727" y="3251055"/>
              <a:ext cx="256822" cy="281930"/>
            </a:xfrm>
            <a:custGeom>
              <a:avLst/>
              <a:gdLst>
                <a:gd name="T0" fmla="*/ 103 w 121"/>
                <a:gd name="T1" fmla="*/ 104 h 139"/>
                <a:gd name="T2" fmla="*/ 99 w 121"/>
                <a:gd name="T3" fmla="*/ 128 h 139"/>
                <a:gd name="T4" fmla="*/ 86 w 121"/>
                <a:gd name="T5" fmla="*/ 139 h 139"/>
                <a:gd name="T6" fmla="*/ 78 w 121"/>
                <a:gd name="T7" fmla="*/ 108 h 139"/>
                <a:gd name="T8" fmla="*/ 64 w 121"/>
                <a:gd name="T9" fmla="*/ 116 h 139"/>
                <a:gd name="T10" fmla="*/ 59 w 121"/>
                <a:gd name="T11" fmla="*/ 136 h 139"/>
                <a:gd name="T12" fmla="*/ 28 w 121"/>
                <a:gd name="T13" fmla="*/ 136 h 139"/>
                <a:gd name="T14" fmla="*/ 47 w 121"/>
                <a:gd name="T15" fmla="*/ 124 h 139"/>
                <a:gd name="T16" fmla="*/ 25 w 121"/>
                <a:gd name="T17" fmla="*/ 82 h 139"/>
                <a:gd name="T18" fmla="*/ 7 w 121"/>
                <a:gd name="T19" fmla="*/ 48 h 139"/>
                <a:gd name="T20" fmla="*/ 0 w 121"/>
                <a:gd name="T21" fmla="*/ 13 h 139"/>
                <a:gd name="T22" fmla="*/ 45 w 121"/>
                <a:gd name="T23" fmla="*/ 0 h 139"/>
                <a:gd name="T24" fmla="*/ 70 w 121"/>
                <a:gd name="T25" fmla="*/ 45 h 139"/>
                <a:gd name="T26" fmla="*/ 92 w 121"/>
                <a:gd name="T27" fmla="*/ 69 h 139"/>
                <a:gd name="T28" fmla="*/ 117 w 121"/>
                <a:gd name="T29" fmla="*/ 85 h 139"/>
                <a:gd name="T30" fmla="*/ 121 w 121"/>
                <a:gd name="T31" fmla="*/ 99 h 139"/>
                <a:gd name="T32" fmla="*/ 103 w 121"/>
                <a:gd name="T33" fmla="*/ 104 h 139"/>
                <a:gd name="T34" fmla="*/ 103 w 121"/>
                <a:gd name="T35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39">
                  <a:moveTo>
                    <a:pt x="103" y="104"/>
                  </a:moveTo>
                  <a:lnTo>
                    <a:pt x="99" y="128"/>
                  </a:lnTo>
                  <a:lnTo>
                    <a:pt x="86" y="139"/>
                  </a:lnTo>
                  <a:lnTo>
                    <a:pt x="78" y="108"/>
                  </a:lnTo>
                  <a:lnTo>
                    <a:pt x="64" y="116"/>
                  </a:lnTo>
                  <a:lnTo>
                    <a:pt x="59" y="136"/>
                  </a:lnTo>
                  <a:lnTo>
                    <a:pt x="28" y="136"/>
                  </a:lnTo>
                  <a:lnTo>
                    <a:pt x="47" y="124"/>
                  </a:lnTo>
                  <a:lnTo>
                    <a:pt x="25" y="82"/>
                  </a:lnTo>
                  <a:lnTo>
                    <a:pt x="7" y="48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70" y="45"/>
                  </a:lnTo>
                  <a:lnTo>
                    <a:pt x="92" y="69"/>
                  </a:lnTo>
                  <a:lnTo>
                    <a:pt x="117" y="85"/>
                  </a:lnTo>
                  <a:lnTo>
                    <a:pt x="121" y="99"/>
                  </a:lnTo>
                  <a:lnTo>
                    <a:pt x="103" y="104"/>
                  </a:lnTo>
                  <a:lnTo>
                    <a:pt x="103" y="10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5" name="Freeform 295">
              <a:extLst>
                <a:ext uri="{FF2B5EF4-FFF2-40B4-BE49-F238E27FC236}">
                  <a16:creationId xmlns:a16="http://schemas.microsoft.com/office/drawing/2014/main" id="{C35645E6-8A26-FFF6-E2EE-D94AD522E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916" y="4938576"/>
              <a:ext cx="161309" cy="50707"/>
            </a:xfrm>
            <a:custGeom>
              <a:avLst/>
              <a:gdLst>
                <a:gd name="T0" fmla="*/ 75 w 76"/>
                <a:gd name="T1" fmla="*/ 19 h 25"/>
                <a:gd name="T2" fmla="*/ 62 w 76"/>
                <a:gd name="T3" fmla="*/ 18 h 25"/>
                <a:gd name="T4" fmla="*/ 47 w 76"/>
                <a:gd name="T5" fmla="*/ 14 h 25"/>
                <a:gd name="T6" fmla="*/ 25 w 76"/>
                <a:gd name="T7" fmla="*/ 25 h 25"/>
                <a:gd name="T8" fmla="*/ 0 w 76"/>
                <a:gd name="T9" fmla="*/ 21 h 25"/>
                <a:gd name="T10" fmla="*/ 14 w 76"/>
                <a:gd name="T11" fmla="*/ 14 h 25"/>
                <a:gd name="T12" fmla="*/ 4 w 76"/>
                <a:gd name="T13" fmla="*/ 4 h 25"/>
                <a:gd name="T14" fmla="*/ 34 w 76"/>
                <a:gd name="T15" fmla="*/ 4 h 25"/>
                <a:gd name="T16" fmla="*/ 47 w 76"/>
                <a:gd name="T17" fmla="*/ 0 h 25"/>
                <a:gd name="T18" fmla="*/ 76 w 76"/>
                <a:gd name="T19" fmla="*/ 4 h 25"/>
                <a:gd name="T20" fmla="*/ 75 w 76"/>
                <a:gd name="T21" fmla="*/ 19 h 25"/>
                <a:gd name="T22" fmla="*/ 75 w 76"/>
                <a:gd name="T23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25">
                  <a:moveTo>
                    <a:pt x="75" y="19"/>
                  </a:moveTo>
                  <a:lnTo>
                    <a:pt x="62" y="18"/>
                  </a:lnTo>
                  <a:lnTo>
                    <a:pt x="47" y="14"/>
                  </a:lnTo>
                  <a:lnTo>
                    <a:pt x="25" y="25"/>
                  </a:lnTo>
                  <a:lnTo>
                    <a:pt x="0" y="21"/>
                  </a:lnTo>
                  <a:lnTo>
                    <a:pt x="14" y="14"/>
                  </a:lnTo>
                  <a:lnTo>
                    <a:pt x="4" y="4"/>
                  </a:lnTo>
                  <a:lnTo>
                    <a:pt x="34" y="4"/>
                  </a:lnTo>
                  <a:lnTo>
                    <a:pt x="47" y="0"/>
                  </a:lnTo>
                  <a:lnTo>
                    <a:pt x="76" y="4"/>
                  </a:lnTo>
                  <a:lnTo>
                    <a:pt x="75" y="19"/>
                  </a:lnTo>
                  <a:lnTo>
                    <a:pt x="75" y="1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6" name="Freeform 296">
              <a:extLst>
                <a:ext uri="{FF2B5EF4-FFF2-40B4-BE49-F238E27FC236}">
                  <a16:creationId xmlns:a16="http://schemas.microsoft.com/office/drawing/2014/main" id="{CAAD3854-A0C0-7B48-9281-2E72B15EA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550" y="5001453"/>
              <a:ext cx="148574" cy="70990"/>
            </a:xfrm>
            <a:custGeom>
              <a:avLst/>
              <a:gdLst>
                <a:gd name="T0" fmla="*/ 42 w 70"/>
                <a:gd name="T1" fmla="*/ 20 h 35"/>
                <a:gd name="T2" fmla="*/ 30 w 70"/>
                <a:gd name="T3" fmla="*/ 35 h 35"/>
                <a:gd name="T4" fmla="*/ 21 w 70"/>
                <a:gd name="T5" fmla="*/ 25 h 35"/>
                <a:gd name="T6" fmla="*/ 1 w 70"/>
                <a:gd name="T7" fmla="*/ 25 h 35"/>
                <a:gd name="T8" fmla="*/ 0 w 70"/>
                <a:gd name="T9" fmla="*/ 8 h 35"/>
                <a:gd name="T10" fmla="*/ 37 w 70"/>
                <a:gd name="T11" fmla="*/ 0 h 35"/>
                <a:gd name="T12" fmla="*/ 70 w 70"/>
                <a:gd name="T13" fmla="*/ 10 h 35"/>
                <a:gd name="T14" fmla="*/ 42 w 70"/>
                <a:gd name="T15" fmla="*/ 20 h 35"/>
                <a:gd name="T16" fmla="*/ 42 w 70"/>
                <a:gd name="T1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5">
                  <a:moveTo>
                    <a:pt x="42" y="20"/>
                  </a:moveTo>
                  <a:lnTo>
                    <a:pt x="30" y="35"/>
                  </a:lnTo>
                  <a:lnTo>
                    <a:pt x="21" y="25"/>
                  </a:lnTo>
                  <a:lnTo>
                    <a:pt x="1" y="25"/>
                  </a:lnTo>
                  <a:lnTo>
                    <a:pt x="0" y="8"/>
                  </a:lnTo>
                  <a:lnTo>
                    <a:pt x="37" y="0"/>
                  </a:lnTo>
                  <a:lnTo>
                    <a:pt x="70" y="10"/>
                  </a:lnTo>
                  <a:lnTo>
                    <a:pt x="42" y="20"/>
                  </a:lnTo>
                  <a:lnTo>
                    <a:pt x="42" y="2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7" name="Freeform 297">
              <a:extLst>
                <a:ext uri="{FF2B5EF4-FFF2-40B4-BE49-F238E27FC236}">
                  <a16:creationId xmlns:a16="http://schemas.microsoft.com/office/drawing/2014/main" id="{E921FAF6-ACEB-5A03-B4F4-29FB5E77E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232" y="2932618"/>
              <a:ext cx="303517" cy="160234"/>
            </a:xfrm>
            <a:custGeom>
              <a:avLst/>
              <a:gdLst>
                <a:gd name="T0" fmla="*/ 133 w 143"/>
                <a:gd name="T1" fmla="*/ 37 h 79"/>
                <a:gd name="T2" fmla="*/ 117 w 143"/>
                <a:gd name="T3" fmla="*/ 62 h 79"/>
                <a:gd name="T4" fmla="*/ 94 w 143"/>
                <a:gd name="T5" fmla="*/ 69 h 79"/>
                <a:gd name="T6" fmla="*/ 76 w 143"/>
                <a:gd name="T7" fmla="*/ 67 h 79"/>
                <a:gd name="T8" fmla="*/ 61 w 143"/>
                <a:gd name="T9" fmla="*/ 79 h 79"/>
                <a:gd name="T10" fmla="*/ 36 w 143"/>
                <a:gd name="T11" fmla="*/ 72 h 79"/>
                <a:gd name="T12" fmla="*/ 11 w 143"/>
                <a:gd name="T13" fmla="*/ 61 h 79"/>
                <a:gd name="T14" fmla="*/ 0 w 143"/>
                <a:gd name="T15" fmla="*/ 58 h 79"/>
                <a:gd name="T16" fmla="*/ 10 w 143"/>
                <a:gd name="T17" fmla="*/ 46 h 79"/>
                <a:gd name="T18" fmla="*/ 10 w 143"/>
                <a:gd name="T19" fmla="*/ 41 h 79"/>
                <a:gd name="T20" fmla="*/ 19 w 143"/>
                <a:gd name="T21" fmla="*/ 26 h 79"/>
                <a:gd name="T22" fmla="*/ 16 w 143"/>
                <a:gd name="T23" fmla="*/ 4 h 79"/>
                <a:gd name="T24" fmla="*/ 48 w 143"/>
                <a:gd name="T25" fmla="*/ 9 h 79"/>
                <a:gd name="T26" fmla="*/ 74 w 143"/>
                <a:gd name="T27" fmla="*/ 9 h 79"/>
                <a:gd name="T28" fmla="*/ 113 w 143"/>
                <a:gd name="T29" fmla="*/ 0 h 79"/>
                <a:gd name="T30" fmla="*/ 125 w 143"/>
                <a:gd name="T31" fmla="*/ 4 h 79"/>
                <a:gd name="T32" fmla="*/ 143 w 143"/>
                <a:gd name="T33" fmla="*/ 20 h 79"/>
                <a:gd name="T34" fmla="*/ 133 w 143"/>
                <a:gd name="T35" fmla="*/ 37 h 79"/>
                <a:gd name="T36" fmla="*/ 133 w 143"/>
                <a:gd name="T37" fmla="*/ 3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3" h="79">
                  <a:moveTo>
                    <a:pt x="133" y="37"/>
                  </a:moveTo>
                  <a:lnTo>
                    <a:pt x="117" y="62"/>
                  </a:lnTo>
                  <a:lnTo>
                    <a:pt x="94" y="69"/>
                  </a:lnTo>
                  <a:lnTo>
                    <a:pt x="76" y="67"/>
                  </a:lnTo>
                  <a:lnTo>
                    <a:pt x="61" y="79"/>
                  </a:lnTo>
                  <a:lnTo>
                    <a:pt x="36" y="72"/>
                  </a:lnTo>
                  <a:lnTo>
                    <a:pt x="11" y="61"/>
                  </a:lnTo>
                  <a:lnTo>
                    <a:pt x="0" y="58"/>
                  </a:lnTo>
                  <a:lnTo>
                    <a:pt x="10" y="46"/>
                  </a:lnTo>
                  <a:lnTo>
                    <a:pt x="10" y="41"/>
                  </a:lnTo>
                  <a:lnTo>
                    <a:pt x="19" y="26"/>
                  </a:lnTo>
                  <a:lnTo>
                    <a:pt x="16" y="4"/>
                  </a:lnTo>
                  <a:lnTo>
                    <a:pt x="48" y="9"/>
                  </a:lnTo>
                  <a:lnTo>
                    <a:pt x="74" y="9"/>
                  </a:lnTo>
                  <a:lnTo>
                    <a:pt x="113" y="0"/>
                  </a:lnTo>
                  <a:lnTo>
                    <a:pt x="125" y="4"/>
                  </a:lnTo>
                  <a:lnTo>
                    <a:pt x="143" y="20"/>
                  </a:lnTo>
                  <a:lnTo>
                    <a:pt x="133" y="37"/>
                  </a:lnTo>
                  <a:lnTo>
                    <a:pt x="133" y="3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8" name="Freeform 298">
              <a:extLst>
                <a:ext uri="{FF2B5EF4-FFF2-40B4-BE49-F238E27FC236}">
                  <a16:creationId xmlns:a16="http://schemas.microsoft.com/office/drawing/2014/main" id="{E1737FA2-5F72-E078-1092-1C127809A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301" y="2739931"/>
              <a:ext cx="154943" cy="117640"/>
            </a:xfrm>
            <a:custGeom>
              <a:avLst/>
              <a:gdLst>
                <a:gd name="T0" fmla="*/ 58 w 73"/>
                <a:gd name="T1" fmla="*/ 45 h 58"/>
                <a:gd name="T2" fmla="*/ 54 w 73"/>
                <a:gd name="T3" fmla="*/ 58 h 58"/>
                <a:gd name="T4" fmla="*/ 28 w 73"/>
                <a:gd name="T5" fmla="*/ 47 h 58"/>
                <a:gd name="T6" fmla="*/ 17 w 73"/>
                <a:gd name="T7" fmla="*/ 27 h 58"/>
                <a:gd name="T8" fmla="*/ 0 w 73"/>
                <a:gd name="T9" fmla="*/ 17 h 58"/>
                <a:gd name="T10" fmla="*/ 1 w 73"/>
                <a:gd name="T11" fmla="*/ 4 h 58"/>
                <a:gd name="T12" fmla="*/ 25 w 73"/>
                <a:gd name="T13" fmla="*/ 4 h 58"/>
                <a:gd name="T14" fmla="*/ 38 w 73"/>
                <a:gd name="T15" fmla="*/ 0 h 58"/>
                <a:gd name="T16" fmla="*/ 54 w 73"/>
                <a:gd name="T17" fmla="*/ 1 h 58"/>
                <a:gd name="T18" fmla="*/ 58 w 73"/>
                <a:gd name="T19" fmla="*/ 21 h 58"/>
                <a:gd name="T20" fmla="*/ 73 w 73"/>
                <a:gd name="T21" fmla="*/ 29 h 58"/>
                <a:gd name="T22" fmla="*/ 58 w 73"/>
                <a:gd name="T23" fmla="*/ 45 h 58"/>
                <a:gd name="T24" fmla="*/ 58 w 73"/>
                <a:gd name="T2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58">
                  <a:moveTo>
                    <a:pt x="58" y="45"/>
                  </a:moveTo>
                  <a:lnTo>
                    <a:pt x="54" y="58"/>
                  </a:lnTo>
                  <a:lnTo>
                    <a:pt x="28" y="47"/>
                  </a:lnTo>
                  <a:lnTo>
                    <a:pt x="17" y="27"/>
                  </a:lnTo>
                  <a:lnTo>
                    <a:pt x="0" y="17"/>
                  </a:lnTo>
                  <a:lnTo>
                    <a:pt x="1" y="4"/>
                  </a:lnTo>
                  <a:lnTo>
                    <a:pt x="25" y="4"/>
                  </a:lnTo>
                  <a:lnTo>
                    <a:pt x="38" y="0"/>
                  </a:lnTo>
                  <a:lnTo>
                    <a:pt x="54" y="1"/>
                  </a:lnTo>
                  <a:lnTo>
                    <a:pt x="58" y="21"/>
                  </a:lnTo>
                  <a:lnTo>
                    <a:pt x="73" y="29"/>
                  </a:lnTo>
                  <a:lnTo>
                    <a:pt x="58" y="45"/>
                  </a:lnTo>
                  <a:lnTo>
                    <a:pt x="58" y="4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9" name="Freeform 299">
              <a:extLst>
                <a:ext uri="{FF2B5EF4-FFF2-40B4-BE49-F238E27FC236}">
                  <a16:creationId xmlns:a16="http://schemas.microsoft.com/office/drawing/2014/main" id="{1DE1F5AA-54DB-F966-D0FF-057BC50F8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5041" y="2324137"/>
              <a:ext cx="135839" cy="202827"/>
            </a:xfrm>
            <a:custGeom>
              <a:avLst/>
              <a:gdLst>
                <a:gd name="T0" fmla="*/ 46 w 64"/>
                <a:gd name="T1" fmla="*/ 69 h 100"/>
                <a:gd name="T2" fmla="*/ 50 w 64"/>
                <a:gd name="T3" fmla="*/ 94 h 100"/>
                <a:gd name="T4" fmla="*/ 25 w 64"/>
                <a:gd name="T5" fmla="*/ 100 h 100"/>
                <a:gd name="T6" fmla="*/ 15 w 64"/>
                <a:gd name="T7" fmla="*/ 77 h 100"/>
                <a:gd name="T8" fmla="*/ 0 w 64"/>
                <a:gd name="T9" fmla="*/ 70 h 100"/>
                <a:gd name="T10" fmla="*/ 0 w 64"/>
                <a:gd name="T11" fmla="*/ 30 h 100"/>
                <a:gd name="T12" fmla="*/ 31 w 64"/>
                <a:gd name="T13" fmla="*/ 29 h 100"/>
                <a:gd name="T14" fmla="*/ 45 w 64"/>
                <a:gd name="T15" fmla="*/ 0 h 100"/>
                <a:gd name="T16" fmla="*/ 64 w 64"/>
                <a:gd name="T17" fmla="*/ 29 h 100"/>
                <a:gd name="T18" fmla="*/ 46 w 64"/>
                <a:gd name="T19" fmla="*/ 69 h 100"/>
                <a:gd name="T20" fmla="*/ 46 w 64"/>
                <a:gd name="T21" fmla="*/ 6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00">
                  <a:moveTo>
                    <a:pt x="46" y="69"/>
                  </a:moveTo>
                  <a:lnTo>
                    <a:pt x="50" y="94"/>
                  </a:lnTo>
                  <a:lnTo>
                    <a:pt x="25" y="100"/>
                  </a:lnTo>
                  <a:lnTo>
                    <a:pt x="15" y="77"/>
                  </a:lnTo>
                  <a:lnTo>
                    <a:pt x="0" y="70"/>
                  </a:lnTo>
                  <a:lnTo>
                    <a:pt x="0" y="30"/>
                  </a:lnTo>
                  <a:lnTo>
                    <a:pt x="31" y="29"/>
                  </a:lnTo>
                  <a:lnTo>
                    <a:pt x="45" y="0"/>
                  </a:lnTo>
                  <a:lnTo>
                    <a:pt x="64" y="29"/>
                  </a:lnTo>
                  <a:lnTo>
                    <a:pt x="46" y="69"/>
                  </a:lnTo>
                  <a:lnTo>
                    <a:pt x="46" y="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0" name="Freeform 300">
              <a:extLst>
                <a:ext uri="{FF2B5EF4-FFF2-40B4-BE49-F238E27FC236}">
                  <a16:creationId xmlns:a16="http://schemas.microsoft.com/office/drawing/2014/main" id="{4515BE10-4D8F-A040-70F3-A0F9A7B9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8104" y="2291684"/>
              <a:ext cx="59430" cy="24339"/>
            </a:xfrm>
            <a:custGeom>
              <a:avLst/>
              <a:gdLst>
                <a:gd name="T0" fmla="*/ 0 w 28"/>
                <a:gd name="T1" fmla="*/ 12 h 12"/>
                <a:gd name="T2" fmla="*/ 4 w 28"/>
                <a:gd name="T3" fmla="*/ 0 h 12"/>
                <a:gd name="T4" fmla="*/ 18 w 28"/>
                <a:gd name="T5" fmla="*/ 0 h 12"/>
                <a:gd name="T6" fmla="*/ 28 w 28"/>
                <a:gd name="T7" fmla="*/ 0 h 12"/>
                <a:gd name="T8" fmla="*/ 0 w 28"/>
                <a:gd name="T9" fmla="*/ 12 h 12"/>
                <a:gd name="T10" fmla="*/ 0 w 28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2">
                  <a:moveTo>
                    <a:pt x="0" y="12"/>
                  </a:moveTo>
                  <a:lnTo>
                    <a:pt x="4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1" name="Freeform 301">
              <a:extLst>
                <a:ext uri="{FF2B5EF4-FFF2-40B4-BE49-F238E27FC236}">
                  <a16:creationId xmlns:a16="http://schemas.microsoft.com/office/drawing/2014/main" id="{A00C61A9-7ED0-07FE-D953-4588DF18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490" y="2983324"/>
              <a:ext cx="163432" cy="95329"/>
            </a:xfrm>
            <a:custGeom>
              <a:avLst/>
              <a:gdLst>
                <a:gd name="T0" fmla="*/ 69 w 77"/>
                <a:gd name="T1" fmla="*/ 42 h 47"/>
                <a:gd name="T2" fmla="*/ 60 w 77"/>
                <a:gd name="T3" fmla="*/ 38 h 47"/>
                <a:gd name="T4" fmla="*/ 52 w 77"/>
                <a:gd name="T5" fmla="*/ 47 h 47"/>
                <a:gd name="T6" fmla="*/ 44 w 77"/>
                <a:gd name="T7" fmla="*/ 36 h 47"/>
                <a:gd name="T8" fmla="*/ 36 w 77"/>
                <a:gd name="T9" fmla="*/ 45 h 47"/>
                <a:gd name="T10" fmla="*/ 12 w 77"/>
                <a:gd name="T11" fmla="*/ 46 h 47"/>
                <a:gd name="T12" fmla="*/ 0 w 77"/>
                <a:gd name="T13" fmla="*/ 36 h 47"/>
                <a:gd name="T14" fmla="*/ 4 w 77"/>
                <a:gd name="T15" fmla="*/ 20 h 47"/>
                <a:gd name="T16" fmla="*/ 15 w 77"/>
                <a:gd name="T17" fmla="*/ 7 h 47"/>
                <a:gd name="T18" fmla="*/ 29 w 77"/>
                <a:gd name="T19" fmla="*/ 3 h 47"/>
                <a:gd name="T20" fmla="*/ 44 w 77"/>
                <a:gd name="T21" fmla="*/ 4 h 47"/>
                <a:gd name="T22" fmla="*/ 60 w 77"/>
                <a:gd name="T23" fmla="*/ 0 h 47"/>
                <a:gd name="T24" fmla="*/ 73 w 77"/>
                <a:gd name="T25" fmla="*/ 8 h 47"/>
                <a:gd name="T26" fmla="*/ 77 w 77"/>
                <a:gd name="T27" fmla="*/ 24 h 47"/>
                <a:gd name="T28" fmla="*/ 69 w 77"/>
                <a:gd name="T29" fmla="*/ 42 h 47"/>
                <a:gd name="T30" fmla="*/ 69 w 77"/>
                <a:gd name="T31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47">
                  <a:moveTo>
                    <a:pt x="69" y="42"/>
                  </a:moveTo>
                  <a:lnTo>
                    <a:pt x="60" y="38"/>
                  </a:lnTo>
                  <a:lnTo>
                    <a:pt x="52" y="47"/>
                  </a:lnTo>
                  <a:lnTo>
                    <a:pt x="44" y="36"/>
                  </a:lnTo>
                  <a:lnTo>
                    <a:pt x="36" y="45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20"/>
                  </a:lnTo>
                  <a:lnTo>
                    <a:pt x="15" y="7"/>
                  </a:lnTo>
                  <a:lnTo>
                    <a:pt x="29" y="3"/>
                  </a:lnTo>
                  <a:lnTo>
                    <a:pt x="44" y="4"/>
                  </a:lnTo>
                  <a:lnTo>
                    <a:pt x="60" y="0"/>
                  </a:lnTo>
                  <a:lnTo>
                    <a:pt x="73" y="8"/>
                  </a:lnTo>
                  <a:lnTo>
                    <a:pt x="77" y="24"/>
                  </a:lnTo>
                  <a:lnTo>
                    <a:pt x="69" y="42"/>
                  </a:lnTo>
                  <a:lnTo>
                    <a:pt x="69" y="4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2" name="Freeform 302">
              <a:extLst>
                <a:ext uri="{FF2B5EF4-FFF2-40B4-BE49-F238E27FC236}">
                  <a16:creationId xmlns:a16="http://schemas.microsoft.com/office/drawing/2014/main" id="{C97D7DB5-7CBE-6903-1C19-EF7B367AA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731" y="2616208"/>
              <a:ext cx="140085" cy="170374"/>
            </a:xfrm>
            <a:custGeom>
              <a:avLst/>
              <a:gdLst>
                <a:gd name="T0" fmla="*/ 51 w 66"/>
                <a:gd name="T1" fmla="*/ 46 h 84"/>
                <a:gd name="T2" fmla="*/ 35 w 66"/>
                <a:gd name="T3" fmla="*/ 57 h 84"/>
                <a:gd name="T4" fmla="*/ 31 w 66"/>
                <a:gd name="T5" fmla="*/ 84 h 84"/>
                <a:gd name="T6" fmla="*/ 27 w 66"/>
                <a:gd name="T7" fmla="*/ 63 h 84"/>
                <a:gd name="T8" fmla="*/ 13 w 66"/>
                <a:gd name="T9" fmla="*/ 62 h 84"/>
                <a:gd name="T10" fmla="*/ 0 w 66"/>
                <a:gd name="T11" fmla="*/ 66 h 84"/>
                <a:gd name="T12" fmla="*/ 8 w 66"/>
                <a:gd name="T13" fmla="*/ 47 h 84"/>
                <a:gd name="T14" fmla="*/ 2 w 66"/>
                <a:gd name="T15" fmla="*/ 44 h 84"/>
                <a:gd name="T16" fmla="*/ 13 w 66"/>
                <a:gd name="T17" fmla="*/ 17 h 84"/>
                <a:gd name="T18" fmla="*/ 26 w 66"/>
                <a:gd name="T19" fmla="*/ 26 h 84"/>
                <a:gd name="T20" fmla="*/ 27 w 66"/>
                <a:gd name="T21" fmla="*/ 17 h 84"/>
                <a:gd name="T22" fmla="*/ 30 w 66"/>
                <a:gd name="T23" fmla="*/ 12 h 84"/>
                <a:gd name="T24" fmla="*/ 35 w 66"/>
                <a:gd name="T25" fmla="*/ 4 h 84"/>
                <a:gd name="T26" fmla="*/ 66 w 66"/>
                <a:gd name="T27" fmla="*/ 0 h 84"/>
                <a:gd name="T28" fmla="*/ 66 w 66"/>
                <a:gd name="T29" fmla="*/ 24 h 84"/>
                <a:gd name="T30" fmla="*/ 51 w 66"/>
                <a:gd name="T31" fmla="*/ 46 h 84"/>
                <a:gd name="T32" fmla="*/ 51 w 66"/>
                <a:gd name="T3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84">
                  <a:moveTo>
                    <a:pt x="51" y="46"/>
                  </a:moveTo>
                  <a:lnTo>
                    <a:pt x="35" y="57"/>
                  </a:lnTo>
                  <a:lnTo>
                    <a:pt x="31" y="84"/>
                  </a:lnTo>
                  <a:lnTo>
                    <a:pt x="27" y="63"/>
                  </a:lnTo>
                  <a:lnTo>
                    <a:pt x="13" y="62"/>
                  </a:lnTo>
                  <a:lnTo>
                    <a:pt x="0" y="66"/>
                  </a:lnTo>
                  <a:lnTo>
                    <a:pt x="8" y="47"/>
                  </a:lnTo>
                  <a:lnTo>
                    <a:pt x="2" y="44"/>
                  </a:lnTo>
                  <a:lnTo>
                    <a:pt x="13" y="17"/>
                  </a:lnTo>
                  <a:lnTo>
                    <a:pt x="26" y="26"/>
                  </a:lnTo>
                  <a:lnTo>
                    <a:pt x="27" y="17"/>
                  </a:lnTo>
                  <a:lnTo>
                    <a:pt x="30" y="12"/>
                  </a:lnTo>
                  <a:lnTo>
                    <a:pt x="35" y="4"/>
                  </a:lnTo>
                  <a:lnTo>
                    <a:pt x="66" y="0"/>
                  </a:lnTo>
                  <a:lnTo>
                    <a:pt x="66" y="24"/>
                  </a:lnTo>
                  <a:lnTo>
                    <a:pt x="51" y="46"/>
                  </a:lnTo>
                  <a:lnTo>
                    <a:pt x="51" y="4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3" name="Freeform 303">
              <a:extLst>
                <a:ext uri="{FF2B5EF4-FFF2-40B4-BE49-F238E27FC236}">
                  <a16:creationId xmlns:a16="http://schemas.microsoft.com/office/drawing/2014/main" id="{5A01F7C6-903F-EC2F-6763-6F844D011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972" y="1662921"/>
              <a:ext cx="452091" cy="259619"/>
            </a:xfrm>
            <a:custGeom>
              <a:avLst/>
              <a:gdLst>
                <a:gd name="T0" fmla="*/ 205 w 213"/>
                <a:gd name="T1" fmla="*/ 75 h 128"/>
                <a:gd name="T2" fmla="*/ 176 w 213"/>
                <a:gd name="T3" fmla="*/ 96 h 128"/>
                <a:gd name="T4" fmla="*/ 148 w 213"/>
                <a:gd name="T5" fmla="*/ 96 h 128"/>
                <a:gd name="T6" fmla="*/ 116 w 213"/>
                <a:gd name="T7" fmla="*/ 128 h 128"/>
                <a:gd name="T8" fmla="*/ 105 w 213"/>
                <a:gd name="T9" fmla="*/ 112 h 128"/>
                <a:gd name="T10" fmla="*/ 68 w 213"/>
                <a:gd name="T11" fmla="*/ 96 h 128"/>
                <a:gd name="T12" fmla="*/ 32 w 213"/>
                <a:gd name="T13" fmla="*/ 104 h 128"/>
                <a:gd name="T14" fmla="*/ 44 w 213"/>
                <a:gd name="T15" fmla="*/ 84 h 128"/>
                <a:gd name="T16" fmla="*/ 44 w 213"/>
                <a:gd name="T17" fmla="*/ 51 h 128"/>
                <a:gd name="T18" fmla="*/ 4 w 213"/>
                <a:gd name="T19" fmla="*/ 59 h 128"/>
                <a:gd name="T20" fmla="*/ 0 w 213"/>
                <a:gd name="T21" fmla="*/ 39 h 128"/>
                <a:gd name="T22" fmla="*/ 36 w 213"/>
                <a:gd name="T23" fmla="*/ 0 h 128"/>
                <a:gd name="T24" fmla="*/ 64 w 213"/>
                <a:gd name="T25" fmla="*/ 23 h 128"/>
                <a:gd name="T26" fmla="*/ 79 w 213"/>
                <a:gd name="T27" fmla="*/ 4 h 128"/>
                <a:gd name="T28" fmla="*/ 124 w 213"/>
                <a:gd name="T29" fmla="*/ 19 h 128"/>
                <a:gd name="T30" fmla="*/ 164 w 213"/>
                <a:gd name="T31" fmla="*/ 8 h 128"/>
                <a:gd name="T32" fmla="*/ 205 w 213"/>
                <a:gd name="T33" fmla="*/ 8 h 128"/>
                <a:gd name="T34" fmla="*/ 213 w 213"/>
                <a:gd name="T35" fmla="*/ 43 h 128"/>
                <a:gd name="T36" fmla="*/ 205 w 213"/>
                <a:gd name="T37" fmla="*/ 75 h 128"/>
                <a:gd name="T38" fmla="*/ 205 w 213"/>
                <a:gd name="T39" fmla="*/ 7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" h="128">
                  <a:moveTo>
                    <a:pt x="205" y="75"/>
                  </a:moveTo>
                  <a:lnTo>
                    <a:pt x="176" y="96"/>
                  </a:lnTo>
                  <a:lnTo>
                    <a:pt x="148" y="96"/>
                  </a:lnTo>
                  <a:lnTo>
                    <a:pt x="116" y="128"/>
                  </a:lnTo>
                  <a:lnTo>
                    <a:pt x="105" y="112"/>
                  </a:lnTo>
                  <a:lnTo>
                    <a:pt x="68" y="96"/>
                  </a:lnTo>
                  <a:lnTo>
                    <a:pt x="32" y="104"/>
                  </a:lnTo>
                  <a:lnTo>
                    <a:pt x="44" y="84"/>
                  </a:lnTo>
                  <a:lnTo>
                    <a:pt x="44" y="51"/>
                  </a:lnTo>
                  <a:lnTo>
                    <a:pt x="4" y="59"/>
                  </a:lnTo>
                  <a:lnTo>
                    <a:pt x="0" y="39"/>
                  </a:lnTo>
                  <a:lnTo>
                    <a:pt x="36" y="0"/>
                  </a:lnTo>
                  <a:lnTo>
                    <a:pt x="64" y="23"/>
                  </a:lnTo>
                  <a:lnTo>
                    <a:pt x="79" y="4"/>
                  </a:lnTo>
                  <a:lnTo>
                    <a:pt x="124" y="19"/>
                  </a:lnTo>
                  <a:lnTo>
                    <a:pt x="164" y="8"/>
                  </a:lnTo>
                  <a:lnTo>
                    <a:pt x="205" y="8"/>
                  </a:lnTo>
                  <a:lnTo>
                    <a:pt x="213" y="43"/>
                  </a:lnTo>
                  <a:lnTo>
                    <a:pt x="205" y="75"/>
                  </a:lnTo>
                  <a:lnTo>
                    <a:pt x="205" y="7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4" name="Freeform 304">
              <a:extLst>
                <a:ext uri="{FF2B5EF4-FFF2-40B4-BE49-F238E27FC236}">
                  <a16:creationId xmlns:a16="http://schemas.microsoft.com/office/drawing/2014/main" id="{7B23E94B-77A1-DB1E-4332-E3BC0780F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829" y="2222723"/>
              <a:ext cx="399028" cy="178488"/>
            </a:xfrm>
            <a:custGeom>
              <a:avLst/>
              <a:gdLst>
                <a:gd name="T0" fmla="*/ 171 w 188"/>
                <a:gd name="T1" fmla="*/ 64 h 88"/>
                <a:gd name="T2" fmla="*/ 147 w 188"/>
                <a:gd name="T3" fmla="*/ 57 h 88"/>
                <a:gd name="T4" fmla="*/ 138 w 188"/>
                <a:gd name="T5" fmla="*/ 88 h 88"/>
                <a:gd name="T6" fmla="*/ 137 w 188"/>
                <a:gd name="T7" fmla="*/ 72 h 88"/>
                <a:gd name="T8" fmla="*/ 90 w 188"/>
                <a:gd name="T9" fmla="*/ 53 h 88"/>
                <a:gd name="T10" fmla="*/ 41 w 188"/>
                <a:gd name="T11" fmla="*/ 82 h 88"/>
                <a:gd name="T12" fmla="*/ 3 w 188"/>
                <a:gd name="T13" fmla="*/ 84 h 88"/>
                <a:gd name="T14" fmla="*/ 0 w 188"/>
                <a:gd name="T15" fmla="*/ 43 h 88"/>
                <a:gd name="T16" fmla="*/ 18 w 188"/>
                <a:gd name="T17" fmla="*/ 27 h 88"/>
                <a:gd name="T18" fmla="*/ 35 w 188"/>
                <a:gd name="T19" fmla="*/ 54 h 88"/>
                <a:gd name="T20" fmla="*/ 60 w 188"/>
                <a:gd name="T21" fmla="*/ 54 h 88"/>
                <a:gd name="T22" fmla="*/ 65 w 188"/>
                <a:gd name="T23" fmla="*/ 30 h 88"/>
                <a:gd name="T24" fmla="*/ 47 w 188"/>
                <a:gd name="T25" fmla="*/ 22 h 88"/>
                <a:gd name="T26" fmla="*/ 39 w 188"/>
                <a:gd name="T27" fmla="*/ 4 h 88"/>
                <a:gd name="T28" fmla="*/ 84 w 188"/>
                <a:gd name="T29" fmla="*/ 0 h 88"/>
                <a:gd name="T30" fmla="*/ 107 w 188"/>
                <a:gd name="T31" fmla="*/ 18 h 88"/>
                <a:gd name="T32" fmla="*/ 151 w 188"/>
                <a:gd name="T33" fmla="*/ 21 h 88"/>
                <a:gd name="T34" fmla="*/ 188 w 188"/>
                <a:gd name="T35" fmla="*/ 53 h 88"/>
                <a:gd name="T36" fmla="*/ 171 w 188"/>
                <a:gd name="T37" fmla="*/ 64 h 88"/>
                <a:gd name="T38" fmla="*/ 171 w 188"/>
                <a:gd name="T39" fmla="*/ 6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" h="88">
                  <a:moveTo>
                    <a:pt x="171" y="64"/>
                  </a:moveTo>
                  <a:lnTo>
                    <a:pt x="147" y="57"/>
                  </a:lnTo>
                  <a:lnTo>
                    <a:pt x="138" y="88"/>
                  </a:lnTo>
                  <a:lnTo>
                    <a:pt x="137" y="72"/>
                  </a:lnTo>
                  <a:lnTo>
                    <a:pt x="90" y="53"/>
                  </a:lnTo>
                  <a:lnTo>
                    <a:pt x="41" y="82"/>
                  </a:lnTo>
                  <a:lnTo>
                    <a:pt x="3" y="84"/>
                  </a:lnTo>
                  <a:lnTo>
                    <a:pt x="0" y="43"/>
                  </a:lnTo>
                  <a:lnTo>
                    <a:pt x="18" y="27"/>
                  </a:lnTo>
                  <a:lnTo>
                    <a:pt x="35" y="54"/>
                  </a:lnTo>
                  <a:lnTo>
                    <a:pt x="60" y="54"/>
                  </a:lnTo>
                  <a:lnTo>
                    <a:pt x="65" y="30"/>
                  </a:lnTo>
                  <a:lnTo>
                    <a:pt x="47" y="22"/>
                  </a:lnTo>
                  <a:lnTo>
                    <a:pt x="39" y="4"/>
                  </a:lnTo>
                  <a:lnTo>
                    <a:pt x="84" y="0"/>
                  </a:lnTo>
                  <a:lnTo>
                    <a:pt x="107" y="18"/>
                  </a:lnTo>
                  <a:lnTo>
                    <a:pt x="151" y="21"/>
                  </a:lnTo>
                  <a:lnTo>
                    <a:pt x="188" y="53"/>
                  </a:lnTo>
                  <a:lnTo>
                    <a:pt x="171" y="64"/>
                  </a:lnTo>
                  <a:lnTo>
                    <a:pt x="171" y="6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5" name="Freeform 305">
              <a:extLst>
                <a:ext uri="{FF2B5EF4-FFF2-40B4-BE49-F238E27FC236}">
                  <a16:creationId xmlns:a16="http://schemas.microsoft.com/office/drawing/2014/main" id="{3AAF9F33-2D6A-F384-2399-99D9406FB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9380" y="3184123"/>
              <a:ext cx="273802" cy="194713"/>
            </a:xfrm>
            <a:custGeom>
              <a:avLst/>
              <a:gdLst>
                <a:gd name="T0" fmla="*/ 122 w 129"/>
                <a:gd name="T1" fmla="*/ 57 h 96"/>
                <a:gd name="T2" fmla="*/ 113 w 129"/>
                <a:gd name="T3" fmla="*/ 69 h 96"/>
                <a:gd name="T4" fmla="*/ 119 w 129"/>
                <a:gd name="T5" fmla="*/ 81 h 96"/>
                <a:gd name="T6" fmla="*/ 97 w 129"/>
                <a:gd name="T7" fmla="*/ 83 h 96"/>
                <a:gd name="T8" fmla="*/ 76 w 129"/>
                <a:gd name="T9" fmla="*/ 87 h 96"/>
                <a:gd name="T10" fmla="*/ 64 w 129"/>
                <a:gd name="T11" fmla="*/ 87 h 96"/>
                <a:gd name="T12" fmla="*/ 49 w 129"/>
                <a:gd name="T13" fmla="*/ 96 h 96"/>
                <a:gd name="T14" fmla="*/ 28 w 129"/>
                <a:gd name="T15" fmla="*/ 91 h 96"/>
                <a:gd name="T16" fmla="*/ 16 w 129"/>
                <a:gd name="T17" fmla="*/ 91 h 96"/>
                <a:gd name="T18" fmla="*/ 14 w 129"/>
                <a:gd name="T19" fmla="*/ 55 h 96"/>
                <a:gd name="T20" fmla="*/ 2 w 129"/>
                <a:gd name="T21" fmla="*/ 33 h 96"/>
                <a:gd name="T22" fmla="*/ 0 w 129"/>
                <a:gd name="T23" fmla="*/ 18 h 96"/>
                <a:gd name="T24" fmla="*/ 20 w 129"/>
                <a:gd name="T25" fmla="*/ 3 h 96"/>
                <a:gd name="T26" fmla="*/ 27 w 129"/>
                <a:gd name="T27" fmla="*/ 8 h 96"/>
                <a:gd name="T28" fmla="*/ 34 w 129"/>
                <a:gd name="T29" fmla="*/ 0 h 96"/>
                <a:gd name="T30" fmla="*/ 60 w 129"/>
                <a:gd name="T31" fmla="*/ 8 h 96"/>
                <a:gd name="T32" fmla="*/ 67 w 129"/>
                <a:gd name="T33" fmla="*/ 29 h 96"/>
                <a:gd name="T34" fmla="*/ 100 w 129"/>
                <a:gd name="T35" fmla="*/ 25 h 96"/>
                <a:gd name="T36" fmla="*/ 121 w 129"/>
                <a:gd name="T37" fmla="*/ 21 h 96"/>
                <a:gd name="T38" fmla="*/ 129 w 129"/>
                <a:gd name="T39" fmla="*/ 41 h 96"/>
                <a:gd name="T40" fmla="*/ 122 w 129"/>
                <a:gd name="T41" fmla="*/ 57 h 96"/>
                <a:gd name="T42" fmla="*/ 122 w 129"/>
                <a:gd name="T43" fmla="*/ 5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96">
                  <a:moveTo>
                    <a:pt x="122" y="57"/>
                  </a:moveTo>
                  <a:lnTo>
                    <a:pt x="113" y="69"/>
                  </a:lnTo>
                  <a:lnTo>
                    <a:pt x="119" y="81"/>
                  </a:lnTo>
                  <a:lnTo>
                    <a:pt x="97" y="83"/>
                  </a:lnTo>
                  <a:lnTo>
                    <a:pt x="76" y="87"/>
                  </a:lnTo>
                  <a:lnTo>
                    <a:pt x="64" y="87"/>
                  </a:lnTo>
                  <a:lnTo>
                    <a:pt x="49" y="96"/>
                  </a:lnTo>
                  <a:lnTo>
                    <a:pt x="28" y="91"/>
                  </a:lnTo>
                  <a:lnTo>
                    <a:pt x="16" y="91"/>
                  </a:lnTo>
                  <a:lnTo>
                    <a:pt x="14" y="55"/>
                  </a:lnTo>
                  <a:lnTo>
                    <a:pt x="2" y="33"/>
                  </a:lnTo>
                  <a:lnTo>
                    <a:pt x="0" y="18"/>
                  </a:lnTo>
                  <a:lnTo>
                    <a:pt x="20" y="3"/>
                  </a:lnTo>
                  <a:lnTo>
                    <a:pt x="27" y="8"/>
                  </a:lnTo>
                  <a:lnTo>
                    <a:pt x="34" y="0"/>
                  </a:lnTo>
                  <a:lnTo>
                    <a:pt x="60" y="8"/>
                  </a:lnTo>
                  <a:lnTo>
                    <a:pt x="67" y="29"/>
                  </a:lnTo>
                  <a:lnTo>
                    <a:pt x="100" y="25"/>
                  </a:lnTo>
                  <a:lnTo>
                    <a:pt x="121" y="21"/>
                  </a:lnTo>
                  <a:lnTo>
                    <a:pt x="129" y="41"/>
                  </a:lnTo>
                  <a:lnTo>
                    <a:pt x="122" y="57"/>
                  </a:lnTo>
                  <a:lnTo>
                    <a:pt x="122" y="5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6" name="Freeform 306">
              <a:extLst>
                <a:ext uri="{FF2B5EF4-FFF2-40B4-BE49-F238E27FC236}">
                  <a16:creationId xmlns:a16="http://schemas.microsoft.com/office/drawing/2014/main" id="{13D22CB5-C891-8A10-6FD1-CE9108F88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0606" y="2165932"/>
              <a:ext cx="237719" cy="99386"/>
            </a:xfrm>
            <a:custGeom>
              <a:avLst/>
              <a:gdLst>
                <a:gd name="T0" fmla="*/ 68 w 112"/>
                <a:gd name="T1" fmla="*/ 46 h 49"/>
                <a:gd name="T2" fmla="*/ 45 w 112"/>
                <a:gd name="T3" fmla="*/ 28 h 49"/>
                <a:gd name="T4" fmla="*/ 0 w 112"/>
                <a:gd name="T5" fmla="*/ 32 h 49"/>
                <a:gd name="T6" fmla="*/ 18 w 112"/>
                <a:gd name="T7" fmla="*/ 16 h 49"/>
                <a:gd name="T8" fmla="*/ 50 w 112"/>
                <a:gd name="T9" fmla="*/ 0 h 49"/>
                <a:gd name="T10" fmla="*/ 87 w 112"/>
                <a:gd name="T11" fmla="*/ 12 h 49"/>
                <a:gd name="T12" fmla="*/ 112 w 112"/>
                <a:gd name="T13" fmla="*/ 49 h 49"/>
                <a:gd name="T14" fmla="*/ 68 w 112"/>
                <a:gd name="T15" fmla="*/ 46 h 49"/>
                <a:gd name="T16" fmla="*/ 68 w 112"/>
                <a:gd name="T1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49">
                  <a:moveTo>
                    <a:pt x="68" y="46"/>
                  </a:moveTo>
                  <a:lnTo>
                    <a:pt x="45" y="28"/>
                  </a:lnTo>
                  <a:lnTo>
                    <a:pt x="0" y="32"/>
                  </a:lnTo>
                  <a:lnTo>
                    <a:pt x="18" y="16"/>
                  </a:lnTo>
                  <a:lnTo>
                    <a:pt x="50" y="0"/>
                  </a:lnTo>
                  <a:lnTo>
                    <a:pt x="87" y="12"/>
                  </a:lnTo>
                  <a:lnTo>
                    <a:pt x="112" y="49"/>
                  </a:lnTo>
                  <a:lnTo>
                    <a:pt x="68" y="46"/>
                  </a:lnTo>
                  <a:lnTo>
                    <a:pt x="68" y="4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7" name="Freeform 307">
              <a:extLst>
                <a:ext uri="{FF2B5EF4-FFF2-40B4-BE49-F238E27FC236}">
                  <a16:creationId xmlns:a16="http://schemas.microsoft.com/office/drawing/2014/main" id="{3E500638-CD2B-96D0-6862-2C495FC2E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114" y="1389103"/>
              <a:ext cx="473315" cy="791025"/>
            </a:xfrm>
            <a:custGeom>
              <a:avLst/>
              <a:gdLst>
                <a:gd name="T0" fmla="*/ 205 w 223"/>
                <a:gd name="T1" fmla="*/ 289 h 390"/>
                <a:gd name="T2" fmla="*/ 181 w 223"/>
                <a:gd name="T3" fmla="*/ 314 h 390"/>
                <a:gd name="T4" fmla="*/ 158 w 223"/>
                <a:gd name="T5" fmla="*/ 341 h 390"/>
                <a:gd name="T6" fmla="*/ 152 w 223"/>
                <a:gd name="T7" fmla="*/ 363 h 390"/>
                <a:gd name="T8" fmla="*/ 155 w 223"/>
                <a:gd name="T9" fmla="*/ 390 h 390"/>
                <a:gd name="T10" fmla="*/ 131 w 223"/>
                <a:gd name="T11" fmla="*/ 354 h 390"/>
                <a:gd name="T12" fmla="*/ 100 w 223"/>
                <a:gd name="T13" fmla="*/ 359 h 390"/>
                <a:gd name="T14" fmla="*/ 87 w 223"/>
                <a:gd name="T15" fmla="*/ 372 h 390"/>
                <a:gd name="T16" fmla="*/ 46 w 223"/>
                <a:gd name="T17" fmla="*/ 371 h 390"/>
                <a:gd name="T18" fmla="*/ 18 w 223"/>
                <a:gd name="T19" fmla="*/ 351 h 390"/>
                <a:gd name="T20" fmla="*/ 8 w 223"/>
                <a:gd name="T21" fmla="*/ 325 h 390"/>
                <a:gd name="T22" fmla="*/ 0 w 223"/>
                <a:gd name="T23" fmla="*/ 298 h 390"/>
                <a:gd name="T24" fmla="*/ 6 w 223"/>
                <a:gd name="T25" fmla="*/ 255 h 390"/>
                <a:gd name="T26" fmla="*/ 34 w 223"/>
                <a:gd name="T27" fmla="*/ 243 h 390"/>
                <a:gd name="T28" fmla="*/ 54 w 223"/>
                <a:gd name="T29" fmla="*/ 223 h 390"/>
                <a:gd name="T30" fmla="*/ 61 w 223"/>
                <a:gd name="T31" fmla="*/ 197 h 390"/>
                <a:gd name="T32" fmla="*/ 95 w 223"/>
                <a:gd name="T33" fmla="*/ 201 h 390"/>
                <a:gd name="T34" fmla="*/ 75 w 223"/>
                <a:gd name="T35" fmla="*/ 166 h 390"/>
                <a:gd name="T36" fmla="*/ 30 w 223"/>
                <a:gd name="T37" fmla="*/ 162 h 390"/>
                <a:gd name="T38" fmla="*/ 46 w 223"/>
                <a:gd name="T39" fmla="*/ 152 h 390"/>
                <a:gd name="T40" fmla="*/ 45 w 223"/>
                <a:gd name="T41" fmla="*/ 102 h 390"/>
                <a:gd name="T42" fmla="*/ 42 w 223"/>
                <a:gd name="T43" fmla="*/ 86 h 390"/>
                <a:gd name="T44" fmla="*/ 24 w 223"/>
                <a:gd name="T45" fmla="*/ 70 h 390"/>
                <a:gd name="T46" fmla="*/ 6 w 223"/>
                <a:gd name="T47" fmla="*/ 50 h 390"/>
                <a:gd name="T48" fmla="*/ 22 w 223"/>
                <a:gd name="T49" fmla="*/ 54 h 390"/>
                <a:gd name="T50" fmla="*/ 45 w 223"/>
                <a:gd name="T51" fmla="*/ 58 h 390"/>
                <a:gd name="T52" fmla="*/ 77 w 223"/>
                <a:gd name="T53" fmla="*/ 54 h 390"/>
                <a:gd name="T54" fmla="*/ 87 w 223"/>
                <a:gd name="T55" fmla="*/ 30 h 390"/>
                <a:gd name="T56" fmla="*/ 100 w 223"/>
                <a:gd name="T57" fmla="*/ 12 h 390"/>
                <a:gd name="T58" fmla="*/ 115 w 223"/>
                <a:gd name="T59" fmla="*/ 0 h 390"/>
                <a:gd name="T60" fmla="*/ 133 w 223"/>
                <a:gd name="T61" fmla="*/ 4 h 390"/>
                <a:gd name="T62" fmla="*/ 151 w 223"/>
                <a:gd name="T63" fmla="*/ 20 h 390"/>
                <a:gd name="T64" fmla="*/ 137 w 223"/>
                <a:gd name="T65" fmla="*/ 58 h 390"/>
                <a:gd name="T66" fmla="*/ 162 w 223"/>
                <a:gd name="T67" fmla="*/ 82 h 390"/>
                <a:gd name="T68" fmla="*/ 162 w 223"/>
                <a:gd name="T69" fmla="*/ 107 h 390"/>
                <a:gd name="T70" fmla="*/ 170 w 223"/>
                <a:gd name="T71" fmla="*/ 139 h 390"/>
                <a:gd name="T72" fmla="*/ 172 w 223"/>
                <a:gd name="T73" fmla="*/ 177 h 390"/>
                <a:gd name="T74" fmla="*/ 182 w 223"/>
                <a:gd name="T75" fmla="*/ 209 h 390"/>
                <a:gd name="T76" fmla="*/ 194 w 223"/>
                <a:gd name="T77" fmla="*/ 246 h 390"/>
                <a:gd name="T78" fmla="*/ 206 w 223"/>
                <a:gd name="T79" fmla="*/ 259 h 390"/>
                <a:gd name="T80" fmla="*/ 223 w 223"/>
                <a:gd name="T81" fmla="*/ 273 h 390"/>
                <a:gd name="T82" fmla="*/ 205 w 223"/>
                <a:gd name="T83" fmla="*/ 289 h 390"/>
                <a:gd name="T84" fmla="*/ 205 w 223"/>
                <a:gd name="T85" fmla="*/ 2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3" h="390">
                  <a:moveTo>
                    <a:pt x="205" y="289"/>
                  </a:moveTo>
                  <a:lnTo>
                    <a:pt x="181" y="314"/>
                  </a:lnTo>
                  <a:lnTo>
                    <a:pt x="158" y="341"/>
                  </a:lnTo>
                  <a:lnTo>
                    <a:pt x="152" y="363"/>
                  </a:lnTo>
                  <a:lnTo>
                    <a:pt x="155" y="390"/>
                  </a:lnTo>
                  <a:lnTo>
                    <a:pt x="131" y="354"/>
                  </a:lnTo>
                  <a:lnTo>
                    <a:pt x="100" y="359"/>
                  </a:lnTo>
                  <a:lnTo>
                    <a:pt x="87" y="372"/>
                  </a:lnTo>
                  <a:lnTo>
                    <a:pt x="46" y="371"/>
                  </a:lnTo>
                  <a:lnTo>
                    <a:pt x="18" y="351"/>
                  </a:lnTo>
                  <a:lnTo>
                    <a:pt x="8" y="325"/>
                  </a:lnTo>
                  <a:lnTo>
                    <a:pt x="0" y="298"/>
                  </a:lnTo>
                  <a:lnTo>
                    <a:pt x="6" y="255"/>
                  </a:lnTo>
                  <a:lnTo>
                    <a:pt x="34" y="243"/>
                  </a:lnTo>
                  <a:lnTo>
                    <a:pt x="54" y="223"/>
                  </a:lnTo>
                  <a:lnTo>
                    <a:pt x="61" y="197"/>
                  </a:lnTo>
                  <a:lnTo>
                    <a:pt x="95" y="201"/>
                  </a:lnTo>
                  <a:lnTo>
                    <a:pt x="75" y="166"/>
                  </a:lnTo>
                  <a:lnTo>
                    <a:pt x="30" y="162"/>
                  </a:lnTo>
                  <a:lnTo>
                    <a:pt x="46" y="152"/>
                  </a:lnTo>
                  <a:lnTo>
                    <a:pt x="45" y="102"/>
                  </a:lnTo>
                  <a:lnTo>
                    <a:pt x="42" y="86"/>
                  </a:lnTo>
                  <a:lnTo>
                    <a:pt x="24" y="70"/>
                  </a:lnTo>
                  <a:lnTo>
                    <a:pt x="6" y="50"/>
                  </a:lnTo>
                  <a:lnTo>
                    <a:pt x="22" y="54"/>
                  </a:lnTo>
                  <a:lnTo>
                    <a:pt x="45" y="58"/>
                  </a:lnTo>
                  <a:lnTo>
                    <a:pt x="77" y="54"/>
                  </a:lnTo>
                  <a:lnTo>
                    <a:pt x="87" y="30"/>
                  </a:lnTo>
                  <a:lnTo>
                    <a:pt x="100" y="12"/>
                  </a:lnTo>
                  <a:lnTo>
                    <a:pt x="115" y="0"/>
                  </a:lnTo>
                  <a:lnTo>
                    <a:pt x="133" y="4"/>
                  </a:lnTo>
                  <a:lnTo>
                    <a:pt x="151" y="20"/>
                  </a:lnTo>
                  <a:lnTo>
                    <a:pt x="137" y="58"/>
                  </a:lnTo>
                  <a:lnTo>
                    <a:pt x="162" y="82"/>
                  </a:lnTo>
                  <a:lnTo>
                    <a:pt x="162" y="107"/>
                  </a:lnTo>
                  <a:lnTo>
                    <a:pt x="170" y="139"/>
                  </a:lnTo>
                  <a:lnTo>
                    <a:pt x="172" y="177"/>
                  </a:lnTo>
                  <a:lnTo>
                    <a:pt x="182" y="209"/>
                  </a:lnTo>
                  <a:lnTo>
                    <a:pt x="194" y="246"/>
                  </a:lnTo>
                  <a:lnTo>
                    <a:pt x="206" y="259"/>
                  </a:lnTo>
                  <a:lnTo>
                    <a:pt x="223" y="273"/>
                  </a:lnTo>
                  <a:lnTo>
                    <a:pt x="205" y="289"/>
                  </a:lnTo>
                  <a:lnTo>
                    <a:pt x="205" y="289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8" name="Freeform 308">
              <a:extLst>
                <a:ext uri="{FF2B5EF4-FFF2-40B4-BE49-F238E27FC236}">
                  <a16:creationId xmlns:a16="http://schemas.microsoft.com/office/drawing/2014/main" id="{9AA52056-70E0-834E-E0E8-091EC1AD9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2064" y="2885967"/>
              <a:ext cx="320497" cy="180516"/>
            </a:xfrm>
            <a:custGeom>
              <a:avLst/>
              <a:gdLst>
                <a:gd name="T0" fmla="*/ 151 w 151"/>
                <a:gd name="T1" fmla="*/ 49 h 89"/>
                <a:gd name="T2" fmla="*/ 142 w 151"/>
                <a:gd name="T3" fmla="*/ 64 h 89"/>
                <a:gd name="T4" fmla="*/ 142 w 151"/>
                <a:gd name="T5" fmla="*/ 69 h 89"/>
                <a:gd name="T6" fmla="*/ 132 w 151"/>
                <a:gd name="T7" fmla="*/ 81 h 89"/>
                <a:gd name="T8" fmla="*/ 111 w 151"/>
                <a:gd name="T9" fmla="*/ 89 h 89"/>
                <a:gd name="T10" fmla="*/ 73 w 151"/>
                <a:gd name="T11" fmla="*/ 81 h 89"/>
                <a:gd name="T12" fmla="*/ 60 w 151"/>
                <a:gd name="T13" fmla="*/ 65 h 89"/>
                <a:gd name="T14" fmla="*/ 39 w 151"/>
                <a:gd name="T15" fmla="*/ 76 h 89"/>
                <a:gd name="T16" fmla="*/ 15 w 151"/>
                <a:gd name="T17" fmla="*/ 76 h 89"/>
                <a:gd name="T18" fmla="*/ 4 w 151"/>
                <a:gd name="T19" fmla="*/ 70 h 89"/>
                <a:gd name="T20" fmla="*/ 0 w 151"/>
                <a:gd name="T21" fmla="*/ 55 h 89"/>
                <a:gd name="T22" fmla="*/ 9 w 151"/>
                <a:gd name="T23" fmla="*/ 57 h 89"/>
                <a:gd name="T24" fmla="*/ 19 w 151"/>
                <a:gd name="T25" fmla="*/ 57 h 89"/>
                <a:gd name="T26" fmla="*/ 46 w 151"/>
                <a:gd name="T27" fmla="*/ 45 h 89"/>
                <a:gd name="T28" fmla="*/ 69 w 151"/>
                <a:gd name="T29" fmla="*/ 32 h 89"/>
                <a:gd name="T30" fmla="*/ 76 w 151"/>
                <a:gd name="T31" fmla="*/ 24 h 89"/>
                <a:gd name="T32" fmla="*/ 77 w 151"/>
                <a:gd name="T33" fmla="*/ 0 h 89"/>
                <a:gd name="T34" fmla="*/ 94 w 151"/>
                <a:gd name="T35" fmla="*/ 16 h 89"/>
                <a:gd name="T36" fmla="*/ 111 w 151"/>
                <a:gd name="T37" fmla="*/ 15 h 89"/>
                <a:gd name="T38" fmla="*/ 115 w 151"/>
                <a:gd name="T39" fmla="*/ 2 h 89"/>
                <a:gd name="T40" fmla="*/ 136 w 151"/>
                <a:gd name="T41" fmla="*/ 3 h 89"/>
                <a:gd name="T42" fmla="*/ 134 w 151"/>
                <a:gd name="T43" fmla="*/ 19 h 89"/>
                <a:gd name="T44" fmla="*/ 148 w 151"/>
                <a:gd name="T45" fmla="*/ 27 h 89"/>
                <a:gd name="T46" fmla="*/ 151 w 151"/>
                <a:gd name="T47" fmla="*/ 49 h 89"/>
                <a:gd name="T48" fmla="*/ 151 w 151"/>
                <a:gd name="T49" fmla="*/ 4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89">
                  <a:moveTo>
                    <a:pt x="151" y="49"/>
                  </a:moveTo>
                  <a:lnTo>
                    <a:pt x="142" y="64"/>
                  </a:lnTo>
                  <a:lnTo>
                    <a:pt x="142" y="69"/>
                  </a:lnTo>
                  <a:lnTo>
                    <a:pt x="132" y="81"/>
                  </a:lnTo>
                  <a:lnTo>
                    <a:pt x="111" y="89"/>
                  </a:lnTo>
                  <a:lnTo>
                    <a:pt x="73" y="81"/>
                  </a:lnTo>
                  <a:lnTo>
                    <a:pt x="60" y="65"/>
                  </a:lnTo>
                  <a:lnTo>
                    <a:pt x="39" y="76"/>
                  </a:lnTo>
                  <a:lnTo>
                    <a:pt x="15" y="76"/>
                  </a:lnTo>
                  <a:lnTo>
                    <a:pt x="4" y="70"/>
                  </a:lnTo>
                  <a:lnTo>
                    <a:pt x="0" y="55"/>
                  </a:lnTo>
                  <a:lnTo>
                    <a:pt x="9" y="57"/>
                  </a:lnTo>
                  <a:lnTo>
                    <a:pt x="19" y="57"/>
                  </a:lnTo>
                  <a:lnTo>
                    <a:pt x="46" y="45"/>
                  </a:lnTo>
                  <a:lnTo>
                    <a:pt x="69" y="32"/>
                  </a:lnTo>
                  <a:lnTo>
                    <a:pt x="76" y="24"/>
                  </a:lnTo>
                  <a:lnTo>
                    <a:pt x="77" y="0"/>
                  </a:lnTo>
                  <a:lnTo>
                    <a:pt x="94" y="16"/>
                  </a:lnTo>
                  <a:lnTo>
                    <a:pt x="111" y="15"/>
                  </a:lnTo>
                  <a:lnTo>
                    <a:pt x="115" y="2"/>
                  </a:lnTo>
                  <a:lnTo>
                    <a:pt x="136" y="3"/>
                  </a:lnTo>
                  <a:lnTo>
                    <a:pt x="134" y="19"/>
                  </a:lnTo>
                  <a:lnTo>
                    <a:pt x="148" y="27"/>
                  </a:lnTo>
                  <a:lnTo>
                    <a:pt x="151" y="49"/>
                  </a:lnTo>
                  <a:lnTo>
                    <a:pt x="151" y="4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9" name="Freeform 309">
              <a:extLst>
                <a:ext uri="{FF2B5EF4-FFF2-40B4-BE49-F238E27FC236}">
                  <a16:creationId xmlns:a16="http://schemas.microsoft.com/office/drawing/2014/main" id="{BCCD4064-1C74-B18E-A951-5D3470E71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6868" y="2218666"/>
              <a:ext cx="27593" cy="16226"/>
            </a:xfrm>
            <a:custGeom>
              <a:avLst/>
              <a:gdLst>
                <a:gd name="T0" fmla="*/ 2 w 13"/>
                <a:gd name="T1" fmla="*/ 8 h 8"/>
                <a:gd name="T2" fmla="*/ 0 w 13"/>
                <a:gd name="T3" fmla="*/ 0 h 8"/>
                <a:gd name="T4" fmla="*/ 13 w 13"/>
                <a:gd name="T5" fmla="*/ 0 h 8"/>
                <a:gd name="T6" fmla="*/ 2 w 13"/>
                <a:gd name="T7" fmla="*/ 8 h 8"/>
                <a:gd name="T8" fmla="*/ 2 w 13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2" y="8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0" name="Freeform 310">
              <a:extLst>
                <a:ext uri="{FF2B5EF4-FFF2-40B4-BE49-F238E27FC236}">
                  <a16:creationId xmlns:a16="http://schemas.microsoft.com/office/drawing/2014/main" id="{7402BCED-34CC-88B1-9BA9-A7EDDD1AC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5210" y="3575579"/>
              <a:ext cx="101879" cy="64904"/>
            </a:xfrm>
            <a:custGeom>
              <a:avLst/>
              <a:gdLst>
                <a:gd name="T0" fmla="*/ 22 w 48"/>
                <a:gd name="T1" fmla="*/ 22 h 32"/>
                <a:gd name="T2" fmla="*/ 8 w 48"/>
                <a:gd name="T3" fmla="*/ 21 h 32"/>
                <a:gd name="T4" fmla="*/ 4 w 48"/>
                <a:gd name="T5" fmla="*/ 9 h 32"/>
                <a:gd name="T6" fmla="*/ 0 w 48"/>
                <a:gd name="T7" fmla="*/ 1 h 32"/>
                <a:gd name="T8" fmla="*/ 24 w 48"/>
                <a:gd name="T9" fmla="*/ 4 h 32"/>
                <a:gd name="T10" fmla="*/ 43 w 48"/>
                <a:gd name="T11" fmla="*/ 0 h 32"/>
                <a:gd name="T12" fmla="*/ 47 w 48"/>
                <a:gd name="T13" fmla="*/ 14 h 32"/>
                <a:gd name="T14" fmla="*/ 48 w 48"/>
                <a:gd name="T15" fmla="*/ 32 h 32"/>
                <a:gd name="T16" fmla="*/ 22 w 48"/>
                <a:gd name="T17" fmla="*/ 22 h 32"/>
                <a:gd name="T18" fmla="*/ 22 w 48"/>
                <a:gd name="T1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22" y="22"/>
                  </a:moveTo>
                  <a:lnTo>
                    <a:pt x="8" y="21"/>
                  </a:lnTo>
                  <a:lnTo>
                    <a:pt x="4" y="9"/>
                  </a:lnTo>
                  <a:lnTo>
                    <a:pt x="0" y="1"/>
                  </a:lnTo>
                  <a:lnTo>
                    <a:pt x="24" y="4"/>
                  </a:lnTo>
                  <a:lnTo>
                    <a:pt x="43" y="0"/>
                  </a:lnTo>
                  <a:lnTo>
                    <a:pt x="47" y="14"/>
                  </a:lnTo>
                  <a:lnTo>
                    <a:pt x="48" y="32"/>
                  </a:lnTo>
                  <a:lnTo>
                    <a:pt x="22" y="22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1" name="Freeform 311">
              <a:extLst>
                <a:ext uri="{FF2B5EF4-FFF2-40B4-BE49-F238E27FC236}">
                  <a16:creationId xmlns:a16="http://schemas.microsoft.com/office/drawing/2014/main" id="{1E82723C-4116-9D0A-F081-75A4500B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8779" y="2494511"/>
              <a:ext cx="203758" cy="245422"/>
            </a:xfrm>
            <a:custGeom>
              <a:avLst/>
              <a:gdLst>
                <a:gd name="T0" fmla="*/ 86 w 96"/>
                <a:gd name="T1" fmla="*/ 40 h 121"/>
                <a:gd name="T2" fmla="*/ 96 w 96"/>
                <a:gd name="T3" fmla="*/ 65 h 121"/>
                <a:gd name="T4" fmla="*/ 89 w 96"/>
                <a:gd name="T5" fmla="*/ 100 h 121"/>
                <a:gd name="T6" fmla="*/ 73 w 96"/>
                <a:gd name="T7" fmla="*/ 104 h 121"/>
                <a:gd name="T8" fmla="*/ 53 w 96"/>
                <a:gd name="T9" fmla="*/ 104 h 121"/>
                <a:gd name="T10" fmla="*/ 29 w 96"/>
                <a:gd name="T11" fmla="*/ 119 h 121"/>
                <a:gd name="T12" fmla="*/ 3 w 96"/>
                <a:gd name="T13" fmla="*/ 121 h 121"/>
                <a:gd name="T14" fmla="*/ 3 w 96"/>
                <a:gd name="T15" fmla="*/ 107 h 121"/>
                <a:gd name="T16" fmla="*/ 0 w 96"/>
                <a:gd name="T17" fmla="*/ 86 h 121"/>
                <a:gd name="T18" fmla="*/ 14 w 96"/>
                <a:gd name="T19" fmla="*/ 78 h 121"/>
                <a:gd name="T20" fmla="*/ 14 w 96"/>
                <a:gd name="T21" fmla="*/ 65 h 121"/>
                <a:gd name="T22" fmla="*/ 0 w 96"/>
                <a:gd name="T23" fmla="*/ 63 h 121"/>
                <a:gd name="T24" fmla="*/ 0 w 96"/>
                <a:gd name="T25" fmla="*/ 43 h 121"/>
                <a:gd name="T26" fmla="*/ 4 w 96"/>
                <a:gd name="T27" fmla="*/ 31 h 121"/>
                <a:gd name="T28" fmla="*/ 43 w 96"/>
                <a:gd name="T29" fmla="*/ 27 h 121"/>
                <a:gd name="T30" fmla="*/ 43 w 96"/>
                <a:gd name="T31" fmla="*/ 11 h 121"/>
                <a:gd name="T32" fmla="*/ 51 w 96"/>
                <a:gd name="T33" fmla="*/ 0 h 121"/>
                <a:gd name="T34" fmla="*/ 62 w 96"/>
                <a:gd name="T35" fmla="*/ 7 h 121"/>
                <a:gd name="T36" fmla="*/ 56 w 96"/>
                <a:gd name="T37" fmla="*/ 26 h 121"/>
                <a:gd name="T38" fmla="*/ 60 w 96"/>
                <a:gd name="T39" fmla="*/ 40 h 121"/>
                <a:gd name="T40" fmla="*/ 86 w 96"/>
                <a:gd name="T41" fmla="*/ 40 h 121"/>
                <a:gd name="T42" fmla="*/ 86 w 96"/>
                <a:gd name="T43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121">
                  <a:moveTo>
                    <a:pt x="86" y="40"/>
                  </a:moveTo>
                  <a:lnTo>
                    <a:pt x="96" y="65"/>
                  </a:lnTo>
                  <a:lnTo>
                    <a:pt x="89" y="100"/>
                  </a:lnTo>
                  <a:lnTo>
                    <a:pt x="73" y="104"/>
                  </a:lnTo>
                  <a:lnTo>
                    <a:pt x="53" y="104"/>
                  </a:lnTo>
                  <a:lnTo>
                    <a:pt x="29" y="119"/>
                  </a:lnTo>
                  <a:lnTo>
                    <a:pt x="3" y="121"/>
                  </a:lnTo>
                  <a:lnTo>
                    <a:pt x="3" y="107"/>
                  </a:lnTo>
                  <a:lnTo>
                    <a:pt x="0" y="86"/>
                  </a:lnTo>
                  <a:lnTo>
                    <a:pt x="14" y="78"/>
                  </a:lnTo>
                  <a:lnTo>
                    <a:pt x="14" y="65"/>
                  </a:lnTo>
                  <a:lnTo>
                    <a:pt x="0" y="63"/>
                  </a:lnTo>
                  <a:lnTo>
                    <a:pt x="0" y="43"/>
                  </a:lnTo>
                  <a:lnTo>
                    <a:pt x="4" y="31"/>
                  </a:lnTo>
                  <a:lnTo>
                    <a:pt x="43" y="27"/>
                  </a:lnTo>
                  <a:lnTo>
                    <a:pt x="43" y="11"/>
                  </a:lnTo>
                  <a:lnTo>
                    <a:pt x="51" y="0"/>
                  </a:lnTo>
                  <a:lnTo>
                    <a:pt x="62" y="7"/>
                  </a:lnTo>
                  <a:lnTo>
                    <a:pt x="56" y="26"/>
                  </a:lnTo>
                  <a:lnTo>
                    <a:pt x="60" y="40"/>
                  </a:lnTo>
                  <a:lnTo>
                    <a:pt x="86" y="40"/>
                  </a:lnTo>
                  <a:lnTo>
                    <a:pt x="86" y="4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2" name="Freeform 312">
              <a:extLst>
                <a:ext uri="{FF2B5EF4-FFF2-40B4-BE49-F238E27FC236}">
                  <a16:creationId xmlns:a16="http://schemas.microsoft.com/office/drawing/2014/main" id="{C0FB971D-B054-6A6C-1F72-A71FD0B3F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7640" y="2492482"/>
              <a:ext cx="99757" cy="83159"/>
            </a:xfrm>
            <a:custGeom>
              <a:avLst/>
              <a:gdLst>
                <a:gd name="T0" fmla="*/ 30 w 47"/>
                <a:gd name="T1" fmla="*/ 41 h 41"/>
                <a:gd name="T2" fmla="*/ 4 w 47"/>
                <a:gd name="T3" fmla="*/ 41 h 41"/>
                <a:gd name="T4" fmla="*/ 0 w 47"/>
                <a:gd name="T5" fmla="*/ 27 h 41"/>
                <a:gd name="T6" fmla="*/ 6 w 47"/>
                <a:gd name="T7" fmla="*/ 8 h 41"/>
                <a:gd name="T8" fmla="*/ 20 w 47"/>
                <a:gd name="T9" fmla="*/ 0 h 41"/>
                <a:gd name="T10" fmla="*/ 33 w 47"/>
                <a:gd name="T11" fmla="*/ 4 h 41"/>
                <a:gd name="T12" fmla="*/ 43 w 47"/>
                <a:gd name="T13" fmla="*/ 13 h 41"/>
                <a:gd name="T14" fmla="*/ 47 w 47"/>
                <a:gd name="T15" fmla="*/ 29 h 41"/>
                <a:gd name="T16" fmla="*/ 30 w 47"/>
                <a:gd name="T17" fmla="*/ 41 h 41"/>
                <a:gd name="T18" fmla="*/ 30 w 47"/>
                <a:gd name="T1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0" y="41"/>
                  </a:moveTo>
                  <a:lnTo>
                    <a:pt x="4" y="41"/>
                  </a:lnTo>
                  <a:lnTo>
                    <a:pt x="0" y="27"/>
                  </a:lnTo>
                  <a:lnTo>
                    <a:pt x="6" y="8"/>
                  </a:lnTo>
                  <a:lnTo>
                    <a:pt x="20" y="0"/>
                  </a:lnTo>
                  <a:lnTo>
                    <a:pt x="33" y="4"/>
                  </a:lnTo>
                  <a:lnTo>
                    <a:pt x="43" y="13"/>
                  </a:lnTo>
                  <a:lnTo>
                    <a:pt x="47" y="29"/>
                  </a:lnTo>
                  <a:lnTo>
                    <a:pt x="30" y="41"/>
                  </a:lnTo>
                  <a:lnTo>
                    <a:pt x="30" y="4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3" name="Freeform 313">
              <a:extLst>
                <a:ext uri="{FF2B5EF4-FFF2-40B4-BE49-F238E27FC236}">
                  <a16:creationId xmlns:a16="http://schemas.microsoft.com/office/drawing/2014/main" id="{92C165D4-7953-3A08-0F8E-8287312FC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110" y="2273430"/>
              <a:ext cx="42450" cy="66933"/>
            </a:xfrm>
            <a:custGeom>
              <a:avLst/>
              <a:gdLst>
                <a:gd name="T0" fmla="*/ 8 w 20"/>
                <a:gd name="T1" fmla="*/ 33 h 33"/>
                <a:gd name="T2" fmla="*/ 0 w 20"/>
                <a:gd name="T3" fmla="*/ 25 h 33"/>
                <a:gd name="T4" fmla="*/ 1 w 20"/>
                <a:gd name="T5" fmla="*/ 9 h 33"/>
                <a:gd name="T6" fmla="*/ 17 w 20"/>
                <a:gd name="T7" fmla="*/ 0 h 33"/>
                <a:gd name="T8" fmla="*/ 20 w 20"/>
                <a:gd name="T9" fmla="*/ 17 h 33"/>
                <a:gd name="T10" fmla="*/ 8 w 20"/>
                <a:gd name="T11" fmla="*/ 33 h 33"/>
                <a:gd name="T12" fmla="*/ 8 w 20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3">
                  <a:moveTo>
                    <a:pt x="8" y="33"/>
                  </a:moveTo>
                  <a:lnTo>
                    <a:pt x="0" y="25"/>
                  </a:lnTo>
                  <a:lnTo>
                    <a:pt x="1" y="9"/>
                  </a:lnTo>
                  <a:lnTo>
                    <a:pt x="17" y="0"/>
                  </a:lnTo>
                  <a:lnTo>
                    <a:pt x="20" y="17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4" name="Freeform 314">
              <a:extLst>
                <a:ext uri="{FF2B5EF4-FFF2-40B4-BE49-F238E27FC236}">
                  <a16:creationId xmlns:a16="http://schemas.microsoft.com/office/drawing/2014/main" id="{8CA5A596-67EB-6F68-39BB-35774E5A7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048" y="2259233"/>
              <a:ext cx="352334" cy="588198"/>
            </a:xfrm>
            <a:custGeom>
              <a:avLst/>
              <a:gdLst>
                <a:gd name="T0" fmla="*/ 165 w 166"/>
                <a:gd name="T1" fmla="*/ 227 h 290"/>
                <a:gd name="T2" fmla="*/ 148 w 166"/>
                <a:gd name="T3" fmla="*/ 225 h 290"/>
                <a:gd name="T4" fmla="*/ 138 w 166"/>
                <a:gd name="T5" fmla="*/ 233 h 290"/>
                <a:gd name="T6" fmla="*/ 156 w 166"/>
                <a:gd name="T7" fmla="*/ 247 h 290"/>
                <a:gd name="T8" fmla="*/ 126 w 166"/>
                <a:gd name="T9" fmla="*/ 255 h 290"/>
                <a:gd name="T10" fmla="*/ 101 w 166"/>
                <a:gd name="T11" fmla="*/ 271 h 290"/>
                <a:gd name="T12" fmla="*/ 72 w 166"/>
                <a:gd name="T13" fmla="*/ 263 h 290"/>
                <a:gd name="T14" fmla="*/ 50 w 166"/>
                <a:gd name="T15" fmla="*/ 275 h 290"/>
                <a:gd name="T16" fmla="*/ 15 w 166"/>
                <a:gd name="T17" fmla="*/ 290 h 290"/>
                <a:gd name="T18" fmla="*/ 17 w 166"/>
                <a:gd name="T19" fmla="*/ 274 h 290"/>
                <a:gd name="T20" fmla="*/ 31 w 166"/>
                <a:gd name="T21" fmla="*/ 257 h 290"/>
                <a:gd name="T22" fmla="*/ 46 w 166"/>
                <a:gd name="T23" fmla="*/ 241 h 290"/>
                <a:gd name="T24" fmla="*/ 60 w 166"/>
                <a:gd name="T25" fmla="*/ 239 h 290"/>
                <a:gd name="T26" fmla="*/ 62 w 166"/>
                <a:gd name="T27" fmla="*/ 233 h 290"/>
                <a:gd name="T28" fmla="*/ 26 w 166"/>
                <a:gd name="T29" fmla="*/ 225 h 290"/>
                <a:gd name="T30" fmla="*/ 38 w 166"/>
                <a:gd name="T31" fmla="*/ 217 h 290"/>
                <a:gd name="T32" fmla="*/ 42 w 166"/>
                <a:gd name="T33" fmla="*/ 201 h 290"/>
                <a:gd name="T34" fmla="*/ 35 w 166"/>
                <a:gd name="T35" fmla="*/ 190 h 290"/>
                <a:gd name="T36" fmla="*/ 38 w 166"/>
                <a:gd name="T37" fmla="*/ 173 h 290"/>
                <a:gd name="T38" fmla="*/ 54 w 166"/>
                <a:gd name="T39" fmla="*/ 173 h 290"/>
                <a:gd name="T40" fmla="*/ 74 w 166"/>
                <a:gd name="T41" fmla="*/ 161 h 290"/>
                <a:gd name="T42" fmla="*/ 78 w 166"/>
                <a:gd name="T43" fmla="*/ 148 h 290"/>
                <a:gd name="T44" fmla="*/ 66 w 166"/>
                <a:gd name="T45" fmla="*/ 144 h 290"/>
                <a:gd name="T46" fmla="*/ 58 w 166"/>
                <a:gd name="T47" fmla="*/ 131 h 290"/>
                <a:gd name="T48" fmla="*/ 19 w 166"/>
                <a:gd name="T49" fmla="*/ 123 h 290"/>
                <a:gd name="T50" fmla="*/ 26 w 166"/>
                <a:gd name="T51" fmla="*/ 111 h 290"/>
                <a:gd name="T52" fmla="*/ 22 w 166"/>
                <a:gd name="T53" fmla="*/ 98 h 290"/>
                <a:gd name="T54" fmla="*/ 7 w 166"/>
                <a:gd name="T55" fmla="*/ 97 h 290"/>
                <a:gd name="T56" fmla="*/ 1 w 166"/>
                <a:gd name="T57" fmla="*/ 82 h 290"/>
                <a:gd name="T58" fmla="*/ 15 w 166"/>
                <a:gd name="T59" fmla="*/ 74 h 290"/>
                <a:gd name="T60" fmla="*/ 15 w 166"/>
                <a:gd name="T61" fmla="*/ 61 h 290"/>
                <a:gd name="T62" fmla="*/ 11 w 166"/>
                <a:gd name="T63" fmla="*/ 46 h 290"/>
                <a:gd name="T64" fmla="*/ 0 w 166"/>
                <a:gd name="T65" fmla="*/ 40 h 290"/>
                <a:gd name="T66" fmla="*/ 15 w 166"/>
                <a:gd name="T67" fmla="*/ 23 h 290"/>
                <a:gd name="T68" fmla="*/ 26 w 166"/>
                <a:gd name="T69" fmla="*/ 4 h 290"/>
                <a:gd name="T70" fmla="*/ 54 w 166"/>
                <a:gd name="T71" fmla="*/ 0 h 290"/>
                <a:gd name="T72" fmla="*/ 54 w 166"/>
                <a:gd name="T73" fmla="*/ 27 h 290"/>
                <a:gd name="T74" fmla="*/ 89 w 166"/>
                <a:gd name="T75" fmla="*/ 27 h 290"/>
                <a:gd name="T76" fmla="*/ 88 w 166"/>
                <a:gd name="T77" fmla="*/ 50 h 290"/>
                <a:gd name="T78" fmla="*/ 68 w 166"/>
                <a:gd name="T79" fmla="*/ 57 h 290"/>
                <a:gd name="T80" fmla="*/ 105 w 166"/>
                <a:gd name="T81" fmla="*/ 85 h 290"/>
                <a:gd name="T82" fmla="*/ 101 w 166"/>
                <a:gd name="T83" fmla="*/ 113 h 290"/>
                <a:gd name="T84" fmla="*/ 116 w 166"/>
                <a:gd name="T85" fmla="*/ 116 h 290"/>
                <a:gd name="T86" fmla="*/ 115 w 166"/>
                <a:gd name="T87" fmla="*/ 136 h 290"/>
                <a:gd name="T88" fmla="*/ 130 w 166"/>
                <a:gd name="T89" fmla="*/ 143 h 290"/>
                <a:gd name="T90" fmla="*/ 134 w 166"/>
                <a:gd name="T91" fmla="*/ 157 h 290"/>
                <a:gd name="T92" fmla="*/ 136 w 166"/>
                <a:gd name="T93" fmla="*/ 181 h 290"/>
                <a:gd name="T94" fmla="*/ 166 w 166"/>
                <a:gd name="T95" fmla="*/ 190 h 290"/>
                <a:gd name="T96" fmla="*/ 165 w 166"/>
                <a:gd name="T97" fmla="*/ 227 h 290"/>
                <a:gd name="T98" fmla="*/ 165 w 166"/>
                <a:gd name="T99" fmla="*/ 22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" h="290">
                  <a:moveTo>
                    <a:pt x="165" y="227"/>
                  </a:moveTo>
                  <a:lnTo>
                    <a:pt x="148" y="225"/>
                  </a:lnTo>
                  <a:lnTo>
                    <a:pt x="138" y="233"/>
                  </a:lnTo>
                  <a:lnTo>
                    <a:pt x="156" y="247"/>
                  </a:lnTo>
                  <a:lnTo>
                    <a:pt x="126" y="255"/>
                  </a:lnTo>
                  <a:lnTo>
                    <a:pt x="101" y="271"/>
                  </a:lnTo>
                  <a:lnTo>
                    <a:pt x="72" y="263"/>
                  </a:lnTo>
                  <a:lnTo>
                    <a:pt x="50" y="275"/>
                  </a:lnTo>
                  <a:lnTo>
                    <a:pt x="15" y="290"/>
                  </a:lnTo>
                  <a:lnTo>
                    <a:pt x="17" y="274"/>
                  </a:lnTo>
                  <a:lnTo>
                    <a:pt x="31" y="257"/>
                  </a:lnTo>
                  <a:lnTo>
                    <a:pt x="46" y="241"/>
                  </a:lnTo>
                  <a:lnTo>
                    <a:pt x="60" y="239"/>
                  </a:lnTo>
                  <a:lnTo>
                    <a:pt x="62" y="233"/>
                  </a:lnTo>
                  <a:lnTo>
                    <a:pt x="26" y="225"/>
                  </a:lnTo>
                  <a:lnTo>
                    <a:pt x="38" y="217"/>
                  </a:lnTo>
                  <a:lnTo>
                    <a:pt x="42" y="201"/>
                  </a:lnTo>
                  <a:lnTo>
                    <a:pt x="35" y="190"/>
                  </a:lnTo>
                  <a:lnTo>
                    <a:pt x="38" y="173"/>
                  </a:lnTo>
                  <a:lnTo>
                    <a:pt x="54" y="173"/>
                  </a:lnTo>
                  <a:lnTo>
                    <a:pt x="74" y="161"/>
                  </a:lnTo>
                  <a:lnTo>
                    <a:pt x="78" y="148"/>
                  </a:lnTo>
                  <a:lnTo>
                    <a:pt x="66" y="144"/>
                  </a:lnTo>
                  <a:lnTo>
                    <a:pt x="58" y="131"/>
                  </a:lnTo>
                  <a:lnTo>
                    <a:pt x="19" y="123"/>
                  </a:lnTo>
                  <a:lnTo>
                    <a:pt x="26" y="111"/>
                  </a:lnTo>
                  <a:lnTo>
                    <a:pt x="22" y="98"/>
                  </a:lnTo>
                  <a:lnTo>
                    <a:pt x="7" y="97"/>
                  </a:lnTo>
                  <a:lnTo>
                    <a:pt x="1" y="82"/>
                  </a:lnTo>
                  <a:lnTo>
                    <a:pt x="15" y="74"/>
                  </a:lnTo>
                  <a:lnTo>
                    <a:pt x="15" y="61"/>
                  </a:lnTo>
                  <a:lnTo>
                    <a:pt x="11" y="46"/>
                  </a:lnTo>
                  <a:lnTo>
                    <a:pt x="0" y="40"/>
                  </a:lnTo>
                  <a:lnTo>
                    <a:pt x="15" y="23"/>
                  </a:lnTo>
                  <a:lnTo>
                    <a:pt x="26" y="4"/>
                  </a:lnTo>
                  <a:lnTo>
                    <a:pt x="54" y="0"/>
                  </a:lnTo>
                  <a:lnTo>
                    <a:pt x="54" y="27"/>
                  </a:lnTo>
                  <a:lnTo>
                    <a:pt x="89" y="27"/>
                  </a:lnTo>
                  <a:lnTo>
                    <a:pt x="88" y="50"/>
                  </a:lnTo>
                  <a:lnTo>
                    <a:pt x="68" y="57"/>
                  </a:lnTo>
                  <a:lnTo>
                    <a:pt x="105" y="85"/>
                  </a:lnTo>
                  <a:lnTo>
                    <a:pt x="101" y="113"/>
                  </a:lnTo>
                  <a:lnTo>
                    <a:pt x="116" y="116"/>
                  </a:lnTo>
                  <a:lnTo>
                    <a:pt x="115" y="136"/>
                  </a:lnTo>
                  <a:lnTo>
                    <a:pt x="130" y="143"/>
                  </a:lnTo>
                  <a:lnTo>
                    <a:pt x="134" y="157"/>
                  </a:lnTo>
                  <a:lnTo>
                    <a:pt x="136" y="181"/>
                  </a:lnTo>
                  <a:lnTo>
                    <a:pt x="166" y="190"/>
                  </a:lnTo>
                  <a:lnTo>
                    <a:pt x="165" y="227"/>
                  </a:lnTo>
                  <a:lnTo>
                    <a:pt x="165" y="22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5" name="Freeform 315">
              <a:extLst>
                <a:ext uri="{FF2B5EF4-FFF2-40B4-BE49-F238E27FC236}">
                  <a16:creationId xmlns:a16="http://schemas.microsoft.com/office/drawing/2014/main" id="{F09CA204-4447-C2B5-9B77-1089F3156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41" y="2105083"/>
              <a:ext cx="31838" cy="60848"/>
            </a:xfrm>
            <a:custGeom>
              <a:avLst/>
              <a:gdLst>
                <a:gd name="T0" fmla="*/ 4 w 15"/>
                <a:gd name="T1" fmla="*/ 30 h 30"/>
                <a:gd name="T2" fmla="*/ 0 w 15"/>
                <a:gd name="T3" fmla="*/ 14 h 30"/>
                <a:gd name="T4" fmla="*/ 12 w 15"/>
                <a:gd name="T5" fmla="*/ 0 h 30"/>
                <a:gd name="T6" fmla="*/ 15 w 15"/>
                <a:gd name="T7" fmla="*/ 30 h 30"/>
                <a:gd name="T8" fmla="*/ 4 w 15"/>
                <a:gd name="T9" fmla="*/ 30 h 30"/>
                <a:gd name="T10" fmla="*/ 4 w 15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">
                  <a:moveTo>
                    <a:pt x="4" y="30"/>
                  </a:moveTo>
                  <a:lnTo>
                    <a:pt x="0" y="14"/>
                  </a:lnTo>
                  <a:lnTo>
                    <a:pt x="12" y="0"/>
                  </a:lnTo>
                  <a:lnTo>
                    <a:pt x="15" y="30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6" name="Freeform 316">
              <a:extLst>
                <a:ext uri="{FF2B5EF4-FFF2-40B4-BE49-F238E27FC236}">
                  <a16:creationId xmlns:a16="http://schemas.microsoft.com/office/drawing/2014/main" id="{D2BEAF81-0CD2-9822-D2DA-EC7DF0810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2835" y="1289719"/>
              <a:ext cx="1197084" cy="999937"/>
            </a:xfrm>
            <a:custGeom>
              <a:avLst/>
              <a:gdLst>
                <a:gd name="T0" fmla="*/ 535 w 564"/>
                <a:gd name="T1" fmla="*/ 78 h 493"/>
                <a:gd name="T2" fmla="*/ 499 w 564"/>
                <a:gd name="T3" fmla="*/ 131 h 493"/>
                <a:gd name="T4" fmla="*/ 488 w 564"/>
                <a:gd name="T5" fmla="*/ 69 h 493"/>
                <a:gd name="T6" fmla="*/ 452 w 564"/>
                <a:gd name="T7" fmla="*/ 49 h 493"/>
                <a:gd name="T8" fmla="*/ 424 w 564"/>
                <a:gd name="T9" fmla="*/ 79 h 493"/>
                <a:gd name="T10" fmla="*/ 382 w 564"/>
                <a:gd name="T11" fmla="*/ 107 h 493"/>
                <a:gd name="T12" fmla="*/ 343 w 564"/>
                <a:gd name="T13" fmla="*/ 99 h 493"/>
                <a:gd name="T14" fmla="*/ 317 w 564"/>
                <a:gd name="T15" fmla="*/ 125 h 493"/>
                <a:gd name="T16" fmla="*/ 279 w 564"/>
                <a:gd name="T17" fmla="*/ 127 h 493"/>
                <a:gd name="T18" fmla="*/ 255 w 564"/>
                <a:gd name="T19" fmla="*/ 145 h 493"/>
                <a:gd name="T20" fmla="*/ 239 w 564"/>
                <a:gd name="T21" fmla="*/ 161 h 493"/>
                <a:gd name="T22" fmla="*/ 223 w 564"/>
                <a:gd name="T23" fmla="*/ 189 h 493"/>
                <a:gd name="T24" fmla="*/ 201 w 564"/>
                <a:gd name="T25" fmla="*/ 209 h 493"/>
                <a:gd name="T26" fmla="*/ 185 w 564"/>
                <a:gd name="T27" fmla="*/ 246 h 493"/>
                <a:gd name="T28" fmla="*/ 189 w 564"/>
                <a:gd name="T29" fmla="*/ 277 h 493"/>
                <a:gd name="T30" fmla="*/ 156 w 564"/>
                <a:gd name="T31" fmla="*/ 281 h 493"/>
                <a:gd name="T32" fmla="*/ 156 w 564"/>
                <a:gd name="T33" fmla="*/ 339 h 493"/>
                <a:gd name="T34" fmla="*/ 173 w 564"/>
                <a:gd name="T35" fmla="*/ 392 h 493"/>
                <a:gd name="T36" fmla="*/ 156 w 564"/>
                <a:gd name="T37" fmla="*/ 432 h 493"/>
                <a:gd name="T38" fmla="*/ 140 w 564"/>
                <a:gd name="T39" fmla="*/ 477 h 493"/>
                <a:gd name="T40" fmla="*/ 90 w 564"/>
                <a:gd name="T41" fmla="*/ 472 h 493"/>
                <a:gd name="T42" fmla="*/ 54 w 564"/>
                <a:gd name="T43" fmla="*/ 490 h 493"/>
                <a:gd name="T44" fmla="*/ 24 w 564"/>
                <a:gd name="T45" fmla="*/ 464 h 493"/>
                <a:gd name="T46" fmla="*/ 17 w 564"/>
                <a:gd name="T47" fmla="*/ 413 h 493"/>
                <a:gd name="T48" fmla="*/ 0 w 564"/>
                <a:gd name="T49" fmla="*/ 351 h 493"/>
                <a:gd name="T50" fmla="*/ 21 w 564"/>
                <a:gd name="T51" fmla="*/ 332 h 493"/>
                <a:gd name="T52" fmla="*/ 63 w 564"/>
                <a:gd name="T53" fmla="*/ 322 h 493"/>
                <a:gd name="T54" fmla="*/ 98 w 564"/>
                <a:gd name="T55" fmla="*/ 305 h 493"/>
                <a:gd name="T56" fmla="*/ 132 w 564"/>
                <a:gd name="T57" fmla="*/ 268 h 493"/>
                <a:gd name="T58" fmla="*/ 152 w 564"/>
                <a:gd name="T59" fmla="*/ 234 h 493"/>
                <a:gd name="T60" fmla="*/ 164 w 564"/>
                <a:gd name="T61" fmla="*/ 189 h 493"/>
                <a:gd name="T62" fmla="*/ 209 w 564"/>
                <a:gd name="T63" fmla="*/ 141 h 493"/>
                <a:gd name="T64" fmla="*/ 263 w 564"/>
                <a:gd name="T65" fmla="*/ 122 h 493"/>
                <a:gd name="T66" fmla="*/ 314 w 564"/>
                <a:gd name="T67" fmla="*/ 104 h 493"/>
                <a:gd name="T68" fmla="*/ 341 w 564"/>
                <a:gd name="T69" fmla="*/ 75 h 493"/>
                <a:gd name="T70" fmla="*/ 320 w 564"/>
                <a:gd name="T71" fmla="*/ 38 h 493"/>
                <a:gd name="T72" fmla="*/ 351 w 564"/>
                <a:gd name="T73" fmla="*/ 14 h 493"/>
                <a:gd name="T74" fmla="*/ 367 w 564"/>
                <a:gd name="T75" fmla="*/ 41 h 493"/>
                <a:gd name="T76" fmla="*/ 379 w 564"/>
                <a:gd name="T77" fmla="*/ 29 h 493"/>
                <a:gd name="T78" fmla="*/ 399 w 564"/>
                <a:gd name="T79" fmla="*/ 42 h 493"/>
                <a:gd name="T80" fmla="*/ 395 w 564"/>
                <a:gd name="T81" fmla="*/ 17 h 493"/>
                <a:gd name="T82" fmla="*/ 436 w 564"/>
                <a:gd name="T83" fmla="*/ 21 h 493"/>
                <a:gd name="T84" fmla="*/ 453 w 564"/>
                <a:gd name="T85" fmla="*/ 22 h 493"/>
                <a:gd name="T86" fmla="*/ 495 w 564"/>
                <a:gd name="T87" fmla="*/ 8 h 493"/>
                <a:gd name="T88" fmla="*/ 518 w 564"/>
                <a:gd name="T89" fmla="*/ 42 h 493"/>
                <a:gd name="T90" fmla="*/ 564 w 564"/>
                <a:gd name="T91" fmla="*/ 5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4" h="493">
                  <a:moveTo>
                    <a:pt x="564" y="59"/>
                  </a:moveTo>
                  <a:lnTo>
                    <a:pt x="535" y="78"/>
                  </a:lnTo>
                  <a:lnTo>
                    <a:pt x="509" y="106"/>
                  </a:lnTo>
                  <a:lnTo>
                    <a:pt x="499" y="131"/>
                  </a:lnTo>
                  <a:lnTo>
                    <a:pt x="474" y="107"/>
                  </a:lnTo>
                  <a:lnTo>
                    <a:pt x="488" y="69"/>
                  </a:lnTo>
                  <a:lnTo>
                    <a:pt x="470" y="53"/>
                  </a:lnTo>
                  <a:lnTo>
                    <a:pt x="452" y="49"/>
                  </a:lnTo>
                  <a:lnTo>
                    <a:pt x="437" y="61"/>
                  </a:lnTo>
                  <a:lnTo>
                    <a:pt x="424" y="79"/>
                  </a:lnTo>
                  <a:lnTo>
                    <a:pt x="414" y="103"/>
                  </a:lnTo>
                  <a:lnTo>
                    <a:pt x="382" y="107"/>
                  </a:lnTo>
                  <a:lnTo>
                    <a:pt x="359" y="103"/>
                  </a:lnTo>
                  <a:lnTo>
                    <a:pt x="343" y="99"/>
                  </a:lnTo>
                  <a:lnTo>
                    <a:pt x="329" y="111"/>
                  </a:lnTo>
                  <a:lnTo>
                    <a:pt x="317" y="125"/>
                  </a:lnTo>
                  <a:lnTo>
                    <a:pt x="295" y="125"/>
                  </a:lnTo>
                  <a:lnTo>
                    <a:pt x="279" y="127"/>
                  </a:lnTo>
                  <a:lnTo>
                    <a:pt x="267" y="139"/>
                  </a:lnTo>
                  <a:lnTo>
                    <a:pt x="255" y="145"/>
                  </a:lnTo>
                  <a:lnTo>
                    <a:pt x="240" y="141"/>
                  </a:lnTo>
                  <a:lnTo>
                    <a:pt x="239" y="161"/>
                  </a:lnTo>
                  <a:lnTo>
                    <a:pt x="227" y="169"/>
                  </a:lnTo>
                  <a:lnTo>
                    <a:pt x="223" y="189"/>
                  </a:lnTo>
                  <a:lnTo>
                    <a:pt x="206" y="192"/>
                  </a:lnTo>
                  <a:lnTo>
                    <a:pt x="201" y="209"/>
                  </a:lnTo>
                  <a:lnTo>
                    <a:pt x="189" y="215"/>
                  </a:lnTo>
                  <a:lnTo>
                    <a:pt x="185" y="246"/>
                  </a:lnTo>
                  <a:lnTo>
                    <a:pt x="174" y="266"/>
                  </a:lnTo>
                  <a:lnTo>
                    <a:pt x="189" y="277"/>
                  </a:lnTo>
                  <a:lnTo>
                    <a:pt x="178" y="285"/>
                  </a:lnTo>
                  <a:lnTo>
                    <a:pt x="156" y="281"/>
                  </a:lnTo>
                  <a:lnTo>
                    <a:pt x="151" y="297"/>
                  </a:lnTo>
                  <a:lnTo>
                    <a:pt x="156" y="339"/>
                  </a:lnTo>
                  <a:lnTo>
                    <a:pt x="160" y="366"/>
                  </a:lnTo>
                  <a:lnTo>
                    <a:pt x="173" y="392"/>
                  </a:lnTo>
                  <a:lnTo>
                    <a:pt x="178" y="420"/>
                  </a:lnTo>
                  <a:lnTo>
                    <a:pt x="156" y="432"/>
                  </a:lnTo>
                  <a:lnTo>
                    <a:pt x="148" y="460"/>
                  </a:lnTo>
                  <a:lnTo>
                    <a:pt x="140" y="477"/>
                  </a:lnTo>
                  <a:lnTo>
                    <a:pt x="124" y="466"/>
                  </a:lnTo>
                  <a:lnTo>
                    <a:pt x="90" y="472"/>
                  </a:lnTo>
                  <a:lnTo>
                    <a:pt x="73" y="485"/>
                  </a:lnTo>
                  <a:lnTo>
                    <a:pt x="54" y="490"/>
                  </a:lnTo>
                  <a:lnTo>
                    <a:pt x="26" y="493"/>
                  </a:lnTo>
                  <a:lnTo>
                    <a:pt x="24" y="464"/>
                  </a:lnTo>
                  <a:lnTo>
                    <a:pt x="12" y="456"/>
                  </a:lnTo>
                  <a:lnTo>
                    <a:pt x="17" y="413"/>
                  </a:lnTo>
                  <a:lnTo>
                    <a:pt x="1" y="412"/>
                  </a:lnTo>
                  <a:lnTo>
                    <a:pt x="0" y="351"/>
                  </a:lnTo>
                  <a:lnTo>
                    <a:pt x="17" y="346"/>
                  </a:lnTo>
                  <a:lnTo>
                    <a:pt x="21" y="332"/>
                  </a:lnTo>
                  <a:lnTo>
                    <a:pt x="43" y="324"/>
                  </a:lnTo>
                  <a:lnTo>
                    <a:pt x="63" y="322"/>
                  </a:lnTo>
                  <a:lnTo>
                    <a:pt x="74" y="308"/>
                  </a:lnTo>
                  <a:lnTo>
                    <a:pt x="98" y="305"/>
                  </a:lnTo>
                  <a:lnTo>
                    <a:pt x="100" y="277"/>
                  </a:lnTo>
                  <a:lnTo>
                    <a:pt x="132" y="268"/>
                  </a:lnTo>
                  <a:lnTo>
                    <a:pt x="136" y="246"/>
                  </a:lnTo>
                  <a:lnTo>
                    <a:pt x="152" y="234"/>
                  </a:lnTo>
                  <a:lnTo>
                    <a:pt x="158" y="211"/>
                  </a:lnTo>
                  <a:lnTo>
                    <a:pt x="164" y="189"/>
                  </a:lnTo>
                  <a:lnTo>
                    <a:pt x="189" y="165"/>
                  </a:lnTo>
                  <a:lnTo>
                    <a:pt x="209" y="141"/>
                  </a:lnTo>
                  <a:lnTo>
                    <a:pt x="231" y="125"/>
                  </a:lnTo>
                  <a:lnTo>
                    <a:pt x="263" y="122"/>
                  </a:lnTo>
                  <a:lnTo>
                    <a:pt x="281" y="111"/>
                  </a:lnTo>
                  <a:lnTo>
                    <a:pt x="314" y="104"/>
                  </a:lnTo>
                  <a:lnTo>
                    <a:pt x="321" y="85"/>
                  </a:lnTo>
                  <a:lnTo>
                    <a:pt x="341" y="75"/>
                  </a:lnTo>
                  <a:lnTo>
                    <a:pt x="336" y="50"/>
                  </a:lnTo>
                  <a:lnTo>
                    <a:pt x="320" y="38"/>
                  </a:lnTo>
                  <a:lnTo>
                    <a:pt x="343" y="30"/>
                  </a:lnTo>
                  <a:lnTo>
                    <a:pt x="351" y="14"/>
                  </a:lnTo>
                  <a:lnTo>
                    <a:pt x="355" y="37"/>
                  </a:lnTo>
                  <a:lnTo>
                    <a:pt x="367" y="41"/>
                  </a:lnTo>
                  <a:lnTo>
                    <a:pt x="367" y="29"/>
                  </a:lnTo>
                  <a:lnTo>
                    <a:pt x="379" y="29"/>
                  </a:lnTo>
                  <a:lnTo>
                    <a:pt x="383" y="38"/>
                  </a:lnTo>
                  <a:lnTo>
                    <a:pt x="399" y="42"/>
                  </a:lnTo>
                  <a:lnTo>
                    <a:pt x="407" y="25"/>
                  </a:lnTo>
                  <a:lnTo>
                    <a:pt x="395" y="17"/>
                  </a:lnTo>
                  <a:lnTo>
                    <a:pt x="416" y="4"/>
                  </a:lnTo>
                  <a:lnTo>
                    <a:pt x="436" y="21"/>
                  </a:lnTo>
                  <a:lnTo>
                    <a:pt x="448" y="0"/>
                  </a:lnTo>
                  <a:lnTo>
                    <a:pt x="453" y="22"/>
                  </a:lnTo>
                  <a:lnTo>
                    <a:pt x="474" y="25"/>
                  </a:lnTo>
                  <a:lnTo>
                    <a:pt x="495" y="8"/>
                  </a:lnTo>
                  <a:lnTo>
                    <a:pt x="522" y="25"/>
                  </a:lnTo>
                  <a:lnTo>
                    <a:pt x="518" y="42"/>
                  </a:lnTo>
                  <a:lnTo>
                    <a:pt x="564" y="59"/>
                  </a:lnTo>
                  <a:lnTo>
                    <a:pt x="564" y="5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7" name="Freeform 317">
              <a:extLst>
                <a:ext uri="{FF2B5EF4-FFF2-40B4-BE49-F238E27FC236}">
                  <a16:creationId xmlns:a16="http://schemas.microsoft.com/office/drawing/2014/main" id="{2032E965-121E-5710-7846-57E95E380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214" y="2748045"/>
              <a:ext cx="577318" cy="576029"/>
            </a:xfrm>
            <a:custGeom>
              <a:avLst/>
              <a:gdLst>
                <a:gd name="T0" fmla="*/ 262 w 272"/>
                <a:gd name="T1" fmla="*/ 82 h 284"/>
                <a:gd name="T2" fmla="*/ 266 w 272"/>
                <a:gd name="T3" fmla="*/ 116 h 284"/>
                <a:gd name="T4" fmla="*/ 251 w 272"/>
                <a:gd name="T5" fmla="*/ 120 h 284"/>
                <a:gd name="T6" fmla="*/ 240 w 272"/>
                <a:gd name="T7" fmla="*/ 134 h 284"/>
                <a:gd name="T8" fmla="*/ 237 w 272"/>
                <a:gd name="T9" fmla="*/ 150 h 284"/>
                <a:gd name="T10" fmla="*/ 250 w 272"/>
                <a:gd name="T11" fmla="*/ 161 h 284"/>
                <a:gd name="T12" fmla="*/ 250 w 272"/>
                <a:gd name="T13" fmla="*/ 178 h 284"/>
                <a:gd name="T14" fmla="*/ 239 w 272"/>
                <a:gd name="T15" fmla="*/ 191 h 284"/>
                <a:gd name="T16" fmla="*/ 242 w 272"/>
                <a:gd name="T17" fmla="*/ 214 h 284"/>
                <a:gd name="T18" fmla="*/ 260 w 272"/>
                <a:gd name="T19" fmla="*/ 222 h 284"/>
                <a:gd name="T20" fmla="*/ 260 w 272"/>
                <a:gd name="T21" fmla="*/ 237 h 284"/>
                <a:gd name="T22" fmla="*/ 247 w 272"/>
                <a:gd name="T23" fmla="*/ 261 h 284"/>
                <a:gd name="T24" fmla="*/ 229 w 272"/>
                <a:gd name="T25" fmla="*/ 256 h 284"/>
                <a:gd name="T26" fmla="*/ 214 w 272"/>
                <a:gd name="T27" fmla="*/ 245 h 284"/>
                <a:gd name="T28" fmla="*/ 194 w 272"/>
                <a:gd name="T29" fmla="*/ 245 h 284"/>
                <a:gd name="T30" fmla="*/ 177 w 272"/>
                <a:gd name="T31" fmla="*/ 247 h 284"/>
                <a:gd name="T32" fmla="*/ 168 w 272"/>
                <a:gd name="T33" fmla="*/ 265 h 284"/>
                <a:gd name="T34" fmla="*/ 173 w 272"/>
                <a:gd name="T35" fmla="*/ 281 h 284"/>
                <a:gd name="T36" fmla="*/ 128 w 272"/>
                <a:gd name="T37" fmla="*/ 284 h 284"/>
                <a:gd name="T38" fmla="*/ 112 w 272"/>
                <a:gd name="T39" fmla="*/ 269 h 284"/>
                <a:gd name="T40" fmla="*/ 81 w 272"/>
                <a:gd name="T41" fmla="*/ 267 h 284"/>
                <a:gd name="T42" fmla="*/ 50 w 272"/>
                <a:gd name="T43" fmla="*/ 257 h 284"/>
                <a:gd name="T44" fmla="*/ 58 w 272"/>
                <a:gd name="T45" fmla="*/ 243 h 284"/>
                <a:gd name="T46" fmla="*/ 66 w 272"/>
                <a:gd name="T47" fmla="*/ 185 h 284"/>
                <a:gd name="T48" fmla="*/ 78 w 272"/>
                <a:gd name="T49" fmla="*/ 179 h 284"/>
                <a:gd name="T50" fmla="*/ 63 w 272"/>
                <a:gd name="T51" fmla="*/ 165 h 284"/>
                <a:gd name="T52" fmla="*/ 55 w 272"/>
                <a:gd name="T53" fmla="*/ 142 h 284"/>
                <a:gd name="T54" fmla="*/ 42 w 272"/>
                <a:gd name="T55" fmla="*/ 126 h 284"/>
                <a:gd name="T56" fmla="*/ 29 w 272"/>
                <a:gd name="T57" fmla="*/ 121 h 284"/>
                <a:gd name="T58" fmla="*/ 0 w 272"/>
                <a:gd name="T59" fmla="*/ 107 h 284"/>
                <a:gd name="T60" fmla="*/ 1 w 272"/>
                <a:gd name="T61" fmla="*/ 96 h 284"/>
                <a:gd name="T62" fmla="*/ 1 w 272"/>
                <a:gd name="T63" fmla="*/ 91 h 284"/>
                <a:gd name="T64" fmla="*/ 24 w 272"/>
                <a:gd name="T65" fmla="*/ 87 h 284"/>
                <a:gd name="T66" fmla="*/ 28 w 272"/>
                <a:gd name="T67" fmla="*/ 84 h 284"/>
                <a:gd name="T68" fmla="*/ 38 w 272"/>
                <a:gd name="T69" fmla="*/ 79 h 284"/>
                <a:gd name="T70" fmla="*/ 58 w 272"/>
                <a:gd name="T71" fmla="*/ 76 h 284"/>
                <a:gd name="T72" fmla="*/ 62 w 272"/>
                <a:gd name="T73" fmla="*/ 62 h 284"/>
                <a:gd name="T74" fmla="*/ 55 w 272"/>
                <a:gd name="T75" fmla="*/ 50 h 284"/>
                <a:gd name="T76" fmla="*/ 67 w 272"/>
                <a:gd name="T77" fmla="*/ 46 h 284"/>
                <a:gd name="T78" fmla="*/ 81 w 272"/>
                <a:gd name="T79" fmla="*/ 60 h 284"/>
                <a:gd name="T80" fmla="*/ 98 w 272"/>
                <a:gd name="T81" fmla="*/ 58 h 284"/>
                <a:gd name="T82" fmla="*/ 102 w 272"/>
                <a:gd name="T83" fmla="*/ 45 h 284"/>
                <a:gd name="T84" fmla="*/ 120 w 272"/>
                <a:gd name="T85" fmla="*/ 46 h 284"/>
                <a:gd name="T86" fmla="*/ 124 w 272"/>
                <a:gd name="T87" fmla="*/ 34 h 284"/>
                <a:gd name="T88" fmla="*/ 136 w 272"/>
                <a:gd name="T89" fmla="*/ 25 h 284"/>
                <a:gd name="T90" fmla="*/ 143 w 272"/>
                <a:gd name="T91" fmla="*/ 4 h 284"/>
                <a:gd name="T92" fmla="*/ 165 w 272"/>
                <a:gd name="T93" fmla="*/ 0 h 284"/>
                <a:gd name="T94" fmla="*/ 164 w 272"/>
                <a:gd name="T95" fmla="*/ 13 h 284"/>
                <a:gd name="T96" fmla="*/ 181 w 272"/>
                <a:gd name="T97" fmla="*/ 23 h 284"/>
                <a:gd name="T98" fmla="*/ 192 w 272"/>
                <a:gd name="T99" fmla="*/ 43 h 284"/>
                <a:gd name="T100" fmla="*/ 218 w 272"/>
                <a:gd name="T101" fmla="*/ 54 h 284"/>
                <a:gd name="T102" fmla="*/ 250 w 272"/>
                <a:gd name="T103" fmla="*/ 51 h 284"/>
                <a:gd name="T104" fmla="*/ 272 w 272"/>
                <a:gd name="T105" fmla="*/ 70 h 284"/>
                <a:gd name="T106" fmla="*/ 262 w 272"/>
                <a:gd name="T107" fmla="*/ 82 h 284"/>
                <a:gd name="T108" fmla="*/ 262 w 272"/>
                <a:gd name="T109" fmla="*/ 8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2" h="284">
                  <a:moveTo>
                    <a:pt x="262" y="82"/>
                  </a:moveTo>
                  <a:lnTo>
                    <a:pt x="266" y="116"/>
                  </a:lnTo>
                  <a:lnTo>
                    <a:pt x="251" y="120"/>
                  </a:lnTo>
                  <a:lnTo>
                    <a:pt x="240" y="134"/>
                  </a:lnTo>
                  <a:lnTo>
                    <a:pt x="237" y="150"/>
                  </a:lnTo>
                  <a:lnTo>
                    <a:pt x="250" y="161"/>
                  </a:lnTo>
                  <a:lnTo>
                    <a:pt x="250" y="178"/>
                  </a:lnTo>
                  <a:lnTo>
                    <a:pt x="239" y="191"/>
                  </a:lnTo>
                  <a:lnTo>
                    <a:pt x="242" y="214"/>
                  </a:lnTo>
                  <a:lnTo>
                    <a:pt x="260" y="222"/>
                  </a:lnTo>
                  <a:lnTo>
                    <a:pt x="260" y="237"/>
                  </a:lnTo>
                  <a:lnTo>
                    <a:pt x="247" y="261"/>
                  </a:lnTo>
                  <a:lnTo>
                    <a:pt x="229" y="256"/>
                  </a:lnTo>
                  <a:lnTo>
                    <a:pt x="214" y="245"/>
                  </a:lnTo>
                  <a:lnTo>
                    <a:pt x="194" y="245"/>
                  </a:lnTo>
                  <a:lnTo>
                    <a:pt x="177" y="247"/>
                  </a:lnTo>
                  <a:lnTo>
                    <a:pt x="168" y="265"/>
                  </a:lnTo>
                  <a:lnTo>
                    <a:pt x="173" y="281"/>
                  </a:lnTo>
                  <a:lnTo>
                    <a:pt x="128" y="284"/>
                  </a:lnTo>
                  <a:lnTo>
                    <a:pt x="112" y="269"/>
                  </a:lnTo>
                  <a:lnTo>
                    <a:pt x="81" y="267"/>
                  </a:lnTo>
                  <a:lnTo>
                    <a:pt x="50" y="257"/>
                  </a:lnTo>
                  <a:lnTo>
                    <a:pt x="58" y="243"/>
                  </a:lnTo>
                  <a:lnTo>
                    <a:pt x="66" y="185"/>
                  </a:lnTo>
                  <a:lnTo>
                    <a:pt x="78" y="179"/>
                  </a:lnTo>
                  <a:lnTo>
                    <a:pt x="63" y="165"/>
                  </a:lnTo>
                  <a:lnTo>
                    <a:pt x="55" y="142"/>
                  </a:lnTo>
                  <a:lnTo>
                    <a:pt x="42" y="126"/>
                  </a:lnTo>
                  <a:lnTo>
                    <a:pt x="29" y="121"/>
                  </a:lnTo>
                  <a:lnTo>
                    <a:pt x="0" y="107"/>
                  </a:lnTo>
                  <a:lnTo>
                    <a:pt x="1" y="96"/>
                  </a:lnTo>
                  <a:lnTo>
                    <a:pt x="1" y="91"/>
                  </a:lnTo>
                  <a:lnTo>
                    <a:pt x="24" y="87"/>
                  </a:lnTo>
                  <a:lnTo>
                    <a:pt x="28" y="84"/>
                  </a:lnTo>
                  <a:lnTo>
                    <a:pt x="38" y="79"/>
                  </a:lnTo>
                  <a:lnTo>
                    <a:pt x="58" y="76"/>
                  </a:lnTo>
                  <a:lnTo>
                    <a:pt x="62" y="62"/>
                  </a:lnTo>
                  <a:lnTo>
                    <a:pt x="55" y="50"/>
                  </a:lnTo>
                  <a:lnTo>
                    <a:pt x="67" y="46"/>
                  </a:lnTo>
                  <a:lnTo>
                    <a:pt x="81" y="60"/>
                  </a:lnTo>
                  <a:lnTo>
                    <a:pt x="98" y="58"/>
                  </a:lnTo>
                  <a:lnTo>
                    <a:pt x="102" y="45"/>
                  </a:lnTo>
                  <a:lnTo>
                    <a:pt x="120" y="46"/>
                  </a:lnTo>
                  <a:lnTo>
                    <a:pt x="124" y="34"/>
                  </a:lnTo>
                  <a:lnTo>
                    <a:pt x="136" y="25"/>
                  </a:lnTo>
                  <a:lnTo>
                    <a:pt x="143" y="4"/>
                  </a:lnTo>
                  <a:lnTo>
                    <a:pt x="165" y="0"/>
                  </a:lnTo>
                  <a:lnTo>
                    <a:pt x="164" y="13"/>
                  </a:lnTo>
                  <a:lnTo>
                    <a:pt x="181" y="23"/>
                  </a:lnTo>
                  <a:lnTo>
                    <a:pt x="192" y="43"/>
                  </a:lnTo>
                  <a:lnTo>
                    <a:pt x="218" y="54"/>
                  </a:lnTo>
                  <a:lnTo>
                    <a:pt x="250" y="51"/>
                  </a:lnTo>
                  <a:lnTo>
                    <a:pt x="272" y="70"/>
                  </a:lnTo>
                  <a:lnTo>
                    <a:pt x="262" y="82"/>
                  </a:lnTo>
                  <a:lnTo>
                    <a:pt x="262" y="8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8" name="Freeform 318">
              <a:extLst>
                <a:ext uri="{FF2B5EF4-FFF2-40B4-BE49-F238E27FC236}">
                  <a16:creationId xmlns:a16="http://schemas.microsoft.com/office/drawing/2014/main" id="{A9003044-69BB-0736-41F1-3C6446C66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490" y="3017806"/>
              <a:ext cx="585807" cy="555746"/>
            </a:xfrm>
            <a:custGeom>
              <a:avLst/>
              <a:gdLst>
                <a:gd name="T0" fmla="*/ 268 w 276"/>
                <a:gd name="T1" fmla="*/ 230 h 274"/>
                <a:gd name="T2" fmla="*/ 249 w 276"/>
                <a:gd name="T3" fmla="*/ 217 h 274"/>
                <a:gd name="T4" fmla="*/ 234 w 276"/>
                <a:gd name="T5" fmla="*/ 222 h 274"/>
                <a:gd name="T6" fmla="*/ 231 w 276"/>
                <a:gd name="T7" fmla="*/ 234 h 274"/>
                <a:gd name="T8" fmla="*/ 239 w 276"/>
                <a:gd name="T9" fmla="*/ 251 h 274"/>
                <a:gd name="T10" fmla="*/ 231 w 276"/>
                <a:gd name="T11" fmla="*/ 260 h 274"/>
                <a:gd name="T12" fmla="*/ 224 w 276"/>
                <a:gd name="T13" fmla="*/ 274 h 274"/>
                <a:gd name="T14" fmla="*/ 210 w 276"/>
                <a:gd name="T15" fmla="*/ 272 h 274"/>
                <a:gd name="T16" fmla="*/ 213 w 276"/>
                <a:gd name="T17" fmla="*/ 246 h 274"/>
                <a:gd name="T18" fmla="*/ 213 w 276"/>
                <a:gd name="T19" fmla="*/ 231 h 274"/>
                <a:gd name="T20" fmla="*/ 197 w 276"/>
                <a:gd name="T21" fmla="*/ 221 h 274"/>
                <a:gd name="T22" fmla="*/ 189 w 276"/>
                <a:gd name="T23" fmla="*/ 206 h 274"/>
                <a:gd name="T24" fmla="*/ 175 w 276"/>
                <a:gd name="T25" fmla="*/ 205 h 274"/>
                <a:gd name="T26" fmla="*/ 176 w 276"/>
                <a:gd name="T27" fmla="*/ 190 h 274"/>
                <a:gd name="T28" fmla="*/ 143 w 276"/>
                <a:gd name="T29" fmla="*/ 180 h 274"/>
                <a:gd name="T30" fmla="*/ 120 w 276"/>
                <a:gd name="T31" fmla="*/ 160 h 274"/>
                <a:gd name="T32" fmla="*/ 109 w 276"/>
                <a:gd name="T33" fmla="*/ 151 h 274"/>
                <a:gd name="T34" fmla="*/ 94 w 276"/>
                <a:gd name="T35" fmla="*/ 140 h 274"/>
                <a:gd name="T36" fmla="*/ 87 w 276"/>
                <a:gd name="T37" fmla="*/ 112 h 274"/>
                <a:gd name="T38" fmla="*/ 79 w 276"/>
                <a:gd name="T39" fmla="*/ 97 h 274"/>
                <a:gd name="T40" fmla="*/ 54 w 276"/>
                <a:gd name="T41" fmla="*/ 91 h 274"/>
                <a:gd name="T42" fmla="*/ 48 w 276"/>
                <a:gd name="T43" fmla="*/ 104 h 274"/>
                <a:gd name="T44" fmla="*/ 21 w 276"/>
                <a:gd name="T45" fmla="*/ 104 h 274"/>
                <a:gd name="T46" fmla="*/ 21 w 276"/>
                <a:gd name="T47" fmla="*/ 89 h 274"/>
                <a:gd name="T48" fmla="*/ 3 w 276"/>
                <a:gd name="T49" fmla="*/ 81 h 274"/>
                <a:gd name="T50" fmla="*/ 0 w 276"/>
                <a:gd name="T51" fmla="*/ 58 h 274"/>
                <a:gd name="T52" fmla="*/ 11 w 276"/>
                <a:gd name="T53" fmla="*/ 45 h 274"/>
                <a:gd name="T54" fmla="*/ 11 w 276"/>
                <a:gd name="T55" fmla="*/ 28 h 274"/>
                <a:gd name="T56" fmla="*/ 33 w 276"/>
                <a:gd name="T57" fmla="*/ 27 h 274"/>
                <a:gd name="T58" fmla="*/ 42 w 276"/>
                <a:gd name="T59" fmla="*/ 17 h 274"/>
                <a:gd name="T60" fmla="*/ 50 w 276"/>
                <a:gd name="T61" fmla="*/ 28 h 274"/>
                <a:gd name="T62" fmla="*/ 57 w 276"/>
                <a:gd name="T63" fmla="*/ 19 h 274"/>
                <a:gd name="T64" fmla="*/ 66 w 276"/>
                <a:gd name="T65" fmla="*/ 24 h 274"/>
                <a:gd name="T66" fmla="*/ 74 w 276"/>
                <a:gd name="T67" fmla="*/ 5 h 274"/>
                <a:gd name="T68" fmla="*/ 85 w 276"/>
                <a:gd name="T69" fmla="*/ 11 h 274"/>
                <a:gd name="T70" fmla="*/ 109 w 276"/>
                <a:gd name="T71" fmla="*/ 11 h 274"/>
                <a:gd name="T72" fmla="*/ 130 w 276"/>
                <a:gd name="T73" fmla="*/ 0 h 274"/>
                <a:gd name="T74" fmla="*/ 143 w 276"/>
                <a:gd name="T75" fmla="*/ 16 h 274"/>
                <a:gd name="T76" fmla="*/ 148 w 276"/>
                <a:gd name="T77" fmla="*/ 34 h 274"/>
                <a:gd name="T78" fmla="*/ 136 w 276"/>
                <a:gd name="T79" fmla="*/ 45 h 274"/>
                <a:gd name="T80" fmla="*/ 130 w 276"/>
                <a:gd name="T81" fmla="*/ 66 h 274"/>
                <a:gd name="T82" fmla="*/ 131 w 276"/>
                <a:gd name="T83" fmla="*/ 82 h 274"/>
                <a:gd name="T84" fmla="*/ 142 w 276"/>
                <a:gd name="T85" fmla="*/ 87 h 274"/>
                <a:gd name="T86" fmla="*/ 155 w 276"/>
                <a:gd name="T87" fmla="*/ 112 h 274"/>
                <a:gd name="T88" fmla="*/ 172 w 276"/>
                <a:gd name="T89" fmla="*/ 136 h 274"/>
                <a:gd name="T90" fmla="*/ 200 w 276"/>
                <a:gd name="T91" fmla="*/ 163 h 274"/>
                <a:gd name="T92" fmla="*/ 214 w 276"/>
                <a:gd name="T93" fmla="*/ 164 h 274"/>
                <a:gd name="T94" fmla="*/ 226 w 276"/>
                <a:gd name="T95" fmla="*/ 160 h 274"/>
                <a:gd name="T96" fmla="*/ 227 w 276"/>
                <a:gd name="T97" fmla="*/ 171 h 274"/>
                <a:gd name="T98" fmla="*/ 235 w 276"/>
                <a:gd name="T99" fmla="*/ 180 h 274"/>
                <a:gd name="T100" fmla="*/ 242 w 276"/>
                <a:gd name="T101" fmla="*/ 190 h 274"/>
                <a:gd name="T102" fmla="*/ 254 w 276"/>
                <a:gd name="T103" fmla="*/ 200 h 274"/>
                <a:gd name="T104" fmla="*/ 265 w 276"/>
                <a:gd name="T105" fmla="*/ 209 h 274"/>
                <a:gd name="T106" fmla="*/ 276 w 276"/>
                <a:gd name="T107" fmla="*/ 225 h 274"/>
                <a:gd name="T108" fmla="*/ 268 w 276"/>
                <a:gd name="T109" fmla="*/ 230 h 274"/>
                <a:gd name="T110" fmla="*/ 268 w 276"/>
                <a:gd name="T111" fmla="*/ 23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6" h="274">
                  <a:moveTo>
                    <a:pt x="268" y="230"/>
                  </a:moveTo>
                  <a:lnTo>
                    <a:pt x="249" y="217"/>
                  </a:lnTo>
                  <a:lnTo>
                    <a:pt x="234" y="222"/>
                  </a:lnTo>
                  <a:lnTo>
                    <a:pt x="231" y="234"/>
                  </a:lnTo>
                  <a:lnTo>
                    <a:pt x="239" y="251"/>
                  </a:lnTo>
                  <a:lnTo>
                    <a:pt x="231" y="260"/>
                  </a:lnTo>
                  <a:lnTo>
                    <a:pt x="224" y="274"/>
                  </a:lnTo>
                  <a:lnTo>
                    <a:pt x="210" y="272"/>
                  </a:lnTo>
                  <a:lnTo>
                    <a:pt x="213" y="246"/>
                  </a:lnTo>
                  <a:lnTo>
                    <a:pt x="213" y="231"/>
                  </a:lnTo>
                  <a:lnTo>
                    <a:pt x="197" y="221"/>
                  </a:lnTo>
                  <a:lnTo>
                    <a:pt x="189" y="206"/>
                  </a:lnTo>
                  <a:lnTo>
                    <a:pt x="175" y="205"/>
                  </a:lnTo>
                  <a:lnTo>
                    <a:pt x="176" y="190"/>
                  </a:lnTo>
                  <a:lnTo>
                    <a:pt x="143" y="180"/>
                  </a:lnTo>
                  <a:lnTo>
                    <a:pt x="120" y="160"/>
                  </a:lnTo>
                  <a:lnTo>
                    <a:pt x="109" y="151"/>
                  </a:lnTo>
                  <a:lnTo>
                    <a:pt x="94" y="140"/>
                  </a:lnTo>
                  <a:lnTo>
                    <a:pt x="87" y="112"/>
                  </a:lnTo>
                  <a:lnTo>
                    <a:pt x="79" y="97"/>
                  </a:lnTo>
                  <a:lnTo>
                    <a:pt x="54" y="91"/>
                  </a:lnTo>
                  <a:lnTo>
                    <a:pt x="48" y="104"/>
                  </a:lnTo>
                  <a:lnTo>
                    <a:pt x="21" y="104"/>
                  </a:lnTo>
                  <a:lnTo>
                    <a:pt x="21" y="89"/>
                  </a:lnTo>
                  <a:lnTo>
                    <a:pt x="3" y="81"/>
                  </a:lnTo>
                  <a:lnTo>
                    <a:pt x="0" y="58"/>
                  </a:lnTo>
                  <a:lnTo>
                    <a:pt x="11" y="45"/>
                  </a:lnTo>
                  <a:lnTo>
                    <a:pt x="11" y="28"/>
                  </a:lnTo>
                  <a:lnTo>
                    <a:pt x="33" y="27"/>
                  </a:lnTo>
                  <a:lnTo>
                    <a:pt x="42" y="17"/>
                  </a:lnTo>
                  <a:lnTo>
                    <a:pt x="50" y="28"/>
                  </a:lnTo>
                  <a:lnTo>
                    <a:pt x="57" y="19"/>
                  </a:lnTo>
                  <a:lnTo>
                    <a:pt x="66" y="24"/>
                  </a:lnTo>
                  <a:lnTo>
                    <a:pt x="74" y="5"/>
                  </a:lnTo>
                  <a:lnTo>
                    <a:pt x="85" y="11"/>
                  </a:lnTo>
                  <a:lnTo>
                    <a:pt x="109" y="11"/>
                  </a:lnTo>
                  <a:lnTo>
                    <a:pt x="130" y="0"/>
                  </a:lnTo>
                  <a:lnTo>
                    <a:pt x="143" y="16"/>
                  </a:lnTo>
                  <a:lnTo>
                    <a:pt x="148" y="34"/>
                  </a:lnTo>
                  <a:lnTo>
                    <a:pt x="136" y="45"/>
                  </a:lnTo>
                  <a:lnTo>
                    <a:pt x="130" y="66"/>
                  </a:lnTo>
                  <a:lnTo>
                    <a:pt x="131" y="82"/>
                  </a:lnTo>
                  <a:lnTo>
                    <a:pt x="142" y="87"/>
                  </a:lnTo>
                  <a:lnTo>
                    <a:pt x="155" y="112"/>
                  </a:lnTo>
                  <a:lnTo>
                    <a:pt x="172" y="136"/>
                  </a:lnTo>
                  <a:lnTo>
                    <a:pt x="200" y="163"/>
                  </a:lnTo>
                  <a:lnTo>
                    <a:pt x="214" y="164"/>
                  </a:lnTo>
                  <a:lnTo>
                    <a:pt x="226" y="160"/>
                  </a:lnTo>
                  <a:lnTo>
                    <a:pt x="227" y="171"/>
                  </a:lnTo>
                  <a:lnTo>
                    <a:pt x="235" y="180"/>
                  </a:lnTo>
                  <a:lnTo>
                    <a:pt x="242" y="190"/>
                  </a:lnTo>
                  <a:lnTo>
                    <a:pt x="254" y="200"/>
                  </a:lnTo>
                  <a:lnTo>
                    <a:pt x="265" y="209"/>
                  </a:lnTo>
                  <a:lnTo>
                    <a:pt x="276" y="225"/>
                  </a:lnTo>
                  <a:lnTo>
                    <a:pt x="268" y="230"/>
                  </a:lnTo>
                  <a:lnTo>
                    <a:pt x="268" y="23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9" name="Freeform 319">
              <a:extLst>
                <a:ext uri="{FF2B5EF4-FFF2-40B4-BE49-F238E27FC236}">
                  <a16:creationId xmlns:a16="http://schemas.microsoft.com/office/drawing/2014/main" id="{A49955A5-2993-1D1E-123D-596BF7F98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108" y="3236858"/>
              <a:ext cx="594297" cy="450276"/>
            </a:xfrm>
            <a:custGeom>
              <a:avLst/>
              <a:gdLst>
                <a:gd name="T0" fmla="*/ 262 w 280"/>
                <a:gd name="T1" fmla="*/ 59 h 222"/>
                <a:gd name="T2" fmla="*/ 250 w 280"/>
                <a:gd name="T3" fmla="*/ 70 h 222"/>
                <a:gd name="T4" fmla="*/ 231 w 280"/>
                <a:gd name="T5" fmla="*/ 94 h 222"/>
                <a:gd name="T6" fmla="*/ 213 w 280"/>
                <a:gd name="T7" fmla="*/ 98 h 222"/>
                <a:gd name="T8" fmla="*/ 203 w 280"/>
                <a:gd name="T9" fmla="*/ 114 h 222"/>
                <a:gd name="T10" fmla="*/ 192 w 280"/>
                <a:gd name="T11" fmla="*/ 129 h 222"/>
                <a:gd name="T12" fmla="*/ 207 w 280"/>
                <a:gd name="T13" fmla="*/ 148 h 222"/>
                <a:gd name="T14" fmla="*/ 203 w 280"/>
                <a:gd name="T15" fmla="*/ 164 h 222"/>
                <a:gd name="T16" fmla="*/ 192 w 280"/>
                <a:gd name="T17" fmla="*/ 179 h 222"/>
                <a:gd name="T18" fmla="*/ 174 w 280"/>
                <a:gd name="T19" fmla="*/ 188 h 222"/>
                <a:gd name="T20" fmla="*/ 174 w 280"/>
                <a:gd name="T21" fmla="*/ 203 h 222"/>
                <a:gd name="T22" fmla="*/ 162 w 280"/>
                <a:gd name="T23" fmla="*/ 213 h 222"/>
                <a:gd name="T24" fmla="*/ 107 w 280"/>
                <a:gd name="T25" fmla="*/ 210 h 222"/>
                <a:gd name="T26" fmla="*/ 96 w 280"/>
                <a:gd name="T27" fmla="*/ 218 h 222"/>
                <a:gd name="T28" fmla="*/ 80 w 280"/>
                <a:gd name="T29" fmla="*/ 222 h 222"/>
                <a:gd name="T30" fmla="*/ 65 w 280"/>
                <a:gd name="T31" fmla="*/ 213 h 222"/>
                <a:gd name="T32" fmla="*/ 65 w 280"/>
                <a:gd name="T33" fmla="*/ 197 h 222"/>
                <a:gd name="T34" fmla="*/ 50 w 280"/>
                <a:gd name="T35" fmla="*/ 195 h 222"/>
                <a:gd name="T36" fmla="*/ 49 w 280"/>
                <a:gd name="T37" fmla="*/ 179 h 222"/>
                <a:gd name="T38" fmla="*/ 46 w 280"/>
                <a:gd name="T39" fmla="*/ 144 h 222"/>
                <a:gd name="T40" fmla="*/ 34 w 280"/>
                <a:gd name="T41" fmla="*/ 134 h 222"/>
                <a:gd name="T42" fmla="*/ 45 w 280"/>
                <a:gd name="T43" fmla="*/ 125 h 222"/>
                <a:gd name="T44" fmla="*/ 53 w 280"/>
                <a:gd name="T45" fmla="*/ 80 h 222"/>
                <a:gd name="T46" fmla="*/ 58 w 280"/>
                <a:gd name="T47" fmla="*/ 72 h 222"/>
                <a:gd name="T48" fmla="*/ 62 w 280"/>
                <a:gd name="T49" fmla="*/ 64 h 222"/>
                <a:gd name="T50" fmla="*/ 57 w 280"/>
                <a:gd name="T51" fmla="*/ 56 h 222"/>
                <a:gd name="T52" fmla="*/ 41 w 280"/>
                <a:gd name="T53" fmla="*/ 63 h 222"/>
                <a:gd name="T54" fmla="*/ 18 w 280"/>
                <a:gd name="T55" fmla="*/ 64 h 222"/>
                <a:gd name="T56" fmla="*/ 14 w 280"/>
                <a:gd name="T57" fmla="*/ 48 h 222"/>
                <a:gd name="T58" fmla="*/ 3 w 280"/>
                <a:gd name="T59" fmla="*/ 36 h 222"/>
                <a:gd name="T60" fmla="*/ 0 w 280"/>
                <a:gd name="T61" fmla="*/ 18 h 222"/>
                <a:gd name="T62" fmla="*/ 12 w 280"/>
                <a:gd name="T63" fmla="*/ 14 h 222"/>
                <a:gd name="T64" fmla="*/ 8 w 280"/>
                <a:gd name="T65" fmla="*/ 2 h 222"/>
                <a:gd name="T66" fmla="*/ 86 w 280"/>
                <a:gd name="T67" fmla="*/ 0 h 222"/>
                <a:gd name="T68" fmla="*/ 103 w 280"/>
                <a:gd name="T69" fmla="*/ 10 h 222"/>
                <a:gd name="T70" fmla="*/ 123 w 280"/>
                <a:gd name="T71" fmla="*/ 4 h 222"/>
                <a:gd name="T72" fmla="*/ 157 w 280"/>
                <a:gd name="T73" fmla="*/ 16 h 222"/>
                <a:gd name="T74" fmla="*/ 188 w 280"/>
                <a:gd name="T75" fmla="*/ 26 h 222"/>
                <a:gd name="T76" fmla="*/ 219 w 280"/>
                <a:gd name="T77" fmla="*/ 28 h 222"/>
                <a:gd name="T78" fmla="*/ 235 w 280"/>
                <a:gd name="T79" fmla="*/ 43 h 222"/>
                <a:gd name="T80" fmla="*/ 280 w 280"/>
                <a:gd name="T81" fmla="*/ 40 h 222"/>
                <a:gd name="T82" fmla="*/ 262 w 280"/>
                <a:gd name="T83" fmla="*/ 59 h 222"/>
                <a:gd name="T84" fmla="*/ 262 w 280"/>
                <a:gd name="T85" fmla="*/ 5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0" h="222">
                  <a:moveTo>
                    <a:pt x="262" y="59"/>
                  </a:moveTo>
                  <a:lnTo>
                    <a:pt x="250" y="70"/>
                  </a:lnTo>
                  <a:lnTo>
                    <a:pt x="231" y="94"/>
                  </a:lnTo>
                  <a:lnTo>
                    <a:pt x="213" y="98"/>
                  </a:lnTo>
                  <a:lnTo>
                    <a:pt x="203" y="114"/>
                  </a:lnTo>
                  <a:lnTo>
                    <a:pt x="192" y="129"/>
                  </a:lnTo>
                  <a:lnTo>
                    <a:pt x="207" y="148"/>
                  </a:lnTo>
                  <a:lnTo>
                    <a:pt x="203" y="164"/>
                  </a:lnTo>
                  <a:lnTo>
                    <a:pt x="192" y="179"/>
                  </a:lnTo>
                  <a:lnTo>
                    <a:pt x="174" y="188"/>
                  </a:lnTo>
                  <a:lnTo>
                    <a:pt x="174" y="203"/>
                  </a:lnTo>
                  <a:lnTo>
                    <a:pt x="162" y="213"/>
                  </a:lnTo>
                  <a:lnTo>
                    <a:pt x="107" y="210"/>
                  </a:lnTo>
                  <a:lnTo>
                    <a:pt x="96" y="218"/>
                  </a:lnTo>
                  <a:lnTo>
                    <a:pt x="80" y="222"/>
                  </a:lnTo>
                  <a:lnTo>
                    <a:pt x="65" y="213"/>
                  </a:lnTo>
                  <a:lnTo>
                    <a:pt x="65" y="197"/>
                  </a:lnTo>
                  <a:lnTo>
                    <a:pt x="50" y="195"/>
                  </a:lnTo>
                  <a:lnTo>
                    <a:pt x="49" y="179"/>
                  </a:lnTo>
                  <a:lnTo>
                    <a:pt x="46" y="144"/>
                  </a:lnTo>
                  <a:lnTo>
                    <a:pt x="34" y="134"/>
                  </a:lnTo>
                  <a:lnTo>
                    <a:pt x="45" y="125"/>
                  </a:lnTo>
                  <a:lnTo>
                    <a:pt x="53" y="80"/>
                  </a:lnTo>
                  <a:lnTo>
                    <a:pt x="58" y="72"/>
                  </a:lnTo>
                  <a:lnTo>
                    <a:pt x="62" y="64"/>
                  </a:lnTo>
                  <a:lnTo>
                    <a:pt x="57" y="56"/>
                  </a:lnTo>
                  <a:lnTo>
                    <a:pt x="41" y="63"/>
                  </a:lnTo>
                  <a:lnTo>
                    <a:pt x="18" y="64"/>
                  </a:lnTo>
                  <a:lnTo>
                    <a:pt x="14" y="48"/>
                  </a:lnTo>
                  <a:lnTo>
                    <a:pt x="3" y="36"/>
                  </a:lnTo>
                  <a:lnTo>
                    <a:pt x="0" y="18"/>
                  </a:lnTo>
                  <a:lnTo>
                    <a:pt x="12" y="14"/>
                  </a:lnTo>
                  <a:lnTo>
                    <a:pt x="8" y="2"/>
                  </a:lnTo>
                  <a:lnTo>
                    <a:pt x="86" y="0"/>
                  </a:lnTo>
                  <a:lnTo>
                    <a:pt x="103" y="10"/>
                  </a:lnTo>
                  <a:lnTo>
                    <a:pt x="123" y="4"/>
                  </a:lnTo>
                  <a:lnTo>
                    <a:pt x="157" y="16"/>
                  </a:lnTo>
                  <a:lnTo>
                    <a:pt x="188" y="26"/>
                  </a:lnTo>
                  <a:lnTo>
                    <a:pt x="219" y="28"/>
                  </a:lnTo>
                  <a:lnTo>
                    <a:pt x="235" y="43"/>
                  </a:lnTo>
                  <a:lnTo>
                    <a:pt x="280" y="40"/>
                  </a:lnTo>
                  <a:lnTo>
                    <a:pt x="262" y="59"/>
                  </a:lnTo>
                  <a:lnTo>
                    <a:pt x="262" y="5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0" name="Freeform 320">
              <a:extLst>
                <a:ext uri="{FF2B5EF4-FFF2-40B4-BE49-F238E27FC236}">
                  <a16:creationId xmlns:a16="http://schemas.microsoft.com/office/drawing/2014/main" id="{43EE5A59-4027-40DA-2CFE-6D3A3CE44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8779" y="3334216"/>
              <a:ext cx="171922" cy="306270"/>
            </a:xfrm>
            <a:custGeom>
              <a:avLst/>
              <a:gdLst>
                <a:gd name="T0" fmla="*/ 77 w 81"/>
                <a:gd name="T1" fmla="*/ 24 h 151"/>
                <a:gd name="T2" fmla="*/ 72 w 81"/>
                <a:gd name="T3" fmla="*/ 32 h 151"/>
                <a:gd name="T4" fmla="*/ 64 w 81"/>
                <a:gd name="T5" fmla="*/ 77 h 151"/>
                <a:gd name="T6" fmla="*/ 53 w 81"/>
                <a:gd name="T7" fmla="*/ 86 h 151"/>
                <a:gd name="T8" fmla="*/ 65 w 81"/>
                <a:gd name="T9" fmla="*/ 96 h 151"/>
                <a:gd name="T10" fmla="*/ 68 w 81"/>
                <a:gd name="T11" fmla="*/ 131 h 151"/>
                <a:gd name="T12" fmla="*/ 56 w 81"/>
                <a:gd name="T13" fmla="*/ 151 h 151"/>
                <a:gd name="T14" fmla="*/ 37 w 81"/>
                <a:gd name="T15" fmla="*/ 151 h 151"/>
                <a:gd name="T16" fmla="*/ 22 w 81"/>
                <a:gd name="T17" fmla="*/ 144 h 151"/>
                <a:gd name="T18" fmla="*/ 19 w 81"/>
                <a:gd name="T19" fmla="*/ 128 h 151"/>
                <a:gd name="T20" fmla="*/ 18 w 81"/>
                <a:gd name="T21" fmla="*/ 112 h 151"/>
                <a:gd name="T22" fmla="*/ 0 w 81"/>
                <a:gd name="T23" fmla="*/ 104 h 151"/>
                <a:gd name="T24" fmla="*/ 3 w 81"/>
                <a:gd name="T25" fmla="*/ 81 h 151"/>
                <a:gd name="T26" fmla="*/ 18 w 81"/>
                <a:gd name="T27" fmla="*/ 70 h 151"/>
                <a:gd name="T28" fmla="*/ 27 w 81"/>
                <a:gd name="T29" fmla="*/ 54 h 151"/>
                <a:gd name="T30" fmla="*/ 23 w 81"/>
                <a:gd name="T31" fmla="*/ 44 h 151"/>
                <a:gd name="T32" fmla="*/ 23 w 81"/>
                <a:gd name="T33" fmla="*/ 20 h 151"/>
                <a:gd name="T34" fmla="*/ 33 w 81"/>
                <a:gd name="T35" fmla="*/ 0 h 151"/>
                <a:gd name="T36" fmla="*/ 37 w 81"/>
                <a:gd name="T37" fmla="*/ 16 h 151"/>
                <a:gd name="T38" fmla="*/ 60 w 81"/>
                <a:gd name="T39" fmla="*/ 15 h 151"/>
                <a:gd name="T40" fmla="*/ 76 w 81"/>
                <a:gd name="T41" fmla="*/ 8 h 151"/>
                <a:gd name="T42" fmla="*/ 81 w 81"/>
                <a:gd name="T43" fmla="*/ 16 h 151"/>
                <a:gd name="T44" fmla="*/ 77 w 81"/>
                <a:gd name="T45" fmla="*/ 24 h 151"/>
                <a:gd name="T46" fmla="*/ 77 w 81"/>
                <a:gd name="T47" fmla="*/ 2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" h="151">
                  <a:moveTo>
                    <a:pt x="77" y="24"/>
                  </a:moveTo>
                  <a:lnTo>
                    <a:pt x="72" y="32"/>
                  </a:lnTo>
                  <a:lnTo>
                    <a:pt x="64" y="77"/>
                  </a:lnTo>
                  <a:lnTo>
                    <a:pt x="53" y="86"/>
                  </a:lnTo>
                  <a:lnTo>
                    <a:pt x="65" y="96"/>
                  </a:lnTo>
                  <a:lnTo>
                    <a:pt x="68" y="131"/>
                  </a:lnTo>
                  <a:lnTo>
                    <a:pt x="56" y="151"/>
                  </a:lnTo>
                  <a:lnTo>
                    <a:pt x="37" y="151"/>
                  </a:lnTo>
                  <a:lnTo>
                    <a:pt x="22" y="144"/>
                  </a:lnTo>
                  <a:lnTo>
                    <a:pt x="19" y="128"/>
                  </a:lnTo>
                  <a:lnTo>
                    <a:pt x="18" y="112"/>
                  </a:lnTo>
                  <a:lnTo>
                    <a:pt x="0" y="104"/>
                  </a:lnTo>
                  <a:lnTo>
                    <a:pt x="3" y="81"/>
                  </a:lnTo>
                  <a:lnTo>
                    <a:pt x="18" y="70"/>
                  </a:lnTo>
                  <a:lnTo>
                    <a:pt x="27" y="54"/>
                  </a:lnTo>
                  <a:lnTo>
                    <a:pt x="23" y="44"/>
                  </a:lnTo>
                  <a:lnTo>
                    <a:pt x="23" y="20"/>
                  </a:lnTo>
                  <a:lnTo>
                    <a:pt x="33" y="0"/>
                  </a:lnTo>
                  <a:lnTo>
                    <a:pt x="37" y="16"/>
                  </a:lnTo>
                  <a:lnTo>
                    <a:pt x="60" y="15"/>
                  </a:lnTo>
                  <a:lnTo>
                    <a:pt x="76" y="8"/>
                  </a:lnTo>
                  <a:lnTo>
                    <a:pt x="81" y="16"/>
                  </a:lnTo>
                  <a:lnTo>
                    <a:pt x="77" y="24"/>
                  </a:lnTo>
                  <a:lnTo>
                    <a:pt x="77" y="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1" name="Freeform 321">
              <a:extLst>
                <a:ext uri="{FF2B5EF4-FFF2-40B4-BE49-F238E27FC236}">
                  <a16:creationId xmlns:a16="http://schemas.microsoft.com/office/drawing/2014/main" id="{9769FC23-BD3B-6632-94DC-C5D013BF0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8104" y="3293649"/>
              <a:ext cx="42450" cy="89244"/>
            </a:xfrm>
            <a:custGeom>
              <a:avLst/>
              <a:gdLst>
                <a:gd name="T0" fmla="*/ 16 w 20"/>
                <a:gd name="T1" fmla="*/ 44 h 44"/>
                <a:gd name="T2" fmla="*/ 4 w 20"/>
                <a:gd name="T3" fmla="*/ 33 h 44"/>
                <a:gd name="T4" fmla="*/ 0 w 20"/>
                <a:gd name="T5" fmla="*/ 17 h 44"/>
                <a:gd name="T6" fmla="*/ 14 w 20"/>
                <a:gd name="T7" fmla="*/ 8 h 44"/>
                <a:gd name="T8" fmla="*/ 20 w 20"/>
                <a:gd name="T9" fmla="*/ 0 h 44"/>
                <a:gd name="T10" fmla="*/ 16 w 20"/>
                <a:gd name="T11" fmla="*/ 44 h 44"/>
                <a:gd name="T12" fmla="*/ 16 w 20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4">
                  <a:moveTo>
                    <a:pt x="16" y="44"/>
                  </a:moveTo>
                  <a:lnTo>
                    <a:pt x="4" y="33"/>
                  </a:lnTo>
                  <a:lnTo>
                    <a:pt x="0" y="17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2" name="Freeform 322">
              <a:extLst>
                <a:ext uri="{FF2B5EF4-FFF2-40B4-BE49-F238E27FC236}">
                  <a16:creationId xmlns:a16="http://schemas.microsoft.com/office/drawing/2014/main" id="{6BED60A4-1703-0643-74B9-C8A99A55F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124" y="3409260"/>
              <a:ext cx="61553" cy="109526"/>
            </a:xfrm>
            <a:custGeom>
              <a:avLst/>
              <a:gdLst>
                <a:gd name="T0" fmla="*/ 28 w 29"/>
                <a:gd name="T1" fmla="*/ 34 h 54"/>
                <a:gd name="T2" fmla="*/ 26 w 29"/>
                <a:gd name="T3" fmla="*/ 51 h 54"/>
                <a:gd name="T4" fmla="*/ 14 w 29"/>
                <a:gd name="T5" fmla="*/ 54 h 54"/>
                <a:gd name="T6" fmla="*/ 6 w 29"/>
                <a:gd name="T7" fmla="*/ 50 h 54"/>
                <a:gd name="T8" fmla="*/ 4 w 29"/>
                <a:gd name="T9" fmla="*/ 37 h 54"/>
                <a:gd name="T10" fmla="*/ 4 w 29"/>
                <a:gd name="T11" fmla="*/ 24 h 54"/>
                <a:gd name="T12" fmla="*/ 0 w 29"/>
                <a:gd name="T13" fmla="*/ 13 h 54"/>
                <a:gd name="T14" fmla="*/ 3 w 29"/>
                <a:gd name="T15" fmla="*/ 7 h 54"/>
                <a:gd name="T16" fmla="*/ 8 w 29"/>
                <a:gd name="T17" fmla="*/ 5 h 54"/>
                <a:gd name="T18" fmla="*/ 19 w 29"/>
                <a:gd name="T19" fmla="*/ 3 h 54"/>
                <a:gd name="T20" fmla="*/ 26 w 29"/>
                <a:gd name="T21" fmla="*/ 0 h 54"/>
                <a:gd name="T22" fmla="*/ 29 w 29"/>
                <a:gd name="T23" fmla="*/ 8 h 54"/>
                <a:gd name="T24" fmla="*/ 29 w 29"/>
                <a:gd name="T25" fmla="*/ 22 h 54"/>
                <a:gd name="T26" fmla="*/ 28 w 29"/>
                <a:gd name="T27" fmla="*/ 34 h 54"/>
                <a:gd name="T28" fmla="*/ 28 w 29"/>
                <a:gd name="T2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54">
                  <a:moveTo>
                    <a:pt x="28" y="34"/>
                  </a:moveTo>
                  <a:lnTo>
                    <a:pt x="26" y="51"/>
                  </a:lnTo>
                  <a:lnTo>
                    <a:pt x="14" y="54"/>
                  </a:lnTo>
                  <a:lnTo>
                    <a:pt x="6" y="50"/>
                  </a:lnTo>
                  <a:lnTo>
                    <a:pt x="4" y="37"/>
                  </a:lnTo>
                  <a:lnTo>
                    <a:pt x="4" y="24"/>
                  </a:lnTo>
                  <a:lnTo>
                    <a:pt x="0" y="13"/>
                  </a:lnTo>
                  <a:lnTo>
                    <a:pt x="3" y="7"/>
                  </a:lnTo>
                  <a:lnTo>
                    <a:pt x="8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29" y="8"/>
                  </a:lnTo>
                  <a:lnTo>
                    <a:pt x="29" y="22"/>
                  </a:lnTo>
                  <a:lnTo>
                    <a:pt x="28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3" name="Freeform 323">
              <a:extLst>
                <a:ext uri="{FF2B5EF4-FFF2-40B4-BE49-F238E27FC236}">
                  <a16:creationId xmlns:a16="http://schemas.microsoft.com/office/drawing/2014/main" id="{1C0E70CD-DC37-442D-E524-BD059C239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92" y="3360582"/>
              <a:ext cx="254699" cy="255562"/>
            </a:xfrm>
            <a:custGeom>
              <a:avLst/>
              <a:gdLst>
                <a:gd name="T0" fmla="*/ 107 w 120"/>
                <a:gd name="T1" fmla="*/ 23 h 126"/>
                <a:gd name="T2" fmla="*/ 99 w 120"/>
                <a:gd name="T3" fmla="*/ 29 h 126"/>
                <a:gd name="T4" fmla="*/ 91 w 120"/>
                <a:gd name="T5" fmla="*/ 37 h 126"/>
                <a:gd name="T6" fmla="*/ 96 w 120"/>
                <a:gd name="T7" fmla="*/ 48 h 126"/>
                <a:gd name="T8" fmla="*/ 80 w 120"/>
                <a:gd name="T9" fmla="*/ 52 h 126"/>
                <a:gd name="T10" fmla="*/ 72 w 120"/>
                <a:gd name="T11" fmla="*/ 48 h 126"/>
                <a:gd name="T12" fmla="*/ 64 w 120"/>
                <a:gd name="T13" fmla="*/ 48 h 126"/>
                <a:gd name="T14" fmla="*/ 74 w 120"/>
                <a:gd name="T15" fmla="*/ 58 h 126"/>
                <a:gd name="T16" fmla="*/ 62 w 120"/>
                <a:gd name="T17" fmla="*/ 72 h 126"/>
                <a:gd name="T18" fmla="*/ 76 w 120"/>
                <a:gd name="T19" fmla="*/ 78 h 126"/>
                <a:gd name="T20" fmla="*/ 99 w 120"/>
                <a:gd name="T21" fmla="*/ 93 h 126"/>
                <a:gd name="T22" fmla="*/ 104 w 120"/>
                <a:gd name="T23" fmla="*/ 103 h 126"/>
                <a:gd name="T24" fmla="*/ 95 w 120"/>
                <a:gd name="T25" fmla="*/ 102 h 126"/>
                <a:gd name="T26" fmla="*/ 74 w 120"/>
                <a:gd name="T27" fmla="*/ 110 h 126"/>
                <a:gd name="T28" fmla="*/ 81 w 120"/>
                <a:gd name="T29" fmla="*/ 124 h 126"/>
                <a:gd name="T30" fmla="*/ 42 w 120"/>
                <a:gd name="T31" fmla="*/ 126 h 126"/>
                <a:gd name="T32" fmla="*/ 42 w 120"/>
                <a:gd name="T33" fmla="*/ 110 h 126"/>
                <a:gd name="T34" fmla="*/ 27 w 120"/>
                <a:gd name="T35" fmla="*/ 103 h 126"/>
                <a:gd name="T36" fmla="*/ 42 w 120"/>
                <a:gd name="T37" fmla="*/ 97 h 126"/>
                <a:gd name="T38" fmla="*/ 51 w 120"/>
                <a:gd name="T39" fmla="*/ 95 h 126"/>
                <a:gd name="T40" fmla="*/ 55 w 120"/>
                <a:gd name="T41" fmla="*/ 91 h 126"/>
                <a:gd name="T42" fmla="*/ 26 w 120"/>
                <a:gd name="T43" fmla="*/ 86 h 126"/>
                <a:gd name="T44" fmla="*/ 23 w 120"/>
                <a:gd name="T45" fmla="*/ 72 h 126"/>
                <a:gd name="T46" fmla="*/ 2 w 120"/>
                <a:gd name="T47" fmla="*/ 52 h 126"/>
                <a:gd name="T48" fmla="*/ 0 w 120"/>
                <a:gd name="T49" fmla="*/ 35 h 126"/>
                <a:gd name="T50" fmla="*/ 22 w 120"/>
                <a:gd name="T51" fmla="*/ 16 h 126"/>
                <a:gd name="T52" fmla="*/ 39 w 120"/>
                <a:gd name="T53" fmla="*/ 21 h 126"/>
                <a:gd name="T54" fmla="*/ 60 w 120"/>
                <a:gd name="T55" fmla="*/ 4 h 126"/>
                <a:gd name="T56" fmla="*/ 72 w 120"/>
                <a:gd name="T57" fmla="*/ 4 h 126"/>
                <a:gd name="T58" fmla="*/ 93 w 120"/>
                <a:gd name="T59" fmla="*/ 9 h 126"/>
                <a:gd name="T60" fmla="*/ 108 w 120"/>
                <a:gd name="T61" fmla="*/ 0 h 126"/>
                <a:gd name="T62" fmla="*/ 120 w 120"/>
                <a:gd name="T63" fmla="*/ 0 h 126"/>
                <a:gd name="T64" fmla="*/ 120 w 120"/>
                <a:gd name="T65" fmla="*/ 19 h 126"/>
                <a:gd name="T66" fmla="*/ 107 w 120"/>
                <a:gd name="T67" fmla="*/ 23 h 126"/>
                <a:gd name="T68" fmla="*/ 107 w 120"/>
                <a:gd name="T6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126">
                  <a:moveTo>
                    <a:pt x="107" y="23"/>
                  </a:moveTo>
                  <a:lnTo>
                    <a:pt x="99" y="29"/>
                  </a:lnTo>
                  <a:lnTo>
                    <a:pt x="91" y="37"/>
                  </a:lnTo>
                  <a:lnTo>
                    <a:pt x="96" y="48"/>
                  </a:lnTo>
                  <a:lnTo>
                    <a:pt x="80" y="52"/>
                  </a:lnTo>
                  <a:lnTo>
                    <a:pt x="72" y="48"/>
                  </a:lnTo>
                  <a:lnTo>
                    <a:pt x="64" y="48"/>
                  </a:lnTo>
                  <a:lnTo>
                    <a:pt x="74" y="58"/>
                  </a:lnTo>
                  <a:lnTo>
                    <a:pt x="62" y="72"/>
                  </a:lnTo>
                  <a:lnTo>
                    <a:pt x="76" y="78"/>
                  </a:lnTo>
                  <a:lnTo>
                    <a:pt x="99" y="93"/>
                  </a:lnTo>
                  <a:lnTo>
                    <a:pt x="104" y="103"/>
                  </a:lnTo>
                  <a:lnTo>
                    <a:pt x="95" y="102"/>
                  </a:lnTo>
                  <a:lnTo>
                    <a:pt x="74" y="110"/>
                  </a:lnTo>
                  <a:lnTo>
                    <a:pt x="81" y="124"/>
                  </a:lnTo>
                  <a:lnTo>
                    <a:pt x="42" y="126"/>
                  </a:lnTo>
                  <a:lnTo>
                    <a:pt x="42" y="110"/>
                  </a:lnTo>
                  <a:lnTo>
                    <a:pt x="27" y="103"/>
                  </a:lnTo>
                  <a:lnTo>
                    <a:pt x="42" y="97"/>
                  </a:lnTo>
                  <a:lnTo>
                    <a:pt x="51" y="95"/>
                  </a:lnTo>
                  <a:lnTo>
                    <a:pt x="55" y="91"/>
                  </a:lnTo>
                  <a:lnTo>
                    <a:pt x="26" y="86"/>
                  </a:lnTo>
                  <a:lnTo>
                    <a:pt x="23" y="72"/>
                  </a:lnTo>
                  <a:lnTo>
                    <a:pt x="2" y="52"/>
                  </a:lnTo>
                  <a:lnTo>
                    <a:pt x="0" y="35"/>
                  </a:lnTo>
                  <a:lnTo>
                    <a:pt x="22" y="16"/>
                  </a:lnTo>
                  <a:lnTo>
                    <a:pt x="39" y="21"/>
                  </a:lnTo>
                  <a:lnTo>
                    <a:pt x="60" y="4"/>
                  </a:lnTo>
                  <a:lnTo>
                    <a:pt x="72" y="4"/>
                  </a:lnTo>
                  <a:lnTo>
                    <a:pt x="93" y="9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0" y="19"/>
                  </a:lnTo>
                  <a:lnTo>
                    <a:pt x="107" y="23"/>
                  </a:lnTo>
                  <a:lnTo>
                    <a:pt x="107" y="2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4" name="Freeform 324">
              <a:extLst>
                <a:ext uri="{FF2B5EF4-FFF2-40B4-BE49-F238E27FC236}">
                  <a16:creationId xmlns:a16="http://schemas.microsoft.com/office/drawing/2014/main" id="{08B23482-9D62-1AA6-50A9-436B68083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406" y="2514795"/>
              <a:ext cx="407518" cy="486785"/>
            </a:xfrm>
            <a:custGeom>
              <a:avLst/>
              <a:gdLst>
                <a:gd name="T0" fmla="*/ 192 w 192"/>
                <a:gd name="T1" fmla="*/ 117 h 240"/>
                <a:gd name="T2" fmla="*/ 127 w 192"/>
                <a:gd name="T3" fmla="*/ 142 h 240"/>
                <a:gd name="T4" fmla="*/ 164 w 192"/>
                <a:gd name="T5" fmla="*/ 183 h 240"/>
                <a:gd name="T6" fmla="*/ 163 w 192"/>
                <a:gd name="T7" fmla="*/ 207 h 240"/>
                <a:gd name="T8" fmla="*/ 156 w 192"/>
                <a:gd name="T9" fmla="*/ 215 h 240"/>
                <a:gd name="T10" fmla="*/ 133 w 192"/>
                <a:gd name="T11" fmla="*/ 228 h 240"/>
                <a:gd name="T12" fmla="*/ 106 w 192"/>
                <a:gd name="T13" fmla="*/ 240 h 240"/>
                <a:gd name="T14" fmla="*/ 96 w 192"/>
                <a:gd name="T15" fmla="*/ 240 h 240"/>
                <a:gd name="T16" fmla="*/ 87 w 192"/>
                <a:gd name="T17" fmla="*/ 238 h 240"/>
                <a:gd name="T18" fmla="*/ 74 w 192"/>
                <a:gd name="T19" fmla="*/ 230 h 240"/>
                <a:gd name="T20" fmla="*/ 58 w 192"/>
                <a:gd name="T21" fmla="*/ 234 h 240"/>
                <a:gd name="T22" fmla="*/ 44 w 192"/>
                <a:gd name="T23" fmla="*/ 231 h 240"/>
                <a:gd name="T24" fmla="*/ 40 w 192"/>
                <a:gd name="T25" fmla="*/ 197 h 240"/>
                <a:gd name="T26" fmla="*/ 50 w 192"/>
                <a:gd name="T27" fmla="*/ 185 h 240"/>
                <a:gd name="T28" fmla="*/ 28 w 192"/>
                <a:gd name="T29" fmla="*/ 166 h 240"/>
                <a:gd name="T30" fmla="*/ 12 w 192"/>
                <a:gd name="T31" fmla="*/ 156 h 240"/>
                <a:gd name="T32" fmla="*/ 15 w 192"/>
                <a:gd name="T33" fmla="*/ 140 h 240"/>
                <a:gd name="T34" fmla="*/ 0 w 192"/>
                <a:gd name="T35" fmla="*/ 132 h 240"/>
                <a:gd name="T36" fmla="*/ 3 w 192"/>
                <a:gd name="T37" fmla="*/ 105 h 240"/>
                <a:gd name="T38" fmla="*/ 20 w 192"/>
                <a:gd name="T39" fmla="*/ 94 h 240"/>
                <a:gd name="T40" fmla="*/ 34 w 192"/>
                <a:gd name="T41" fmla="*/ 72 h 240"/>
                <a:gd name="T42" fmla="*/ 34 w 192"/>
                <a:gd name="T43" fmla="*/ 47 h 240"/>
                <a:gd name="T44" fmla="*/ 62 w 192"/>
                <a:gd name="T45" fmla="*/ 38 h 240"/>
                <a:gd name="T46" fmla="*/ 71 w 192"/>
                <a:gd name="T47" fmla="*/ 38 h 240"/>
                <a:gd name="T48" fmla="*/ 69 w 192"/>
                <a:gd name="T49" fmla="*/ 29 h 240"/>
                <a:gd name="T50" fmla="*/ 71 w 192"/>
                <a:gd name="T51" fmla="*/ 6 h 240"/>
                <a:gd name="T52" fmla="*/ 96 w 192"/>
                <a:gd name="T53" fmla="*/ 0 h 240"/>
                <a:gd name="T54" fmla="*/ 107 w 192"/>
                <a:gd name="T55" fmla="*/ 18 h 240"/>
                <a:gd name="T56" fmla="*/ 118 w 192"/>
                <a:gd name="T57" fmla="*/ 31 h 240"/>
                <a:gd name="T58" fmla="*/ 173 w 192"/>
                <a:gd name="T59" fmla="*/ 21 h 240"/>
                <a:gd name="T60" fmla="*/ 181 w 192"/>
                <a:gd name="T61" fmla="*/ 29 h 240"/>
                <a:gd name="T62" fmla="*/ 177 w 192"/>
                <a:gd name="T63" fmla="*/ 75 h 240"/>
                <a:gd name="T64" fmla="*/ 192 w 192"/>
                <a:gd name="T65" fmla="*/ 117 h 240"/>
                <a:gd name="T66" fmla="*/ 192 w 192"/>
                <a:gd name="T67" fmla="*/ 1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2" h="240">
                  <a:moveTo>
                    <a:pt x="192" y="117"/>
                  </a:moveTo>
                  <a:lnTo>
                    <a:pt x="127" y="142"/>
                  </a:lnTo>
                  <a:lnTo>
                    <a:pt x="164" y="183"/>
                  </a:lnTo>
                  <a:lnTo>
                    <a:pt x="163" y="207"/>
                  </a:lnTo>
                  <a:lnTo>
                    <a:pt x="156" y="215"/>
                  </a:lnTo>
                  <a:lnTo>
                    <a:pt x="133" y="228"/>
                  </a:lnTo>
                  <a:lnTo>
                    <a:pt x="106" y="240"/>
                  </a:lnTo>
                  <a:lnTo>
                    <a:pt x="96" y="240"/>
                  </a:lnTo>
                  <a:lnTo>
                    <a:pt x="87" y="238"/>
                  </a:lnTo>
                  <a:lnTo>
                    <a:pt x="74" y="230"/>
                  </a:lnTo>
                  <a:lnTo>
                    <a:pt x="58" y="234"/>
                  </a:lnTo>
                  <a:lnTo>
                    <a:pt x="44" y="231"/>
                  </a:lnTo>
                  <a:lnTo>
                    <a:pt x="40" y="197"/>
                  </a:lnTo>
                  <a:lnTo>
                    <a:pt x="50" y="185"/>
                  </a:lnTo>
                  <a:lnTo>
                    <a:pt x="28" y="166"/>
                  </a:lnTo>
                  <a:lnTo>
                    <a:pt x="12" y="156"/>
                  </a:lnTo>
                  <a:lnTo>
                    <a:pt x="15" y="140"/>
                  </a:lnTo>
                  <a:lnTo>
                    <a:pt x="0" y="132"/>
                  </a:lnTo>
                  <a:lnTo>
                    <a:pt x="3" y="105"/>
                  </a:lnTo>
                  <a:lnTo>
                    <a:pt x="20" y="94"/>
                  </a:lnTo>
                  <a:lnTo>
                    <a:pt x="34" y="72"/>
                  </a:lnTo>
                  <a:lnTo>
                    <a:pt x="34" y="47"/>
                  </a:lnTo>
                  <a:lnTo>
                    <a:pt x="62" y="38"/>
                  </a:lnTo>
                  <a:lnTo>
                    <a:pt x="71" y="38"/>
                  </a:lnTo>
                  <a:lnTo>
                    <a:pt x="69" y="29"/>
                  </a:lnTo>
                  <a:lnTo>
                    <a:pt x="71" y="6"/>
                  </a:lnTo>
                  <a:lnTo>
                    <a:pt x="96" y="0"/>
                  </a:lnTo>
                  <a:lnTo>
                    <a:pt x="107" y="18"/>
                  </a:lnTo>
                  <a:lnTo>
                    <a:pt x="118" y="31"/>
                  </a:lnTo>
                  <a:lnTo>
                    <a:pt x="173" y="21"/>
                  </a:lnTo>
                  <a:lnTo>
                    <a:pt x="181" y="29"/>
                  </a:lnTo>
                  <a:lnTo>
                    <a:pt x="177" y="75"/>
                  </a:lnTo>
                  <a:lnTo>
                    <a:pt x="192" y="117"/>
                  </a:lnTo>
                  <a:lnTo>
                    <a:pt x="192" y="11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5" name="Freeform 325">
              <a:extLst>
                <a:ext uri="{FF2B5EF4-FFF2-40B4-BE49-F238E27FC236}">
                  <a16:creationId xmlns:a16="http://schemas.microsoft.com/office/drawing/2014/main" id="{0311A7EF-84E5-DCA9-DA9F-69F9C2E2A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3088" y="2510738"/>
              <a:ext cx="445722" cy="336693"/>
            </a:xfrm>
            <a:custGeom>
              <a:avLst/>
              <a:gdLst>
                <a:gd name="T0" fmla="*/ 193 w 210"/>
                <a:gd name="T1" fmla="*/ 162 h 166"/>
                <a:gd name="T2" fmla="*/ 155 w 210"/>
                <a:gd name="T3" fmla="*/ 164 h 166"/>
                <a:gd name="T4" fmla="*/ 118 w 210"/>
                <a:gd name="T5" fmla="*/ 166 h 166"/>
                <a:gd name="T6" fmla="*/ 91 w 210"/>
                <a:gd name="T7" fmla="*/ 152 h 166"/>
                <a:gd name="T8" fmla="*/ 37 w 210"/>
                <a:gd name="T9" fmla="*/ 133 h 166"/>
                <a:gd name="T10" fmla="*/ 15 w 210"/>
                <a:gd name="T11" fmla="*/ 119 h 166"/>
                <a:gd name="T12" fmla="*/ 0 w 210"/>
                <a:gd name="T13" fmla="*/ 77 h 166"/>
                <a:gd name="T14" fmla="*/ 4 w 210"/>
                <a:gd name="T15" fmla="*/ 31 h 166"/>
                <a:gd name="T16" fmla="*/ 69 w 210"/>
                <a:gd name="T17" fmla="*/ 0 h 166"/>
                <a:gd name="T18" fmla="*/ 91 w 210"/>
                <a:gd name="T19" fmla="*/ 10 h 166"/>
                <a:gd name="T20" fmla="*/ 124 w 210"/>
                <a:gd name="T21" fmla="*/ 6 h 166"/>
                <a:gd name="T22" fmla="*/ 163 w 210"/>
                <a:gd name="T23" fmla="*/ 20 h 166"/>
                <a:gd name="T24" fmla="*/ 194 w 210"/>
                <a:gd name="T25" fmla="*/ 48 h 166"/>
                <a:gd name="T26" fmla="*/ 194 w 210"/>
                <a:gd name="T27" fmla="*/ 80 h 166"/>
                <a:gd name="T28" fmla="*/ 209 w 210"/>
                <a:gd name="T29" fmla="*/ 80 h 166"/>
                <a:gd name="T30" fmla="*/ 209 w 210"/>
                <a:gd name="T31" fmla="*/ 107 h 166"/>
                <a:gd name="T32" fmla="*/ 210 w 210"/>
                <a:gd name="T33" fmla="*/ 148 h 166"/>
                <a:gd name="T34" fmla="*/ 193 w 210"/>
                <a:gd name="T35" fmla="*/ 162 h 166"/>
                <a:gd name="T36" fmla="*/ 193 w 210"/>
                <a:gd name="T37" fmla="*/ 16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166">
                  <a:moveTo>
                    <a:pt x="193" y="162"/>
                  </a:moveTo>
                  <a:lnTo>
                    <a:pt x="155" y="164"/>
                  </a:lnTo>
                  <a:lnTo>
                    <a:pt x="118" y="166"/>
                  </a:lnTo>
                  <a:lnTo>
                    <a:pt x="91" y="152"/>
                  </a:lnTo>
                  <a:lnTo>
                    <a:pt x="37" y="133"/>
                  </a:lnTo>
                  <a:lnTo>
                    <a:pt x="15" y="119"/>
                  </a:lnTo>
                  <a:lnTo>
                    <a:pt x="0" y="77"/>
                  </a:lnTo>
                  <a:lnTo>
                    <a:pt x="4" y="31"/>
                  </a:lnTo>
                  <a:lnTo>
                    <a:pt x="69" y="0"/>
                  </a:lnTo>
                  <a:lnTo>
                    <a:pt x="91" y="10"/>
                  </a:lnTo>
                  <a:lnTo>
                    <a:pt x="124" y="6"/>
                  </a:lnTo>
                  <a:lnTo>
                    <a:pt x="163" y="20"/>
                  </a:lnTo>
                  <a:lnTo>
                    <a:pt x="194" y="48"/>
                  </a:lnTo>
                  <a:lnTo>
                    <a:pt x="194" y="80"/>
                  </a:lnTo>
                  <a:lnTo>
                    <a:pt x="209" y="80"/>
                  </a:lnTo>
                  <a:lnTo>
                    <a:pt x="209" y="107"/>
                  </a:lnTo>
                  <a:lnTo>
                    <a:pt x="210" y="148"/>
                  </a:lnTo>
                  <a:lnTo>
                    <a:pt x="193" y="162"/>
                  </a:lnTo>
                  <a:lnTo>
                    <a:pt x="193" y="16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6" name="Freeform 326">
              <a:extLst>
                <a:ext uri="{FF2B5EF4-FFF2-40B4-BE49-F238E27FC236}">
                  <a16:creationId xmlns:a16="http://schemas.microsoft.com/office/drawing/2014/main" id="{6592F28F-6EAD-0FFD-782B-DF8FC51F2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983" y="1490517"/>
              <a:ext cx="515766" cy="981683"/>
            </a:xfrm>
            <a:custGeom>
              <a:avLst/>
              <a:gdLst>
                <a:gd name="T0" fmla="*/ 227 w 243"/>
                <a:gd name="T1" fmla="*/ 112 h 484"/>
                <a:gd name="T2" fmla="*/ 209 w 243"/>
                <a:gd name="T3" fmla="*/ 127 h 484"/>
                <a:gd name="T4" fmla="*/ 203 w 243"/>
                <a:gd name="T5" fmla="*/ 155 h 484"/>
                <a:gd name="T6" fmla="*/ 205 w 243"/>
                <a:gd name="T7" fmla="*/ 173 h 484"/>
                <a:gd name="T8" fmla="*/ 181 w 243"/>
                <a:gd name="T9" fmla="*/ 189 h 484"/>
                <a:gd name="T10" fmla="*/ 166 w 243"/>
                <a:gd name="T11" fmla="*/ 206 h 484"/>
                <a:gd name="T12" fmla="*/ 135 w 243"/>
                <a:gd name="T13" fmla="*/ 213 h 484"/>
                <a:gd name="T14" fmla="*/ 123 w 243"/>
                <a:gd name="T15" fmla="*/ 239 h 484"/>
                <a:gd name="T16" fmla="*/ 123 w 243"/>
                <a:gd name="T17" fmla="*/ 283 h 484"/>
                <a:gd name="T18" fmla="*/ 141 w 243"/>
                <a:gd name="T19" fmla="*/ 305 h 484"/>
                <a:gd name="T20" fmla="*/ 149 w 243"/>
                <a:gd name="T21" fmla="*/ 322 h 484"/>
                <a:gd name="T22" fmla="*/ 111 w 243"/>
                <a:gd name="T23" fmla="*/ 341 h 484"/>
                <a:gd name="T24" fmla="*/ 129 w 243"/>
                <a:gd name="T25" fmla="*/ 341 h 484"/>
                <a:gd name="T26" fmla="*/ 139 w 243"/>
                <a:gd name="T27" fmla="*/ 351 h 484"/>
                <a:gd name="T28" fmla="*/ 145 w 243"/>
                <a:gd name="T29" fmla="*/ 367 h 484"/>
                <a:gd name="T30" fmla="*/ 131 w 243"/>
                <a:gd name="T31" fmla="*/ 378 h 484"/>
                <a:gd name="T32" fmla="*/ 115 w 243"/>
                <a:gd name="T33" fmla="*/ 395 h 484"/>
                <a:gd name="T34" fmla="*/ 115 w 243"/>
                <a:gd name="T35" fmla="*/ 425 h 484"/>
                <a:gd name="T36" fmla="*/ 96 w 243"/>
                <a:gd name="T37" fmla="*/ 440 h 484"/>
                <a:gd name="T38" fmla="*/ 91 w 243"/>
                <a:gd name="T39" fmla="*/ 456 h 484"/>
                <a:gd name="T40" fmla="*/ 73 w 243"/>
                <a:gd name="T41" fmla="*/ 468 h 484"/>
                <a:gd name="T42" fmla="*/ 62 w 243"/>
                <a:gd name="T43" fmla="*/ 484 h 484"/>
                <a:gd name="T44" fmla="*/ 37 w 243"/>
                <a:gd name="T45" fmla="*/ 473 h 484"/>
                <a:gd name="T46" fmla="*/ 38 w 243"/>
                <a:gd name="T47" fmla="*/ 444 h 484"/>
                <a:gd name="T48" fmla="*/ 24 w 243"/>
                <a:gd name="T49" fmla="*/ 440 h 484"/>
                <a:gd name="T50" fmla="*/ 20 w 243"/>
                <a:gd name="T51" fmla="*/ 421 h 484"/>
                <a:gd name="T52" fmla="*/ 11 w 243"/>
                <a:gd name="T53" fmla="*/ 398 h 484"/>
                <a:gd name="T54" fmla="*/ 0 w 243"/>
                <a:gd name="T55" fmla="*/ 378 h 484"/>
                <a:gd name="T56" fmla="*/ 8 w 243"/>
                <a:gd name="T57" fmla="*/ 361 h 484"/>
                <a:gd name="T58" fmla="*/ 16 w 243"/>
                <a:gd name="T59" fmla="*/ 333 h 484"/>
                <a:gd name="T60" fmla="*/ 38 w 243"/>
                <a:gd name="T61" fmla="*/ 321 h 484"/>
                <a:gd name="T62" fmla="*/ 33 w 243"/>
                <a:gd name="T63" fmla="*/ 293 h 484"/>
                <a:gd name="T64" fmla="*/ 20 w 243"/>
                <a:gd name="T65" fmla="*/ 267 h 484"/>
                <a:gd name="T66" fmla="*/ 16 w 243"/>
                <a:gd name="T67" fmla="*/ 240 h 484"/>
                <a:gd name="T68" fmla="*/ 11 w 243"/>
                <a:gd name="T69" fmla="*/ 198 h 484"/>
                <a:gd name="T70" fmla="*/ 16 w 243"/>
                <a:gd name="T71" fmla="*/ 182 h 484"/>
                <a:gd name="T72" fmla="*/ 38 w 243"/>
                <a:gd name="T73" fmla="*/ 186 h 484"/>
                <a:gd name="T74" fmla="*/ 49 w 243"/>
                <a:gd name="T75" fmla="*/ 178 h 484"/>
                <a:gd name="T76" fmla="*/ 34 w 243"/>
                <a:gd name="T77" fmla="*/ 167 h 484"/>
                <a:gd name="T78" fmla="*/ 45 w 243"/>
                <a:gd name="T79" fmla="*/ 147 h 484"/>
                <a:gd name="T80" fmla="*/ 49 w 243"/>
                <a:gd name="T81" fmla="*/ 116 h 484"/>
                <a:gd name="T82" fmla="*/ 61 w 243"/>
                <a:gd name="T83" fmla="*/ 110 h 484"/>
                <a:gd name="T84" fmla="*/ 66 w 243"/>
                <a:gd name="T85" fmla="*/ 93 h 484"/>
                <a:gd name="T86" fmla="*/ 83 w 243"/>
                <a:gd name="T87" fmla="*/ 90 h 484"/>
                <a:gd name="T88" fmla="*/ 87 w 243"/>
                <a:gd name="T89" fmla="*/ 70 h 484"/>
                <a:gd name="T90" fmla="*/ 99 w 243"/>
                <a:gd name="T91" fmla="*/ 62 h 484"/>
                <a:gd name="T92" fmla="*/ 100 w 243"/>
                <a:gd name="T93" fmla="*/ 42 h 484"/>
                <a:gd name="T94" fmla="*/ 115 w 243"/>
                <a:gd name="T95" fmla="*/ 46 h 484"/>
                <a:gd name="T96" fmla="*/ 127 w 243"/>
                <a:gd name="T97" fmla="*/ 40 h 484"/>
                <a:gd name="T98" fmla="*/ 139 w 243"/>
                <a:gd name="T99" fmla="*/ 28 h 484"/>
                <a:gd name="T100" fmla="*/ 155 w 243"/>
                <a:gd name="T101" fmla="*/ 26 h 484"/>
                <a:gd name="T102" fmla="*/ 177 w 243"/>
                <a:gd name="T103" fmla="*/ 26 h 484"/>
                <a:gd name="T104" fmla="*/ 189 w 243"/>
                <a:gd name="T105" fmla="*/ 12 h 484"/>
                <a:gd name="T106" fmla="*/ 203 w 243"/>
                <a:gd name="T107" fmla="*/ 0 h 484"/>
                <a:gd name="T108" fmla="*/ 221 w 243"/>
                <a:gd name="T109" fmla="*/ 20 h 484"/>
                <a:gd name="T110" fmla="*/ 239 w 243"/>
                <a:gd name="T111" fmla="*/ 36 h 484"/>
                <a:gd name="T112" fmla="*/ 242 w 243"/>
                <a:gd name="T113" fmla="*/ 52 h 484"/>
                <a:gd name="T114" fmla="*/ 243 w 243"/>
                <a:gd name="T115" fmla="*/ 102 h 484"/>
                <a:gd name="T116" fmla="*/ 227 w 243"/>
                <a:gd name="T117" fmla="*/ 112 h 484"/>
                <a:gd name="T118" fmla="*/ 227 w 243"/>
                <a:gd name="T119" fmla="*/ 11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3" h="484">
                  <a:moveTo>
                    <a:pt x="227" y="112"/>
                  </a:moveTo>
                  <a:lnTo>
                    <a:pt x="209" y="127"/>
                  </a:lnTo>
                  <a:lnTo>
                    <a:pt x="203" y="155"/>
                  </a:lnTo>
                  <a:lnTo>
                    <a:pt x="205" y="173"/>
                  </a:lnTo>
                  <a:lnTo>
                    <a:pt x="181" y="189"/>
                  </a:lnTo>
                  <a:lnTo>
                    <a:pt x="166" y="206"/>
                  </a:lnTo>
                  <a:lnTo>
                    <a:pt x="135" y="213"/>
                  </a:lnTo>
                  <a:lnTo>
                    <a:pt x="123" y="239"/>
                  </a:lnTo>
                  <a:lnTo>
                    <a:pt x="123" y="283"/>
                  </a:lnTo>
                  <a:lnTo>
                    <a:pt x="141" y="305"/>
                  </a:lnTo>
                  <a:lnTo>
                    <a:pt x="149" y="322"/>
                  </a:lnTo>
                  <a:lnTo>
                    <a:pt x="111" y="341"/>
                  </a:lnTo>
                  <a:lnTo>
                    <a:pt x="129" y="341"/>
                  </a:lnTo>
                  <a:lnTo>
                    <a:pt x="139" y="351"/>
                  </a:lnTo>
                  <a:lnTo>
                    <a:pt x="145" y="367"/>
                  </a:lnTo>
                  <a:lnTo>
                    <a:pt x="131" y="378"/>
                  </a:lnTo>
                  <a:lnTo>
                    <a:pt x="115" y="395"/>
                  </a:lnTo>
                  <a:lnTo>
                    <a:pt x="115" y="425"/>
                  </a:lnTo>
                  <a:lnTo>
                    <a:pt x="96" y="440"/>
                  </a:lnTo>
                  <a:lnTo>
                    <a:pt x="91" y="456"/>
                  </a:lnTo>
                  <a:lnTo>
                    <a:pt x="73" y="468"/>
                  </a:lnTo>
                  <a:lnTo>
                    <a:pt x="62" y="484"/>
                  </a:lnTo>
                  <a:lnTo>
                    <a:pt x="37" y="473"/>
                  </a:lnTo>
                  <a:lnTo>
                    <a:pt x="38" y="444"/>
                  </a:lnTo>
                  <a:lnTo>
                    <a:pt x="24" y="440"/>
                  </a:lnTo>
                  <a:lnTo>
                    <a:pt x="20" y="421"/>
                  </a:lnTo>
                  <a:lnTo>
                    <a:pt x="11" y="398"/>
                  </a:lnTo>
                  <a:lnTo>
                    <a:pt x="0" y="378"/>
                  </a:lnTo>
                  <a:lnTo>
                    <a:pt x="8" y="361"/>
                  </a:lnTo>
                  <a:lnTo>
                    <a:pt x="16" y="333"/>
                  </a:lnTo>
                  <a:lnTo>
                    <a:pt x="38" y="321"/>
                  </a:lnTo>
                  <a:lnTo>
                    <a:pt x="33" y="293"/>
                  </a:lnTo>
                  <a:lnTo>
                    <a:pt x="20" y="267"/>
                  </a:lnTo>
                  <a:lnTo>
                    <a:pt x="16" y="240"/>
                  </a:lnTo>
                  <a:lnTo>
                    <a:pt x="11" y="198"/>
                  </a:lnTo>
                  <a:lnTo>
                    <a:pt x="16" y="182"/>
                  </a:lnTo>
                  <a:lnTo>
                    <a:pt x="38" y="186"/>
                  </a:lnTo>
                  <a:lnTo>
                    <a:pt x="49" y="178"/>
                  </a:lnTo>
                  <a:lnTo>
                    <a:pt x="34" y="167"/>
                  </a:lnTo>
                  <a:lnTo>
                    <a:pt x="45" y="147"/>
                  </a:lnTo>
                  <a:lnTo>
                    <a:pt x="49" y="116"/>
                  </a:lnTo>
                  <a:lnTo>
                    <a:pt x="61" y="110"/>
                  </a:lnTo>
                  <a:lnTo>
                    <a:pt x="66" y="93"/>
                  </a:lnTo>
                  <a:lnTo>
                    <a:pt x="83" y="90"/>
                  </a:lnTo>
                  <a:lnTo>
                    <a:pt x="87" y="70"/>
                  </a:lnTo>
                  <a:lnTo>
                    <a:pt x="99" y="62"/>
                  </a:lnTo>
                  <a:lnTo>
                    <a:pt x="100" y="42"/>
                  </a:lnTo>
                  <a:lnTo>
                    <a:pt x="115" y="46"/>
                  </a:lnTo>
                  <a:lnTo>
                    <a:pt x="127" y="40"/>
                  </a:lnTo>
                  <a:lnTo>
                    <a:pt x="139" y="28"/>
                  </a:lnTo>
                  <a:lnTo>
                    <a:pt x="155" y="26"/>
                  </a:lnTo>
                  <a:lnTo>
                    <a:pt x="177" y="26"/>
                  </a:lnTo>
                  <a:lnTo>
                    <a:pt x="189" y="12"/>
                  </a:lnTo>
                  <a:lnTo>
                    <a:pt x="203" y="0"/>
                  </a:lnTo>
                  <a:lnTo>
                    <a:pt x="221" y="20"/>
                  </a:lnTo>
                  <a:lnTo>
                    <a:pt x="239" y="36"/>
                  </a:lnTo>
                  <a:lnTo>
                    <a:pt x="242" y="52"/>
                  </a:lnTo>
                  <a:lnTo>
                    <a:pt x="243" y="102"/>
                  </a:lnTo>
                  <a:lnTo>
                    <a:pt x="227" y="112"/>
                  </a:lnTo>
                  <a:lnTo>
                    <a:pt x="227" y="1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7" name="Freeform 327">
              <a:extLst>
                <a:ext uri="{FF2B5EF4-FFF2-40B4-BE49-F238E27FC236}">
                  <a16:creationId xmlns:a16="http://schemas.microsoft.com/office/drawing/2014/main" id="{DB3B15D6-9948-4790-2B9B-94CBB4ACC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747" y="2973184"/>
              <a:ext cx="399028" cy="269760"/>
            </a:xfrm>
            <a:custGeom>
              <a:avLst/>
              <a:gdLst>
                <a:gd name="T0" fmla="*/ 185 w 188"/>
                <a:gd name="T1" fmla="*/ 109 h 133"/>
                <a:gd name="T2" fmla="*/ 167 w 188"/>
                <a:gd name="T3" fmla="*/ 125 h 133"/>
                <a:gd name="T4" fmla="*/ 146 w 188"/>
                <a:gd name="T5" fmla="*/ 129 h 133"/>
                <a:gd name="T6" fmla="*/ 113 w 188"/>
                <a:gd name="T7" fmla="*/ 133 h 133"/>
                <a:gd name="T8" fmla="*/ 106 w 188"/>
                <a:gd name="T9" fmla="*/ 112 h 133"/>
                <a:gd name="T10" fmla="*/ 80 w 188"/>
                <a:gd name="T11" fmla="*/ 104 h 133"/>
                <a:gd name="T12" fmla="*/ 73 w 188"/>
                <a:gd name="T13" fmla="*/ 112 h 133"/>
                <a:gd name="T14" fmla="*/ 66 w 188"/>
                <a:gd name="T15" fmla="*/ 107 h 133"/>
                <a:gd name="T16" fmla="*/ 53 w 188"/>
                <a:gd name="T17" fmla="*/ 96 h 133"/>
                <a:gd name="T18" fmla="*/ 31 w 188"/>
                <a:gd name="T19" fmla="*/ 84 h 133"/>
                <a:gd name="T20" fmla="*/ 7 w 188"/>
                <a:gd name="T21" fmla="*/ 71 h 133"/>
                <a:gd name="T22" fmla="*/ 0 w 188"/>
                <a:gd name="T23" fmla="*/ 49 h 133"/>
                <a:gd name="T24" fmla="*/ 23 w 188"/>
                <a:gd name="T25" fmla="*/ 42 h 133"/>
                <a:gd name="T26" fmla="*/ 39 w 188"/>
                <a:gd name="T27" fmla="*/ 17 h 133"/>
                <a:gd name="T28" fmla="*/ 49 w 188"/>
                <a:gd name="T29" fmla="*/ 0 h 133"/>
                <a:gd name="T30" fmla="*/ 82 w 188"/>
                <a:gd name="T31" fmla="*/ 0 h 133"/>
                <a:gd name="T32" fmla="*/ 94 w 188"/>
                <a:gd name="T33" fmla="*/ 9 h 133"/>
                <a:gd name="T34" fmla="*/ 128 w 188"/>
                <a:gd name="T35" fmla="*/ 12 h 133"/>
                <a:gd name="T36" fmla="*/ 142 w 188"/>
                <a:gd name="T37" fmla="*/ 6 h 133"/>
                <a:gd name="T38" fmla="*/ 173 w 188"/>
                <a:gd name="T39" fmla="*/ 38 h 133"/>
                <a:gd name="T40" fmla="*/ 176 w 188"/>
                <a:gd name="T41" fmla="*/ 64 h 133"/>
                <a:gd name="T42" fmla="*/ 188 w 188"/>
                <a:gd name="T43" fmla="*/ 93 h 133"/>
                <a:gd name="T44" fmla="*/ 185 w 188"/>
                <a:gd name="T45" fmla="*/ 109 h 133"/>
                <a:gd name="T46" fmla="*/ 185 w 188"/>
                <a:gd name="T47" fmla="*/ 10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33">
                  <a:moveTo>
                    <a:pt x="185" y="109"/>
                  </a:moveTo>
                  <a:lnTo>
                    <a:pt x="167" y="125"/>
                  </a:lnTo>
                  <a:lnTo>
                    <a:pt x="146" y="129"/>
                  </a:lnTo>
                  <a:lnTo>
                    <a:pt x="113" y="133"/>
                  </a:lnTo>
                  <a:lnTo>
                    <a:pt x="106" y="112"/>
                  </a:lnTo>
                  <a:lnTo>
                    <a:pt x="80" y="104"/>
                  </a:lnTo>
                  <a:lnTo>
                    <a:pt x="73" y="112"/>
                  </a:lnTo>
                  <a:lnTo>
                    <a:pt x="66" y="107"/>
                  </a:lnTo>
                  <a:lnTo>
                    <a:pt x="53" y="96"/>
                  </a:lnTo>
                  <a:lnTo>
                    <a:pt x="31" y="84"/>
                  </a:lnTo>
                  <a:lnTo>
                    <a:pt x="7" y="71"/>
                  </a:lnTo>
                  <a:lnTo>
                    <a:pt x="0" y="49"/>
                  </a:lnTo>
                  <a:lnTo>
                    <a:pt x="23" y="42"/>
                  </a:lnTo>
                  <a:lnTo>
                    <a:pt x="39" y="17"/>
                  </a:lnTo>
                  <a:lnTo>
                    <a:pt x="49" y="0"/>
                  </a:lnTo>
                  <a:lnTo>
                    <a:pt x="82" y="0"/>
                  </a:lnTo>
                  <a:lnTo>
                    <a:pt x="94" y="9"/>
                  </a:lnTo>
                  <a:lnTo>
                    <a:pt x="128" y="12"/>
                  </a:lnTo>
                  <a:lnTo>
                    <a:pt x="142" y="6"/>
                  </a:lnTo>
                  <a:lnTo>
                    <a:pt x="173" y="38"/>
                  </a:lnTo>
                  <a:lnTo>
                    <a:pt x="176" y="64"/>
                  </a:lnTo>
                  <a:lnTo>
                    <a:pt x="188" y="93"/>
                  </a:lnTo>
                  <a:lnTo>
                    <a:pt x="185" y="109"/>
                  </a:lnTo>
                  <a:lnTo>
                    <a:pt x="185" y="10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8" name="Freeform 328">
              <a:extLst>
                <a:ext uri="{FF2B5EF4-FFF2-40B4-BE49-F238E27FC236}">
                  <a16:creationId xmlns:a16="http://schemas.microsoft.com/office/drawing/2014/main" id="{788AE3F4-7022-F5B0-34FC-D45FE5557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0691" y="3352469"/>
              <a:ext cx="104003" cy="66933"/>
            </a:xfrm>
            <a:custGeom>
              <a:avLst/>
              <a:gdLst>
                <a:gd name="T0" fmla="*/ 30 w 49"/>
                <a:gd name="T1" fmla="*/ 33 h 33"/>
                <a:gd name="T2" fmla="*/ 10 w 49"/>
                <a:gd name="T3" fmla="*/ 32 h 33"/>
                <a:gd name="T4" fmla="*/ 0 w 49"/>
                <a:gd name="T5" fmla="*/ 23 h 33"/>
                <a:gd name="T6" fmla="*/ 0 w 49"/>
                <a:gd name="T7" fmla="*/ 4 h 33"/>
                <a:gd name="T8" fmla="*/ 21 w 49"/>
                <a:gd name="T9" fmla="*/ 0 h 33"/>
                <a:gd name="T10" fmla="*/ 49 w 49"/>
                <a:gd name="T11" fmla="*/ 16 h 33"/>
                <a:gd name="T12" fmla="*/ 30 w 49"/>
                <a:gd name="T13" fmla="*/ 33 h 33"/>
                <a:gd name="T14" fmla="*/ 30 w 49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3">
                  <a:moveTo>
                    <a:pt x="30" y="33"/>
                  </a:moveTo>
                  <a:lnTo>
                    <a:pt x="10" y="32"/>
                  </a:lnTo>
                  <a:lnTo>
                    <a:pt x="0" y="23"/>
                  </a:lnTo>
                  <a:lnTo>
                    <a:pt x="0" y="4"/>
                  </a:lnTo>
                  <a:lnTo>
                    <a:pt x="21" y="0"/>
                  </a:lnTo>
                  <a:lnTo>
                    <a:pt x="49" y="16"/>
                  </a:lnTo>
                  <a:lnTo>
                    <a:pt x="30" y="33"/>
                  </a:lnTo>
                  <a:lnTo>
                    <a:pt x="30" y="3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9" name="Freeform 329">
              <a:extLst>
                <a:ext uri="{FF2B5EF4-FFF2-40B4-BE49-F238E27FC236}">
                  <a16:creationId xmlns:a16="http://schemas.microsoft.com/office/drawing/2014/main" id="{B539060D-89B5-CD72-1645-E2D04FB65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875" y="3317990"/>
              <a:ext cx="902059" cy="381314"/>
            </a:xfrm>
            <a:custGeom>
              <a:avLst/>
              <a:gdLst>
                <a:gd name="T0" fmla="*/ 397 w 425"/>
                <a:gd name="T1" fmla="*/ 169 h 188"/>
                <a:gd name="T2" fmla="*/ 388 w 425"/>
                <a:gd name="T3" fmla="*/ 153 h 188"/>
                <a:gd name="T4" fmla="*/ 365 w 425"/>
                <a:gd name="T5" fmla="*/ 160 h 188"/>
                <a:gd name="T6" fmla="*/ 351 w 425"/>
                <a:gd name="T7" fmla="*/ 173 h 188"/>
                <a:gd name="T8" fmla="*/ 335 w 425"/>
                <a:gd name="T9" fmla="*/ 188 h 188"/>
                <a:gd name="T10" fmla="*/ 327 w 425"/>
                <a:gd name="T11" fmla="*/ 164 h 188"/>
                <a:gd name="T12" fmla="*/ 296 w 425"/>
                <a:gd name="T13" fmla="*/ 169 h 188"/>
                <a:gd name="T14" fmla="*/ 270 w 425"/>
                <a:gd name="T15" fmla="*/ 169 h 188"/>
                <a:gd name="T16" fmla="*/ 234 w 425"/>
                <a:gd name="T17" fmla="*/ 173 h 188"/>
                <a:gd name="T18" fmla="*/ 214 w 425"/>
                <a:gd name="T19" fmla="*/ 177 h 188"/>
                <a:gd name="T20" fmla="*/ 206 w 425"/>
                <a:gd name="T21" fmla="*/ 177 h 188"/>
                <a:gd name="T22" fmla="*/ 195 w 425"/>
                <a:gd name="T23" fmla="*/ 177 h 188"/>
                <a:gd name="T24" fmla="*/ 163 w 425"/>
                <a:gd name="T25" fmla="*/ 181 h 188"/>
                <a:gd name="T26" fmla="*/ 135 w 425"/>
                <a:gd name="T27" fmla="*/ 178 h 188"/>
                <a:gd name="T28" fmla="*/ 107 w 425"/>
                <a:gd name="T29" fmla="*/ 161 h 188"/>
                <a:gd name="T30" fmla="*/ 95 w 425"/>
                <a:gd name="T31" fmla="*/ 170 h 188"/>
                <a:gd name="T32" fmla="*/ 86 w 425"/>
                <a:gd name="T33" fmla="*/ 177 h 188"/>
                <a:gd name="T34" fmla="*/ 69 w 425"/>
                <a:gd name="T35" fmla="*/ 184 h 188"/>
                <a:gd name="T36" fmla="*/ 58 w 425"/>
                <a:gd name="T37" fmla="*/ 169 h 188"/>
                <a:gd name="T38" fmla="*/ 37 w 425"/>
                <a:gd name="T39" fmla="*/ 161 h 188"/>
                <a:gd name="T40" fmla="*/ 35 w 425"/>
                <a:gd name="T41" fmla="*/ 151 h 188"/>
                <a:gd name="T42" fmla="*/ 25 w 425"/>
                <a:gd name="T43" fmla="*/ 152 h 188"/>
                <a:gd name="T44" fmla="*/ 16 w 425"/>
                <a:gd name="T45" fmla="*/ 140 h 188"/>
                <a:gd name="T46" fmla="*/ 16 w 425"/>
                <a:gd name="T47" fmla="*/ 126 h 188"/>
                <a:gd name="T48" fmla="*/ 8 w 425"/>
                <a:gd name="T49" fmla="*/ 120 h 188"/>
                <a:gd name="T50" fmla="*/ 11 w 425"/>
                <a:gd name="T51" fmla="*/ 104 h 188"/>
                <a:gd name="T52" fmla="*/ 0 w 425"/>
                <a:gd name="T53" fmla="*/ 102 h 188"/>
                <a:gd name="T54" fmla="*/ 3 w 425"/>
                <a:gd name="T55" fmla="*/ 90 h 188"/>
                <a:gd name="T56" fmla="*/ 7 w 425"/>
                <a:gd name="T57" fmla="*/ 77 h 188"/>
                <a:gd name="T58" fmla="*/ 23 w 425"/>
                <a:gd name="T59" fmla="*/ 63 h 188"/>
                <a:gd name="T60" fmla="*/ 28 w 425"/>
                <a:gd name="T61" fmla="*/ 52 h 188"/>
                <a:gd name="T62" fmla="*/ 45 w 425"/>
                <a:gd name="T63" fmla="*/ 42 h 188"/>
                <a:gd name="T64" fmla="*/ 29 w 425"/>
                <a:gd name="T65" fmla="*/ 34 h 188"/>
                <a:gd name="T66" fmla="*/ 53 w 425"/>
                <a:gd name="T67" fmla="*/ 24 h 188"/>
                <a:gd name="T68" fmla="*/ 72 w 425"/>
                <a:gd name="T69" fmla="*/ 26 h 188"/>
                <a:gd name="T70" fmla="*/ 102 w 425"/>
                <a:gd name="T71" fmla="*/ 23 h 188"/>
                <a:gd name="T72" fmla="*/ 125 w 425"/>
                <a:gd name="T73" fmla="*/ 16 h 188"/>
                <a:gd name="T74" fmla="*/ 156 w 425"/>
                <a:gd name="T75" fmla="*/ 12 h 188"/>
                <a:gd name="T76" fmla="*/ 179 w 425"/>
                <a:gd name="T77" fmla="*/ 0 h 188"/>
                <a:gd name="T78" fmla="*/ 201 w 425"/>
                <a:gd name="T79" fmla="*/ 12 h 188"/>
                <a:gd name="T80" fmla="*/ 217 w 425"/>
                <a:gd name="T81" fmla="*/ 30 h 188"/>
                <a:gd name="T82" fmla="*/ 236 w 425"/>
                <a:gd name="T83" fmla="*/ 30 h 188"/>
                <a:gd name="T84" fmla="*/ 257 w 425"/>
                <a:gd name="T85" fmla="*/ 42 h 188"/>
                <a:gd name="T86" fmla="*/ 278 w 425"/>
                <a:gd name="T87" fmla="*/ 40 h 188"/>
                <a:gd name="T88" fmla="*/ 325 w 425"/>
                <a:gd name="T89" fmla="*/ 38 h 188"/>
                <a:gd name="T90" fmla="*/ 337 w 425"/>
                <a:gd name="T91" fmla="*/ 23 h 188"/>
                <a:gd name="T92" fmla="*/ 368 w 425"/>
                <a:gd name="T93" fmla="*/ 21 h 188"/>
                <a:gd name="T94" fmla="*/ 388 w 425"/>
                <a:gd name="T95" fmla="*/ 53 h 188"/>
                <a:gd name="T96" fmla="*/ 405 w 425"/>
                <a:gd name="T97" fmla="*/ 71 h 188"/>
                <a:gd name="T98" fmla="*/ 397 w 425"/>
                <a:gd name="T99" fmla="*/ 81 h 188"/>
                <a:gd name="T100" fmla="*/ 407 w 425"/>
                <a:gd name="T101" fmla="*/ 111 h 188"/>
                <a:gd name="T102" fmla="*/ 419 w 425"/>
                <a:gd name="T103" fmla="*/ 141 h 188"/>
                <a:gd name="T104" fmla="*/ 425 w 425"/>
                <a:gd name="T105" fmla="*/ 172 h 188"/>
                <a:gd name="T106" fmla="*/ 397 w 425"/>
                <a:gd name="T107" fmla="*/ 169 h 188"/>
                <a:gd name="T108" fmla="*/ 397 w 425"/>
                <a:gd name="T109" fmla="*/ 16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5" h="188">
                  <a:moveTo>
                    <a:pt x="397" y="169"/>
                  </a:moveTo>
                  <a:lnTo>
                    <a:pt x="388" y="153"/>
                  </a:lnTo>
                  <a:lnTo>
                    <a:pt x="365" y="160"/>
                  </a:lnTo>
                  <a:lnTo>
                    <a:pt x="351" y="173"/>
                  </a:lnTo>
                  <a:lnTo>
                    <a:pt x="335" y="188"/>
                  </a:lnTo>
                  <a:lnTo>
                    <a:pt x="327" y="164"/>
                  </a:lnTo>
                  <a:lnTo>
                    <a:pt x="296" y="169"/>
                  </a:lnTo>
                  <a:lnTo>
                    <a:pt x="270" y="169"/>
                  </a:lnTo>
                  <a:lnTo>
                    <a:pt x="234" y="173"/>
                  </a:lnTo>
                  <a:lnTo>
                    <a:pt x="214" y="177"/>
                  </a:lnTo>
                  <a:lnTo>
                    <a:pt x="206" y="177"/>
                  </a:lnTo>
                  <a:lnTo>
                    <a:pt x="195" y="177"/>
                  </a:lnTo>
                  <a:lnTo>
                    <a:pt x="163" y="181"/>
                  </a:lnTo>
                  <a:lnTo>
                    <a:pt x="135" y="178"/>
                  </a:lnTo>
                  <a:lnTo>
                    <a:pt x="107" y="161"/>
                  </a:lnTo>
                  <a:lnTo>
                    <a:pt x="95" y="170"/>
                  </a:lnTo>
                  <a:lnTo>
                    <a:pt x="86" y="177"/>
                  </a:lnTo>
                  <a:lnTo>
                    <a:pt x="69" y="184"/>
                  </a:lnTo>
                  <a:lnTo>
                    <a:pt x="58" y="169"/>
                  </a:lnTo>
                  <a:lnTo>
                    <a:pt x="37" y="161"/>
                  </a:lnTo>
                  <a:lnTo>
                    <a:pt x="35" y="151"/>
                  </a:lnTo>
                  <a:lnTo>
                    <a:pt x="25" y="152"/>
                  </a:lnTo>
                  <a:lnTo>
                    <a:pt x="16" y="140"/>
                  </a:lnTo>
                  <a:lnTo>
                    <a:pt x="16" y="126"/>
                  </a:lnTo>
                  <a:lnTo>
                    <a:pt x="8" y="120"/>
                  </a:lnTo>
                  <a:lnTo>
                    <a:pt x="11" y="104"/>
                  </a:lnTo>
                  <a:lnTo>
                    <a:pt x="0" y="102"/>
                  </a:lnTo>
                  <a:lnTo>
                    <a:pt x="3" y="90"/>
                  </a:lnTo>
                  <a:lnTo>
                    <a:pt x="7" y="77"/>
                  </a:lnTo>
                  <a:lnTo>
                    <a:pt x="23" y="63"/>
                  </a:lnTo>
                  <a:lnTo>
                    <a:pt x="28" y="52"/>
                  </a:lnTo>
                  <a:lnTo>
                    <a:pt x="45" y="42"/>
                  </a:lnTo>
                  <a:lnTo>
                    <a:pt x="29" y="34"/>
                  </a:lnTo>
                  <a:lnTo>
                    <a:pt x="53" y="24"/>
                  </a:lnTo>
                  <a:lnTo>
                    <a:pt x="72" y="26"/>
                  </a:lnTo>
                  <a:lnTo>
                    <a:pt x="102" y="23"/>
                  </a:lnTo>
                  <a:lnTo>
                    <a:pt x="125" y="16"/>
                  </a:lnTo>
                  <a:lnTo>
                    <a:pt x="156" y="12"/>
                  </a:lnTo>
                  <a:lnTo>
                    <a:pt x="179" y="0"/>
                  </a:lnTo>
                  <a:lnTo>
                    <a:pt x="201" y="12"/>
                  </a:lnTo>
                  <a:lnTo>
                    <a:pt x="217" y="30"/>
                  </a:lnTo>
                  <a:lnTo>
                    <a:pt x="236" y="30"/>
                  </a:lnTo>
                  <a:lnTo>
                    <a:pt x="257" y="42"/>
                  </a:lnTo>
                  <a:lnTo>
                    <a:pt x="278" y="40"/>
                  </a:lnTo>
                  <a:lnTo>
                    <a:pt x="325" y="38"/>
                  </a:lnTo>
                  <a:lnTo>
                    <a:pt x="337" y="23"/>
                  </a:lnTo>
                  <a:lnTo>
                    <a:pt x="368" y="21"/>
                  </a:lnTo>
                  <a:lnTo>
                    <a:pt x="388" y="53"/>
                  </a:lnTo>
                  <a:lnTo>
                    <a:pt x="405" y="71"/>
                  </a:lnTo>
                  <a:lnTo>
                    <a:pt x="397" y="81"/>
                  </a:lnTo>
                  <a:lnTo>
                    <a:pt x="407" y="111"/>
                  </a:lnTo>
                  <a:lnTo>
                    <a:pt x="419" y="141"/>
                  </a:lnTo>
                  <a:lnTo>
                    <a:pt x="425" y="172"/>
                  </a:lnTo>
                  <a:lnTo>
                    <a:pt x="397" y="169"/>
                  </a:lnTo>
                  <a:lnTo>
                    <a:pt x="397" y="1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0" name="Freeform 330">
              <a:extLst>
                <a:ext uri="{FF2B5EF4-FFF2-40B4-BE49-F238E27FC236}">
                  <a16:creationId xmlns:a16="http://schemas.microsoft.com/office/drawing/2014/main" id="{FC162ED2-9051-6C91-4E1C-9726339BE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005" y="3050257"/>
              <a:ext cx="464826" cy="352918"/>
            </a:xfrm>
            <a:custGeom>
              <a:avLst/>
              <a:gdLst>
                <a:gd name="T0" fmla="*/ 199 w 219"/>
                <a:gd name="T1" fmla="*/ 84 h 174"/>
                <a:gd name="T2" fmla="*/ 201 w 219"/>
                <a:gd name="T3" fmla="*/ 99 h 174"/>
                <a:gd name="T4" fmla="*/ 213 w 219"/>
                <a:gd name="T5" fmla="*/ 121 h 174"/>
                <a:gd name="T6" fmla="*/ 215 w 219"/>
                <a:gd name="T7" fmla="*/ 157 h 174"/>
                <a:gd name="T8" fmla="*/ 194 w 219"/>
                <a:gd name="T9" fmla="*/ 174 h 174"/>
                <a:gd name="T10" fmla="*/ 177 w 219"/>
                <a:gd name="T11" fmla="*/ 169 h 174"/>
                <a:gd name="T12" fmla="*/ 170 w 219"/>
                <a:gd name="T13" fmla="*/ 145 h 174"/>
                <a:gd name="T14" fmla="*/ 159 w 219"/>
                <a:gd name="T15" fmla="*/ 123 h 174"/>
                <a:gd name="T16" fmla="*/ 145 w 219"/>
                <a:gd name="T17" fmla="*/ 129 h 174"/>
                <a:gd name="T18" fmla="*/ 149 w 219"/>
                <a:gd name="T19" fmla="*/ 148 h 174"/>
                <a:gd name="T20" fmla="*/ 127 w 219"/>
                <a:gd name="T21" fmla="*/ 141 h 174"/>
                <a:gd name="T22" fmla="*/ 108 w 219"/>
                <a:gd name="T23" fmla="*/ 129 h 174"/>
                <a:gd name="T24" fmla="*/ 95 w 219"/>
                <a:gd name="T25" fmla="*/ 110 h 174"/>
                <a:gd name="T26" fmla="*/ 79 w 219"/>
                <a:gd name="T27" fmla="*/ 99 h 174"/>
                <a:gd name="T28" fmla="*/ 54 w 219"/>
                <a:gd name="T29" fmla="*/ 88 h 174"/>
                <a:gd name="T30" fmla="*/ 54 w 219"/>
                <a:gd name="T31" fmla="*/ 73 h 174"/>
                <a:gd name="T32" fmla="*/ 34 w 219"/>
                <a:gd name="T33" fmla="*/ 61 h 174"/>
                <a:gd name="T34" fmla="*/ 28 w 219"/>
                <a:gd name="T35" fmla="*/ 33 h 174"/>
                <a:gd name="T36" fmla="*/ 20 w 219"/>
                <a:gd name="T37" fmla="*/ 28 h 174"/>
                <a:gd name="T38" fmla="*/ 5 w 219"/>
                <a:gd name="T39" fmla="*/ 18 h 174"/>
                <a:gd name="T40" fmla="*/ 0 w 219"/>
                <a:gd name="T41" fmla="*/ 0 h 174"/>
                <a:gd name="T42" fmla="*/ 38 w 219"/>
                <a:gd name="T43" fmla="*/ 8 h 174"/>
                <a:gd name="T44" fmla="*/ 59 w 219"/>
                <a:gd name="T45" fmla="*/ 0 h 174"/>
                <a:gd name="T46" fmla="*/ 70 w 219"/>
                <a:gd name="T47" fmla="*/ 3 h 174"/>
                <a:gd name="T48" fmla="*/ 95 w 219"/>
                <a:gd name="T49" fmla="*/ 14 h 174"/>
                <a:gd name="T50" fmla="*/ 120 w 219"/>
                <a:gd name="T51" fmla="*/ 21 h 174"/>
                <a:gd name="T52" fmla="*/ 135 w 219"/>
                <a:gd name="T53" fmla="*/ 9 h 174"/>
                <a:gd name="T54" fmla="*/ 153 w 219"/>
                <a:gd name="T55" fmla="*/ 11 h 174"/>
                <a:gd name="T56" fmla="*/ 160 w 219"/>
                <a:gd name="T57" fmla="*/ 33 h 174"/>
                <a:gd name="T58" fmla="*/ 184 w 219"/>
                <a:gd name="T59" fmla="*/ 46 h 174"/>
                <a:gd name="T60" fmla="*/ 206 w 219"/>
                <a:gd name="T61" fmla="*/ 58 h 174"/>
                <a:gd name="T62" fmla="*/ 219 w 219"/>
                <a:gd name="T63" fmla="*/ 69 h 174"/>
                <a:gd name="T64" fmla="*/ 199 w 219"/>
                <a:gd name="T65" fmla="*/ 84 h 174"/>
                <a:gd name="T66" fmla="*/ 199 w 219"/>
                <a:gd name="T67" fmla="*/ 8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174">
                  <a:moveTo>
                    <a:pt x="199" y="84"/>
                  </a:moveTo>
                  <a:lnTo>
                    <a:pt x="201" y="99"/>
                  </a:lnTo>
                  <a:lnTo>
                    <a:pt x="213" y="121"/>
                  </a:lnTo>
                  <a:lnTo>
                    <a:pt x="215" y="157"/>
                  </a:lnTo>
                  <a:lnTo>
                    <a:pt x="194" y="174"/>
                  </a:lnTo>
                  <a:lnTo>
                    <a:pt x="177" y="169"/>
                  </a:lnTo>
                  <a:lnTo>
                    <a:pt x="170" y="145"/>
                  </a:lnTo>
                  <a:lnTo>
                    <a:pt x="159" y="123"/>
                  </a:lnTo>
                  <a:lnTo>
                    <a:pt x="145" y="129"/>
                  </a:lnTo>
                  <a:lnTo>
                    <a:pt x="149" y="148"/>
                  </a:lnTo>
                  <a:lnTo>
                    <a:pt x="127" y="141"/>
                  </a:lnTo>
                  <a:lnTo>
                    <a:pt x="108" y="129"/>
                  </a:lnTo>
                  <a:lnTo>
                    <a:pt x="95" y="110"/>
                  </a:lnTo>
                  <a:lnTo>
                    <a:pt x="79" y="99"/>
                  </a:lnTo>
                  <a:lnTo>
                    <a:pt x="54" y="88"/>
                  </a:lnTo>
                  <a:lnTo>
                    <a:pt x="54" y="73"/>
                  </a:lnTo>
                  <a:lnTo>
                    <a:pt x="34" y="61"/>
                  </a:lnTo>
                  <a:lnTo>
                    <a:pt x="28" y="33"/>
                  </a:lnTo>
                  <a:lnTo>
                    <a:pt x="20" y="28"/>
                  </a:lnTo>
                  <a:lnTo>
                    <a:pt x="5" y="18"/>
                  </a:lnTo>
                  <a:lnTo>
                    <a:pt x="0" y="0"/>
                  </a:lnTo>
                  <a:lnTo>
                    <a:pt x="38" y="8"/>
                  </a:lnTo>
                  <a:lnTo>
                    <a:pt x="59" y="0"/>
                  </a:lnTo>
                  <a:lnTo>
                    <a:pt x="70" y="3"/>
                  </a:lnTo>
                  <a:lnTo>
                    <a:pt x="95" y="14"/>
                  </a:lnTo>
                  <a:lnTo>
                    <a:pt x="120" y="21"/>
                  </a:lnTo>
                  <a:lnTo>
                    <a:pt x="135" y="9"/>
                  </a:lnTo>
                  <a:lnTo>
                    <a:pt x="153" y="11"/>
                  </a:lnTo>
                  <a:lnTo>
                    <a:pt x="160" y="33"/>
                  </a:lnTo>
                  <a:lnTo>
                    <a:pt x="184" y="46"/>
                  </a:lnTo>
                  <a:lnTo>
                    <a:pt x="206" y="58"/>
                  </a:lnTo>
                  <a:lnTo>
                    <a:pt x="219" y="69"/>
                  </a:lnTo>
                  <a:lnTo>
                    <a:pt x="199" y="84"/>
                  </a:lnTo>
                  <a:lnTo>
                    <a:pt x="199" y="8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1" name="Freeform 331">
              <a:extLst>
                <a:ext uri="{FF2B5EF4-FFF2-40B4-BE49-F238E27FC236}">
                  <a16:creationId xmlns:a16="http://schemas.microsoft.com/office/drawing/2014/main" id="{AB1191BF-4301-8204-8378-2DAEC3D7C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6277" y="2330222"/>
              <a:ext cx="354456" cy="277874"/>
            </a:xfrm>
            <a:custGeom>
              <a:avLst/>
              <a:gdLst>
                <a:gd name="T0" fmla="*/ 162 w 167"/>
                <a:gd name="T1" fmla="*/ 31 h 137"/>
                <a:gd name="T2" fmla="*/ 146 w 167"/>
                <a:gd name="T3" fmla="*/ 62 h 137"/>
                <a:gd name="T4" fmla="*/ 158 w 167"/>
                <a:gd name="T5" fmla="*/ 79 h 137"/>
                <a:gd name="T6" fmla="*/ 127 w 167"/>
                <a:gd name="T7" fmla="*/ 91 h 137"/>
                <a:gd name="T8" fmla="*/ 121 w 167"/>
                <a:gd name="T9" fmla="*/ 109 h 137"/>
                <a:gd name="T10" fmla="*/ 92 w 167"/>
                <a:gd name="T11" fmla="*/ 105 h 137"/>
                <a:gd name="T12" fmla="*/ 66 w 167"/>
                <a:gd name="T13" fmla="*/ 116 h 137"/>
                <a:gd name="T14" fmla="*/ 70 w 167"/>
                <a:gd name="T15" fmla="*/ 137 h 137"/>
                <a:gd name="T16" fmla="*/ 39 w 167"/>
                <a:gd name="T17" fmla="*/ 109 h 137"/>
                <a:gd name="T18" fmla="*/ 0 w 167"/>
                <a:gd name="T19" fmla="*/ 95 h 137"/>
                <a:gd name="T20" fmla="*/ 20 w 167"/>
                <a:gd name="T21" fmla="*/ 59 h 137"/>
                <a:gd name="T22" fmla="*/ 32 w 167"/>
                <a:gd name="T23" fmla="*/ 31 h 137"/>
                <a:gd name="T24" fmla="*/ 70 w 167"/>
                <a:gd name="T25" fmla="*/ 29 h 137"/>
                <a:gd name="T26" fmla="*/ 119 w 167"/>
                <a:gd name="T27" fmla="*/ 0 h 137"/>
                <a:gd name="T28" fmla="*/ 166 w 167"/>
                <a:gd name="T29" fmla="*/ 19 h 137"/>
                <a:gd name="T30" fmla="*/ 167 w 167"/>
                <a:gd name="T31" fmla="*/ 35 h 137"/>
                <a:gd name="T32" fmla="*/ 162 w 167"/>
                <a:gd name="T33" fmla="*/ 31 h 137"/>
                <a:gd name="T34" fmla="*/ 162 w 167"/>
                <a:gd name="T35" fmla="*/ 3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" h="137">
                  <a:moveTo>
                    <a:pt x="162" y="31"/>
                  </a:moveTo>
                  <a:lnTo>
                    <a:pt x="146" y="62"/>
                  </a:lnTo>
                  <a:lnTo>
                    <a:pt x="158" y="79"/>
                  </a:lnTo>
                  <a:lnTo>
                    <a:pt x="127" y="91"/>
                  </a:lnTo>
                  <a:lnTo>
                    <a:pt x="121" y="109"/>
                  </a:lnTo>
                  <a:lnTo>
                    <a:pt x="92" y="105"/>
                  </a:lnTo>
                  <a:lnTo>
                    <a:pt x="66" y="116"/>
                  </a:lnTo>
                  <a:lnTo>
                    <a:pt x="70" y="137"/>
                  </a:lnTo>
                  <a:lnTo>
                    <a:pt x="39" y="109"/>
                  </a:lnTo>
                  <a:lnTo>
                    <a:pt x="0" y="95"/>
                  </a:lnTo>
                  <a:lnTo>
                    <a:pt x="20" y="59"/>
                  </a:lnTo>
                  <a:lnTo>
                    <a:pt x="32" y="31"/>
                  </a:lnTo>
                  <a:lnTo>
                    <a:pt x="70" y="29"/>
                  </a:lnTo>
                  <a:lnTo>
                    <a:pt x="119" y="0"/>
                  </a:lnTo>
                  <a:lnTo>
                    <a:pt x="166" y="19"/>
                  </a:lnTo>
                  <a:lnTo>
                    <a:pt x="167" y="35"/>
                  </a:lnTo>
                  <a:lnTo>
                    <a:pt x="162" y="31"/>
                  </a:lnTo>
                  <a:lnTo>
                    <a:pt x="162" y="3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2" name="Freeform 332">
              <a:extLst>
                <a:ext uri="{FF2B5EF4-FFF2-40B4-BE49-F238E27FC236}">
                  <a16:creationId xmlns:a16="http://schemas.microsoft.com/office/drawing/2014/main" id="{3F5A62B7-B886-0216-2180-41FBE4100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748" y="2630405"/>
              <a:ext cx="783200" cy="539519"/>
            </a:xfrm>
            <a:custGeom>
              <a:avLst/>
              <a:gdLst>
                <a:gd name="T0" fmla="*/ 354 w 369"/>
                <a:gd name="T1" fmla="*/ 182 h 266"/>
                <a:gd name="T2" fmla="*/ 311 w 369"/>
                <a:gd name="T3" fmla="*/ 202 h 266"/>
                <a:gd name="T4" fmla="*/ 292 w 369"/>
                <a:gd name="T5" fmla="*/ 199 h 266"/>
                <a:gd name="T6" fmla="*/ 280 w 369"/>
                <a:gd name="T7" fmla="*/ 218 h 266"/>
                <a:gd name="T8" fmla="*/ 220 w 369"/>
                <a:gd name="T9" fmla="*/ 221 h 266"/>
                <a:gd name="T10" fmla="*/ 212 w 369"/>
                <a:gd name="T11" fmla="*/ 192 h 266"/>
                <a:gd name="T12" fmla="*/ 188 w 369"/>
                <a:gd name="T13" fmla="*/ 196 h 266"/>
                <a:gd name="T14" fmla="*/ 176 w 369"/>
                <a:gd name="T15" fmla="*/ 248 h 266"/>
                <a:gd name="T16" fmla="*/ 156 w 369"/>
                <a:gd name="T17" fmla="*/ 266 h 266"/>
                <a:gd name="T18" fmla="*/ 165 w 369"/>
                <a:gd name="T19" fmla="*/ 247 h 266"/>
                <a:gd name="T20" fmla="*/ 169 w 369"/>
                <a:gd name="T21" fmla="*/ 228 h 266"/>
                <a:gd name="T22" fmla="*/ 142 w 369"/>
                <a:gd name="T23" fmla="*/ 184 h 266"/>
                <a:gd name="T24" fmla="*/ 120 w 369"/>
                <a:gd name="T25" fmla="*/ 173 h 266"/>
                <a:gd name="T26" fmla="*/ 93 w 369"/>
                <a:gd name="T27" fmla="*/ 175 h 266"/>
                <a:gd name="T28" fmla="*/ 79 w 369"/>
                <a:gd name="T29" fmla="*/ 181 h 266"/>
                <a:gd name="T30" fmla="*/ 45 w 369"/>
                <a:gd name="T31" fmla="*/ 178 h 266"/>
                <a:gd name="T32" fmla="*/ 33 w 369"/>
                <a:gd name="T33" fmla="*/ 169 h 266"/>
                <a:gd name="T34" fmla="*/ 0 w 369"/>
                <a:gd name="T35" fmla="*/ 169 h 266"/>
                <a:gd name="T36" fmla="*/ 8 w 369"/>
                <a:gd name="T37" fmla="*/ 103 h 266"/>
                <a:gd name="T38" fmla="*/ 25 w 369"/>
                <a:gd name="T39" fmla="*/ 89 h 266"/>
                <a:gd name="T40" fmla="*/ 24 w 369"/>
                <a:gd name="T41" fmla="*/ 48 h 266"/>
                <a:gd name="T42" fmla="*/ 188 w 369"/>
                <a:gd name="T43" fmla="*/ 30 h 266"/>
                <a:gd name="T44" fmla="*/ 204 w 369"/>
                <a:gd name="T45" fmla="*/ 3 h 266"/>
                <a:gd name="T46" fmla="*/ 264 w 369"/>
                <a:gd name="T47" fmla="*/ 0 h 266"/>
                <a:gd name="T48" fmla="*/ 278 w 369"/>
                <a:gd name="T49" fmla="*/ 34 h 266"/>
                <a:gd name="T50" fmla="*/ 369 w 369"/>
                <a:gd name="T51" fmla="*/ 110 h 266"/>
                <a:gd name="T52" fmla="*/ 354 w 369"/>
                <a:gd name="T53" fmla="*/ 182 h 266"/>
                <a:gd name="T54" fmla="*/ 354 w 369"/>
                <a:gd name="T55" fmla="*/ 18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9" h="266">
                  <a:moveTo>
                    <a:pt x="354" y="182"/>
                  </a:moveTo>
                  <a:lnTo>
                    <a:pt x="311" y="202"/>
                  </a:lnTo>
                  <a:lnTo>
                    <a:pt x="292" y="199"/>
                  </a:lnTo>
                  <a:lnTo>
                    <a:pt x="280" y="218"/>
                  </a:lnTo>
                  <a:lnTo>
                    <a:pt x="220" y="221"/>
                  </a:lnTo>
                  <a:lnTo>
                    <a:pt x="212" y="192"/>
                  </a:lnTo>
                  <a:lnTo>
                    <a:pt x="188" y="196"/>
                  </a:lnTo>
                  <a:lnTo>
                    <a:pt x="176" y="248"/>
                  </a:lnTo>
                  <a:lnTo>
                    <a:pt x="156" y="266"/>
                  </a:lnTo>
                  <a:lnTo>
                    <a:pt x="165" y="247"/>
                  </a:lnTo>
                  <a:lnTo>
                    <a:pt x="169" y="228"/>
                  </a:lnTo>
                  <a:lnTo>
                    <a:pt x="142" y="184"/>
                  </a:lnTo>
                  <a:lnTo>
                    <a:pt x="120" y="173"/>
                  </a:lnTo>
                  <a:lnTo>
                    <a:pt x="93" y="175"/>
                  </a:lnTo>
                  <a:lnTo>
                    <a:pt x="79" y="181"/>
                  </a:lnTo>
                  <a:lnTo>
                    <a:pt x="45" y="178"/>
                  </a:lnTo>
                  <a:lnTo>
                    <a:pt x="33" y="169"/>
                  </a:lnTo>
                  <a:lnTo>
                    <a:pt x="0" y="169"/>
                  </a:lnTo>
                  <a:lnTo>
                    <a:pt x="8" y="103"/>
                  </a:lnTo>
                  <a:lnTo>
                    <a:pt x="25" y="89"/>
                  </a:lnTo>
                  <a:lnTo>
                    <a:pt x="24" y="48"/>
                  </a:lnTo>
                  <a:lnTo>
                    <a:pt x="188" y="30"/>
                  </a:lnTo>
                  <a:lnTo>
                    <a:pt x="204" y="3"/>
                  </a:lnTo>
                  <a:lnTo>
                    <a:pt x="264" y="0"/>
                  </a:lnTo>
                  <a:lnTo>
                    <a:pt x="278" y="34"/>
                  </a:lnTo>
                  <a:lnTo>
                    <a:pt x="369" y="110"/>
                  </a:lnTo>
                  <a:lnTo>
                    <a:pt x="354" y="182"/>
                  </a:lnTo>
                  <a:lnTo>
                    <a:pt x="354" y="18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3" name="Freeform 333">
              <a:extLst>
                <a:ext uri="{FF2B5EF4-FFF2-40B4-BE49-F238E27FC236}">
                  <a16:creationId xmlns:a16="http://schemas.microsoft.com/office/drawing/2014/main" id="{EF67F162-5FAF-4E7F-39FA-1F0E30823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361" y="2330222"/>
              <a:ext cx="464826" cy="397540"/>
            </a:xfrm>
            <a:custGeom>
              <a:avLst/>
              <a:gdLst>
                <a:gd name="T0" fmla="*/ 209 w 219"/>
                <a:gd name="T1" fmla="*/ 118 h 196"/>
                <a:gd name="T2" fmla="*/ 199 w 219"/>
                <a:gd name="T3" fmla="*/ 151 h 196"/>
                <a:gd name="T4" fmla="*/ 183 w 219"/>
                <a:gd name="T5" fmla="*/ 178 h 196"/>
                <a:gd name="T6" fmla="*/ 19 w 219"/>
                <a:gd name="T7" fmla="*/ 196 h 196"/>
                <a:gd name="T8" fmla="*/ 19 w 219"/>
                <a:gd name="T9" fmla="*/ 169 h 196"/>
                <a:gd name="T10" fmla="*/ 4 w 219"/>
                <a:gd name="T11" fmla="*/ 169 h 196"/>
                <a:gd name="T12" fmla="*/ 4 w 219"/>
                <a:gd name="T13" fmla="*/ 137 h 196"/>
                <a:gd name="T14" fmla="*/ 0 w 219"/>
                <a:gd name="T15" fmla="*/ 116 h 196"/>
                <a:gd name="T16" fmla="*/ 26 w 219"/>
                <a:gd name="T17" fmla="*/ 105 h 196"/>
                <a:gd name="T18" fmla="*/ 55 w 219"/>
                <a:gd name="T19" fmla="*/ 109 h 196"/>
                <a:gd name="T20" fmla="*/ 61 w 219"/>
                <a:gd name="T21" fmla="*/ 91 h 196"/>
                <a:gd name="T22" fmla="*/ 92 w 219"/>
                <a:gd name="T23" fmla="*/ 79 h 196"/>
                <a:gd name="T24" fmla="*/ 80 w 219"/>
                <a:gd name="T25" fmla="*/ 62 h 196"/>
                <a:gd name="T26" fmla="*/ 96 w 219"/>
                <a:gd name="T27" fmla="*/ 31 h 196"/>
                <a:gd name="T28" fmla="*/ 101 w 219"/>
                <a:gd name="T29" fmla="*/ 35 h 196"/>
                <a:gd name="T30" fmla="*/ 110 w 219"/>
                <a:gd name="T31" fmla="*/ 4 h 196"/>
                <a:gd name="T32" fmla="*/ 134 w 219"/>
                <a:gd name="T33" fmla="*/ 11 h 196"/>
                <a:gd name="T34" fmla="*/ 151 w 219"/>
                <a:gd name="T35" fmla="*/ 0 h 196"/>
                <a:gd name="T36" fmla="*/ 215 w 219"/>
                <a:gd name="T37" fmla="*/ 25 h 196"/>
                <a:gd name="T38" fmla="*/ 219 w 219"/>
                <a:gd name="T39" fmla="*/ 109 h 196"/>
                <a:gd name="T40" fmla="*/ 209 w 219"/>
                <a:gd name="T41" fmla="*/ 118 h 196"/>
                <a:gd name="T42" fmla="*/ 209 w 219"/>
                <a:gd name="T43" fmla="*/ 11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196">
                  <a:moveTo>
                    <a:pt x="209" y="118"/>
                  </a:moveTo>
                  <a:lnTo>
                    <a:pt x="199" y="151"/>
                  </a:lnTo>
                  <a:lnTo>
                    <a:pt x="183" y="178"/>
                  </a:lnTo>
                  <a:lnTo>
                    <a:pt x="19" y="196"/>
                  </a:lnTo>
                  <a:lnTo>
                    <a:pt x="19" y="169"/>
                  </a:lnTo>
                  <a:lnTo>
                    <a:pt x="4" y="169"/>
                  </a:lnTo>
                  <a:lnTo>
                    <a:pt x="4" y="137"/>
                  </a:lnTo>
                  <a:lnTo>
                    <a:pt x="0" y="116"/>
                  </a:lnTo>
                  <a:lnTo>
                    <a:pt x="26" y="105"/>
                  </a:lnTo>
                  <a:lnTo>
                    <a:pt x="55" y="109"/>
                  </a:lnTo>
                  <a:lnTo>
                    <a:pt x="61" y="91"/>
                  </a:lnTo>
                  <a:lnTo>
                    <a:pt x="92" y="79"/>
                  </a:lnTo>
                  <a:lnTo>
                    <a:pt x="80" y="62"/>
                  </a:lnTo>
                  <a:lnTo>
                    <a:pt x="96" y="31"/>
                  </a:lnTo>
                  <a:lnTo>
                    <a:pt x="101" y="35"/>
                  </a:lnTo>
                  <a:lnTo>
                    <a:pt x="110" y="4"/>
                  </a:lnTo>
                  <a:lnTo>
                    <a:pt x="134" y="11"/>
                  </a:lnTo>
                  <a:lnTo>
                    <a:pt x="151" y="0"/>
                  </a:lnTo>
                  <a:lnTo>
                    <a:pt x="215" y="25"/>
                  </a:lnTo>
                  <a:lnTo>
                    <a:pt x="219" y="109"/>
                  </a:lnTo>
                  <a:lnTo>
                    <a:pt x="209" y="118"/>
                  </a:lnTo>
                  <a:lnTo>
                    <a:pt x="209" y="11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4" name="Freeform 334">
              <a:extLst>
                <a:ext uri="{FF2B5EF4-FFF2-40B4-BE49-F238E27FC236}">
                  <a16:creationId xmlns:a16="http://schemas.microsoft.com/office/drawing/2014/main" id="{C23D71F5-B217-45E8-15A2-CC4EDB28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17" y="2798752"/>
              <a:ext cx="67919" cy="58821"/>
            </a:xfrm>
            <a:custGeom>
              <a:avLst/>
              <a:gdLst>
                <a:gd name="T0" fmla="*/ 32 w 32"/>
                <a:gd name="T1" fmla="*/ 26 h 29"/>
                <a:gd name="T2" fmla="*/ 0 w 32"/>
                <a:gd name="T3" fmla="*/ 29 h 29"/>
                <a:gd name="T4" fmla="*/ 4 w 32"/>
                <a:gd name="T5" fmla="*/ 16 h 29"/>
                <a:gd name="T6" fmla="*/ 19 w 32"/>
                <a:gd name="T7" fmla="*/ 0 h 29"/>
                <a:gd name="T8" fmla="*/ 16 w 32"/>
                <a:gd name="T9" fmla="*/ 16 h 29"/>
                <a:gd name="T10" fmla="*/ 32 w 32"/>
                <a:gd name="T11" fmla="*/ 26 h 29"/>
                <a:gd name="T12" fmla="*/ 32 w 32"/>
                <a:gd name="T1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32" y="26"/>
                  </a:moveTo>
                  <a:lnTo>
                    <a:pt x="0" y="29"/>
                  </a:lnTo>
                  <a:lnTo>
                    <a:pt x="4" y="16"/>
                  </a:lnTo>
                  <a:lnTo>
                    <a:pt x="19" y="0"/>
                  </a:lnTo>
                  <a:lnTo>
                    <a:pt x="16" y="16"/>
                  </a:lnTo>
                  <a:lnTo>
                    <a:pt x="32" y="26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5" name="Freeform 335">
              <a:extLst>
                <a:ext uri="{FF2B5EF4-FFF2-40B4-BE49-F238E27FC236}">
                  <a16:creationId xmlns:a16="http://schemas.microsoft.com/office/drawing/2014/main" id="{7406D3BB-098C-FE64-40D9-B78AE65FC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061" y="2841345"/>
              <a:ext cx="118859" cy="117640"/>
            </a:xfrm>
            <a:custGeom>
              <a:avLst/>
              <a:gdLst>
                <a:gd name="T0" fmla="*/ 33 w 56"/>
                <a:gd name="T1" fmla="*/ 58 h 58"/>
                <a:gd name="T2" fmla="*/ 9 w 56"/>
                <a:gd name="T3" fmla="*/ 34 h 58"/>
                <a:gd name="T4" fmla="*/ 0 w 56"/>
                <a:gd name="T5" fmla="*/ 14 h 58"/>
                <a:gd name="T6" fmla="*/ 13 w 56"/>
                <a:gd name="T7" fmla="*/ 0 h 58"/>
                <a:gd name="T8" fmla="*/ 44 w 56"/>
                <a:gd name="T9" fmla="*/ 32 h 58"/>
                <a:gd name="T10" fmla="*/ 56 w 56"/>
                <a:gd name="T11" fmla="*/ 51 h 58"/>
                <a:gd name="T12" fmla="*/ 33 w 56"/>
                <a:gd name="T13" fmla="*/ 58 h 58"/>
                <a:gd name="T14" fmla="*/ 33 w 56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8">
                  <a:moveTo>
                    <a:pt x="33" y="58"/>
                  </a:moveTo>
                  <a:lnTo>
                    <a:pt x="9" y="34"/>
                  </a:lnTo>
                  <a:lnTo>
                    <a:pt x="0" y="14"/>
                  </a:lnTo>
                  <a:lnTo>
                    <a:pt x="13" y="0"/>
                  </a:lnTo>
                  <a:lnTo>
                    <a:pt x="44" y="32"/>
                  </a:lnTo>
                  <a:lnTo>
                    <a:pt x="56" y="51"/>
                  </a:lnTo>
                  <a:lnTo>
                    <a:pt x="33" y="58"/>
                  </a:lnTo>
                  <a:lnTo>
                    <a:pt x="33" y="5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6" name="Freeform 336">
              <a:extLst>
                <a:ext uri="{FF2B5EF4-FFF2-40B4-BE49-F238E27FC236}">
                  <a16:creationId xmlns:a16="http://schemas.microsoft.com/office/drawing/2014/main" id="{8E6C4015-2182-AE67-55FB-80D525C74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790" y="3632370"/>
              <a:ext cx="129472" cy="34482"/>
            </a:xfrm>
            <a:custGeom>
              <a:avLst/>
              <a:gdLst>
                <a:gd name="T0" fmla="*/ 24 w 46"/>
                <a:gd name="T1" fmla="*/ 13 h 13"/>
                <a:gd name="T2" fmla="*/ 5 w 46"/>
                <a:gd name="T3" fmla="*/ 8 h 13"/>
                <a:gd name="T4" fmla="*/ 5 w 46"/>
                <a:gd name="T5" fmla="*/ 6 h 13"/>
                <a:gd name="T6" fmla="*/ 21 w 46"/>
                <a:gd name="T7" fmla="*/ 4 h 13"/>
                <a:gd name="T8" fmla="*/ 40 w 46"/>
                <a:gd name="T9" fmla="*/ 0 h 13"/>
                <a:gd name="T10" fmla="*/ 46 w 46"/>
                <a:gd name="T11" fmla="*/ 8 h 13"/>
                <a:gd name="T12" fmla="*/ 24 w 4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3">
                  <a:moveTo>
                    <a:pt x="24" y="13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0" y="7"/>
                    <a:pt x="5" y="8"/>
                    <a:pt x="5" y="6"/>
                  </a:cubicBezTo>
                  <a:cubicBezTo>
                    <a:pt x="5" y="4"/>
                    <a:pt x="11" y="4"/>
                    <a:pt x="21" y="4"/>
                  </a:cubicBezTo>
                  <a:cubicBezTo>
                    <a:pt x="26" y="4"/>
                    <a:pt x="36" y="0"/>
                    <a:pt x="40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1"/>
                    <a:pt x="34" y="13"/>
                    <a:pt x="24" y="13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7" name="Freeform 337">
              <a:extLst>
                <a:ext uri="{FF2B5EF4-FFF2-40B4-BE49-F238E27FC236}">
                  <a16:creationId xmlns:a16="http://schemas.microsoft.com/office/drawing/2014/main" id="{52E4CFD1-3CC7-8E41-C72E-5E7D8433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6277" y="2165932"/>
              <a:ext cx="789566" cy="1003994"/>
            </a:xfrm>
            <a:custGeom>
              <a:avLst/>
              <a:gdLst>
                <a:gd name="T0" fmla="*/ 353 w 372"/>
                <a:gd name="T1" fmla="*/ 428 h 495"/>
                <a:gd name="T2" fmla="*/ 341 w 372"/>
                <a:gd name="T3" fmla="*/ 447 h 495"/>
                <a:gd name="T4" fmla="*/ 307 w 372"/>
                <a:gd name="T5" fmla="*/ 449 h 495"/>
                <a:gd name="T6" fmla="*/ 281 w 372"/>
                <a:gd name="T7" fmla="*/ 450 h 495"/>
                <a:gd name="T8" fmla="*/ 273 w 372"/>
                <a:gd name="T9" fmla="*/ 421 h 495"/>
                <a:gd name="T10" fmla="*/ 249 w 372"/>
                <a:gd name="T11" fmla="*/ 425 h 495"/>
                <a:gd name="T12" fmla="*/ 237 w 372"/>
                <a:gd name="T13" fmla="*/ 477 h 495"/>
                <a:gd name="T14" fmla="*/ 217 w 372"/>
                <a:gd name="T15" fmla="*/ 495 h 495"/>
                <a:gd name="T16" fmla="*/ 207 w 372"/>
                <a:gd name="T17" fmla="*/ 480 h 495"/>
                <a:gd name="T18" fmla="*/ 200 w 372"/>
                <a:gd name="T19" fmla="*/ 491 h 495"/>
                <a:gd name="T20" fmla="*/ 188 w 372"/>
                <a:gd name="T21" fmla="*/ 462 h 495"/>
                <a:gd name="T22" fmla="*/ 185 w 372"/>
                <a:gd name="T23" fmla="*/ 436 h 495"/>
                <a:gd name="T24" fmla="*/ 154 w 372"/>
                <a:gd name="T25" fmla="*/ 404 h 495"/>
                <a:gd name="T26" fmla="*/ 140 w 372"/>
                <a:gd name="T27" fmla="*/ 410 h 495"/>
                <a:gd name="T28" fmla="*/ 106 w 372"/>
                <a:gd name="T29" fmla="*/ 407 h 495"/>
                <a:gd name="T30" fmla="*/ 94 w 372"/>
                <a:gd name="T31" fmla="*/ 398 h 495"/>
                <a:gd name="T32" fmla="*/ 61 w 372"/>
                <a:gd name="T33" fmla="*/ 398 h 495"/>
                <a:gd name="T34" fmla="*/ 69 w 372"/>
                <a:gd name="T35" fmla="*/ 332 h 495"/>
                <a:gd name="T36" fmla="*/ 86 w 372"/>
                <a:gd name="T37" fmla="*/ 318 h 495"/>
                <a:gd name="T38" fmla="*/ 85 w 372"/>
                <a:gd name="T39" fmla="*/ 250 h 495"/>
                <a:gd name="T40" fmla="*/ 70 w 372"/>
                <a:gd name="T41" fmla="*/ 250 h 495"/>
                <a:gd name="T42" fmla="*/ 70 w 372"/>
                <a:gd name="T43" fmla="*/ 218 h 495"/>
                <a:gd name="T44" fmla="*/ 39 w 372"/>
                <a:gd name="T45" fmla="*/ 190 h 495"/>
                <a:gd name="T46" fmla="*/ 0 w 372"/>
                <a:gd name="T47" fmla="*/ 176 h 495"/>
                <a:gd name="T48" fmla="*/ 20 w 372"/>
                <a:gd name="T49" fmla="*/ 140 h 495"/>
                <a:gd name="T50" fmla="*/ 32 w 372"/>
                <a:gd name="T51" fmla="*/ 112 h 495"/>
                <a:gd name="T52" fmla="*/ 29 w 372"/>
                <a:gd name="T53" fmla="*/ 71 h 495"/>
                <a:gd name="T54" fmla="*/ 47 w 372"/>
                <a:gd name="T55" fmla="*/ 55 h 495"/>
                <a:gd name="T56" fmla="*/ 64 w 372"/>
                <a:gd name="T57" fmla="*/ 82 h 495"/>
                <a:gd name="T58" fmla="*/ 89 w 372"/>
                <a:gd name="T59" fmla="*/ 82 h 495"/>
                <a:gd name="T60" fmla="*/ 94 w 372"/>
                <a:gd name="T61" fmla="*/ 58 h 495"/>
                <a:gd name="T62" fmla="*/ 76 w 372"/>
                <a:gd name="T63" fmla="*/ 50 h 495"/>
                <a:gd name="T64" fmla="*/ 68 w 372"/>
                <a:gd name="T65" fmla="*/ 32 h 495"/>
                <a:gd name="T66" fmla="*/ 86 w 372"/>
                <a:gd name="T67" fmla="*/ 16 h 495"/>
                <a:gd name="T68" fmla="*/ 118 w 372"/>
                <a:gd name="T69" fmla="*/ 0 h 495"/>
                <a:gd name="T70" fmla="*/ 372 w 372"/>
                <a:gd name="T71" fmla="*/ 431 h 495"/>
                <a:gd name="T72" fmla="*/ 353 w 372"/>
                <a:gd name="T73" fmla="*/ 428 h 495"/>
                <a:gd name="T74" fmla="*/ 353 w 372"/>
                <a:gd name="T75" fmla="*/ 428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2" h="495">
                  <a:moveTo>
                    <a:pt x="353" y="428"/>
                  </a:moveTo>
                  <a:lnTo>
                    <a:pt x="341" y="447"/>
                  </a:lnTo>
                  <a:lnTo>
                    <a:pt x="307" y="449"/>
                  </a:lnTo>
                  <a:lnTo>
                    <a:pt x="281" y="450"/>
                  </a:lnTo>
                  <a:lnTo>
                    <a:pt x="273" y="421"/>
                  </a:lnTo>
                  <a:lnTo>
                    <a:pt x="249" y="425"/>
                  </a:lnTo>
                  <a:lnTo>
                    <a:pt x="237" y="477"/>
                  </a:lnTo>
                  <a:lnTo>
                    <a:pt x="217" y="495"/>
                  </a:lnTo>
                  <a:lnTo>
                    <a:pt x="207" y="480"/>
                  </a:lnTo>
                  <a:lnTo>
                    <a:pt x="200" y="491"/>
                  </a:lnTo>
                  <a:lnTo>
                    <a:pt x="188" y="462"/>
                  </a:lnTo>
                  <a:lnTo>
                    <a:pt x="185" y="436"/>
                  </a:lnTo>
                  <a:lnTo>
                    <a:pt x="154" y="404"/>
                  </a:lnTo>
                  <a:lnTo>
                    <a:pt x="140" y="410"/>
                  </a:lnTo>
                  <a:lnTo>
                    <a:pt x="106" y="407"/>
                  </a:lnTo>
                  <a:lnTo>
                    <a:pt x="94" y="398"/>
                  </a:lnTo>
                  <a:lnTo>
                    <a:pt x="61" y="398"/>
                  </a:lnTo>
                  <a:lnTo>
                    <a:pt x="69" y="332"/>
                  </a:lnTo>
                  <a:lnTo>
                    <a:pt x="86" y="318"/>
                  </a:lnTo>
                  <a:lnTo>
                    <a:pt x="85" y="250"/>
                  </a:lnTo>
                  <a:lnTo>
                    <a:pt x="70" y="250"/>
                  </a:lnTo>
                  <a:lnTo>
                    <a:pt x="70" y="218"/>
                  </a:lnTo>
                  <a:lnTo>
                    <a:pt x="39" y="190"/>
                  </a:lnTo>
                  <a:lnTo>
                    <a:pt x="0" y="176"/>
                  </a:lnTo>
                  <a:lnTo>
                    <a:pt x="20" y="140"/>
                  </a:lnTo>
                  <a:lnTo>
                    <a:pt x="32" y="112"/>
                  </a:lnTo>
                  <a:lnTo>
                    <a:pt x="29" y="71"/>
                  </a:lnTo>
                  <a:lnTo>
                    <a:pt x="47" y="55"/>
                  </a:lnTo>
                  <a:lnTo>
                    <a:pt x="64" y="82"/>
                  </a:lnTo>
                  <a:lnTo>
                    <a:pt x="89" y="82"/>
                  </a:lnTo>
                  <a:lnTo>
                    <a:pt x="94" y="58"/>
                  </a:lnTo>
                  <a:lnTo>
                    <a:pt x="76" y="50"/>
                  </a:lnTo>
                  <a:lnTo>
                    <a:pt x="68" y="32"/>
                  </a:lnTo>
                  <a:lnTo>
                    <a:pt x="86" y="16"/>
                  </a:lnTo>
                  <a:lnTo>
                    <a:pt x="118" y="0"/>
                  </a:lnTo>
                  <a:lnTo>
                    <a:pt x="372" y="431"/>
                  </a:lnTo>
                  <a:lnTo>
                    <a:pt x="353" y="428"/>
                  </a:lnTo>
                  <a:lnTo>
                    <a:pt x="353" y="42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8" name="Freeform 338">
              <a:extLst>
                <a:ext uri="{FF2B5EF4-FFF2-40B4-BE49-F238E27FC236}">
                  <a16:creationId xmlns:a16="http://schemas.microsoft.com/office/drawing/2014/main" id="{8B432D52-4562-801C-3EC0-FF259B42A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262" y="731944"/>
              <a:ext cx="7114587" cy="2549536"/>
            </a:xfrm>
            <a:custGeom>
              <a:avLst/>
              <a:gdLst>
                <a:gd name="T0" fmla="*/ 2489 w 2536"/>
                <a:gd name="T1" fmla="*/ 415 h 951"/>
                <a:gd name="T2" fmla="*/ 2373 w 2536"/>
                <a:gd name="T3" fmla="*/ 348 h 951"/>
                <a:gd name="T4" fmla="*/ 2396 w 2536"/>
                <a:gd name="T5" fmla="*/ 468 h 951"/>
                <a:gd name="T6" fmla="*/ 2287 w 2536"/>
                <a:gd name="T7" fmla="*/ 533 h 951"/>
                <a:gd name="T8" fmla="*/ 2176 w 2536"/>
                <a:gd name="T9" fmla="*/ 548 h 951"/>
                <a:gd name="T10" fmla="*/ 2197 w 2536"/>
                <a:gd name="T11" fmla="*/ 664 h 951"/>
                <a:gd name="T12" fmla="*/ 2110 w 2536"/>
                <a:gd name="T13" fmla="*/ 686 h 951"/>
                <a:gd name="T14" fmla="*/ 2166 w 2536"/>
                <a:gd name="T15" fmla="*/ 492 h 951"/>
                <a:gd name="T16" fmla="*/ 2048 w 2536"/>
                <a:gd name="T17" fmla="*/ 497 h 951"/>
                <a:gd name="T18" fmla="*/ 1903 w 2536"/>
                <a:gd name="T19" fmla="*/ 548 h 951"/>
                <a:gd name="T20" fmla="*/ 1773 w 2536"/>
                <a:gd name="T21" fmla="*/ 667 h 951"/>
                <a:gd name="T22" fmla="*/ 1876 w 2536"/>
                <a:gd name="T23" fmla="*/ 759 h 951"/>
                <a:gd name="T24" fmla="*/ 1773 w 2536"/>
                <a:gd name="T25" fmla="*/ 943 h 951"/>
                <a:gd name="T26" fmla="*/ 1791 w 2536"/>
                <a:gd name="T27" fmla="*/ 837 h 951"/>
                <a:gd name="T28" fmla="*/ 1671 w 2536"/>
                <a:gd name="T29" fmla="*/ 793 h 951"/>
                <a:gd name="T30" fmla="*/ 1522 w 2536"/>
                <a:gd name="T31" fmla="*/ 721 h 951"/>
                <a:gd name="T32" fmla="*/ 1447 w 2536"/>
                <a:gd name="T33" fmla="*/ 776 h 951"/>
                <a:gd name="T34" fmla="*/ 1315 w 2536"/>
                <a:gd name="T35" fmla="*/ 773 h 951"/>
                <a:gd name="T36" fmla="*/ 1175 w 2536"/>
                <a:gd name="T37" fmla="*/ 757 h 951"/>
                <a:gd name="T38" fmla="*/ 1113 w 2536"/>
                <a:gd name="T39" fmla="*/ 812 h 951"/>
                <a:gd name="T40" fmla="*/ 968 w 2536"/>
                <a:gd name="T41" fmla="*/ 756 h 951"/>
                <a:gd name="T42" fmla="*/ 838 w 2536"/>
                <a:gd name="T43" fmla="*/ 687 h 951"/>
                <a:gd name="T44" fmla="*/ 684 w 2536"/>
                <a:gd name="T45" fmla="*/ 726 h 951"/>
                <a:gd name="T46" fmla="*/ 577 w 2536"/>
                <a:gd name="T47" fmla="*/ 740 h 951"/>
                <a:gd name="T48" fmla="*/ 431 w 2536"/>
                <a:gd name="T49" fmla="*/ 694 h 951"/>
                <a:gd name="T50" fmla="*/ 371 w 2536"/>
                <a:gd name="T51" fmla="*/ 876 h 951"/>
                <a:gd name="T52" fmla="*/ 264 w 2536"/>
                <a:gd name="T53" fmla="*/ 915 h 951"/>
                <a:gd name="T54" fmla="*/ 206 w 2536"/>
                <a:gd name="T55" fmla="*/ 855 h 951"/>
                <a:gd name="T56" fmla="*/ 98 w 2536"/>
                <a:gd name="T57" fmla="*/ 679 h 951"/>
                <a:gd name="T58" fmla="*/ 14 w 2536"/>
                <a:gd name="T59" fmla="*/ 503 h 951"/>
                <a:gd name="T60" fmla="*/ 24 w 2536"/>
                <a:gd name="T61" fmla="*/ 379 h 951"/>
                <a:gd name="T62" fmla="*/ 83 w 2536"/>
                <a:gd name="T63" fmla="*/ 263 h 951"/>
                <a:gd name="T64" fmla="*/ 109 w 2536"/>
                <a:gd name="T65" fmla="*/ 348 h 951"/>
                <a:gd name="T66" fmla="*/ 152 w 2536"/>
                <a:gd name="T67" fmla="*/ 419 h 951"/>
                <a:gd name="T68" fmla="*/ 185 w 2536"/>
                <a:gd name="T69" fmla="*/ 411 h 951"/>
                <a:gd name="T70" fmla="*/ 249 w 2536"/>
                <a:gd name="T71" fmla="*/ 363 h 951"/>
                <a:gd name="T72" fmla="*/ 270 w 2536"/>
                <a:gd name="T73" fmla="*/ 320 h 951"/>
                <a:gd name="T74" fmla="*/ 392 w 2536"/>
                <a:gd name="T75" fmla="*/ 302 h 951"/>
                <a:gd name="T76" fmla="*/ 488 w 2536"/>
                <a:gd name="T77" fmla="*/ 266 h 951"/>
                <a:gd name="T78" fmla="*/ 612 w 2536"/>
                <a:gd name="T79" fmla="*/ 291 h 951"/>
                <a:gd name="T80" fmla="*/ 594 w 2536"/>
                <a:gd name="T81" fmla="*/ 164 h 951"/>
                <a:gd name="T82" fmla="*/ 669 w 2536"/>
                <a:gd name="T83" fmla="*/ 241 h 951"/>
                <a:gd name="T84" fmla="*/ 638 w 2536"/>
                <a:gd name="T85" fmla="*/ 345 h 951"/>
                <a:gd name="T86" fmla="*/ 733 w 2536"/>
                <a:gd name="T87" fmla="*/ 284 h 951"/>
                <a:gd name="T88" fmla="*/ 754 w 2536"/>
                <a:gd name="T89" fmla="*/ 278 h 951"/>
                <a:gd name="T90" fmla="*/ 687 w 2536"/>
                <a:gd name="T91" fmla="*/ 212 h 951"/>
                <a:gd name="T92" fmla="*/ 698 w 2536"/>
                <a:gd name="T93" fmla="*/ 191 h 951"/>
                <a:gd name="T94" fmla="*/ 766 w 2536"/>
                <a:gd name="T95" fmla="*/ 191 h 951"/>
                <a:gd name="T96" fmla="*/ 772 w 2536"/>
                <a:gd name="T97" fmla="*/ 156 h 951"/>
                <a:gd name="T98" fmla="*/ 839 w 2536"/>
                <a:gd name="T99" fmla="*/ 91 h 951"/>
                <a:gd name="T100" fmla="*/ 968 w 2536"/>
                <a:gd name="T101" fmla="*/ 50 h 951"/>
                <a:gd name="T102" fmla="*/ 1050 w 2536"/>
                <a:gd name="T103" fmla="*/ 35 h 951"/>
                <a:gd name="T104" fmla="*/ 1152 w 2536"/>
                <a:gd name="T105" fmla="*/ 30 h 951"/>
                <a:gd name="T106" fmla="*/ 1172 w 2536"/>
                <a:gd name="T107" fmla="*/ 132 h 951"/>
                <a:gd name="T108" fmla="*/ 1380 w 2536"/>
                <a:gd name="T109" fmla="*/ 152 h 951"/>
                <a:gd name="T110" fmla="*/ 1479 w 2536"/>
                <a:gd name="T111" fmla="*/ 182 h 951"/>
                <a:gd name="T112" fmla="*/ 1610 w 2536"/>
                <a:gd name="T113" fmla="*/ 193 h 951"/>
                <a:gd name="T114" fmla="*/ 1715 w 2536"/>
                <a:gd name="T115" fmla="*/ 165 h 951"/>
                <a:gd name="T116" fmla="*/ 1885 w 2536"/>
                <a:gd name="T117" fmla="*/ 215 h 951"/>
                <a:gd name="T118" fmla="*/ 2043 w 2536"/>
                <a:gd name="T119" fmla="*/ 263 h 951"/>
                <a:gd name="T120" fmla="*/ 2174 w 2536"/>
                <a:gd name="T121" fmla="*/ 232 h 951"/>
                <a:gd name="T122" fmla="*/ 2350 w 2536"/>
                <a:gd name="T123" fmla="*/ 276 h 951"/>
                <a:gd name="T124" fmla="*/ 2455 w 2536"/>
                <a:gd name="T125" fmla="*/ 334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6" h="951">
                  <a:moveTo>
                    <a:pt x="2531" y="366"/>
                  </a:moveTo>
                  <a:cubicBezTo>
                    <a:pt x="2519" y="372"/>
                    <a:pt x="2519" y="372"/>
                    <a:pt x="2519" y="372"/>
                  </a:cubicBezTo>
                  <a:cubicBezTo>
                    <a:pt x="2506" y="372"/>
                    <a:pt x="2506" y="372"/>
                    <a:pt x="2506" y="372"/>
                  </a:cubicBezTo>
                  <a:cubicBezTo>
                    <a:pt x="2501" y="386"/>
                    <a:pt x="2501" y="386"/>
                    <a:pt x="2501" y="386"/>
                  </a:cubicBezTo>
                  <a:cubicBezTo>
                    <a:pt x="2516" y="404"/>
                    <a:pt x="2516" y="404"/>
                    <a:pt x="2516" y="404"/>
                  </a:cubicBezTo>
                  <a:cubicBezTo>
                    <a:pt x="2501" y="419"/>
                    <a:pt x="2501" y="419"/>
                    <a:pt x="2501" y="419"/>
                  </a:cubicBezTo>
                  <a:cubicBezTo>
                    <a:pt x="2489" y="415"/>
                    <a:pt x="2489" y="415"/>
                    <a:pt x="2489" y="415"/>
                  </a:cubicBezTo>
                  <a:cubicBezTo>
                    <a:pt x="2477" y="396"/>
                    <a:pt x="2477" y="396"/>
                    <a:pt x="2477" y="396"/>
                  </a:cubicBezTo>
                  <a:cubicBezTo>
                    <a:pt x="2454" y="395"/>
                    <a:pt x="2454" y="395"/>
                    <a:pt x="2454" y="395"/>
                  </a:cubicBezTo>
                  <a:cubicBezTo>
                    <a:pt x="2440" y="381"/>
                    <a:pt x="2440" y="381"/>
                    <a:pt x="2440" y="381"/>
                  </a:cubicBezTo>
                  <a:cubicBezTo>
                    <a:pt x="2407" y="380"/>
                    <a:pt x="2407" y="380"/>
                    <a:pt x="2407" y="380"/>
                  </a:cubicBezTo>
                  <a:cubicBezTo>
                    <a:pt x="2401" y="363"/>
                    <a:pt x="2401" y="363"/>
                    <a:pt x="2401" y="363"/>
                  </a:cubicBezTo>
                  <a:cubicBezTo>
                    <a:pt x="2393" y="341"/>
                    <a:pt x="2393" y="341"/>
                    <a:pt x="2393" y="341"/>
                  </a:cubicBezTo>
                  <a:cubicBezTo>
                    <a:pt x="2373" y="348"/>
                    <a:pt x="2373" y="348"/>
                    <a:pt x="2373" y="348"/>
                  </a:cubicBezTo>
                  <a:cubicBezTo>
                    <a:pt x="2373" y="367"/>
                    <a:pt x="2373" y="367"/>
                    <a:pt x="2373" y="367"/>
                  </a:cubicBezTo>
                  <a:cubicBezTo>
                    <a:pt x="2381" y="380"/>
                    <a:pt x="2381" y="380"/>
                    <a:pt x="2381" y="380"/>
                  </a:cubicBezTo>
                  <a:cubicBezTo>
                    <a:pt x="2360" y="393"/>
                    <a:pt x="2360" y="393"/>
                    <a:pt x="2360" y="393"/>
                  </a:cubicBezTo>
                  <a:cubicBezTo>
                    <a:pt x="2347" y="404"/>
                    <a:pt x="2347" y="404"/>
                    <a:pt x="2347" y="404"/>
                  </a:cubicBezTo>
                  <a:cubicBezTo>
                    <a:pt x="2379" y="425"/>
                    <a:pt x="2379" y="425"/>
                    <a:pt x="2379" y="425"/>
                  </a:cubicBezTo>
                  <a:cubicBezTo>
                    <a:pt x="2402" y="454"/>
                    <a:pt x="2402" y="454"/>
                    <a:pt x="2402" y="454"/>
                  </a:cubicBezTo>
                  <a:cubicBezTo>
                    <a:pt x="2396" y="468"/>
                    <a:pt x="2396" y="468"/>
                    <a:pt x="2396" y="468"/>
                  </a:cubicBezTo>
                  <a:cubicBezTo>
                    <a:pt x="2370" y="457"/>
                    <a:pt x="2370" y="457"/>
                    <a:pt x="2370" y="457"/>
                  </a:cubicBezTo>
                  <a:cubicBezTo>
                    <a:pt x="2356" y="460"/>
                    <a:pt x="2356" y="460"/>
                    <a:pt x="2356" y="460"/>
                  </a:cubicBezTo>
                  <a:cubicBezTo>
                    <a:pt x="2334" y="477"/>
                    <a:pt x="2334" y="477"/>
                    <a:pt x="2334" y="477"/>
                  </a:cubicBezTo>
                  <a:cubicBezTo>
                    <a:pt x="2309" y="475"/>
                    <a:pt x="2309" y="475"/>
                    <a:pt x="2309" y="475"/>
                  </a:cubicBezTo>
                  <a:cubicBezTo>
                    <a:pt x="2306" y="492"/>
                    <a:pt x="2306" y="492"/>
                    <a:pt x="2306" y="492"/>
                  </a:cubicBezTo>
                  <a:cubicBezTo>
                    <a:pt x="2297" y="501"/>
                    <a:pt x="2297" y="501"/>
                    <a:pt x="2297" y="501"/>
                  </a:cubicBezTo>
                  <a:cubicBezTo>
                    <a:pt x="2287" y="533"/>
                    <a:pt x="2287" y="533"/>
                    <a:pt x="2287" y="533"/>
                  </a:cubicBezTo>
                  <a:cubicBezTo>
                    <a:pt x="2277" y="525"/>
                    <a:pt x="2277" y="525"/>
                    <a:pt x="2277" y="525"/>
                  </a:cubicBezTo>
                  <a:cubicBezTo>
                    <a:pt x="2265" y="510"/>
                    <a:pt x="2265" y="510"/>
                    <a:pt x="2265" y="510"/>
                  </a:cubicBezTo>
                  <a:cubicBezTo>
                    <a:pt x="2252" y="506"/>
                    <a:pt x="2252" y="506"/>
                    <a:pt x="2252" y="506"/>
                  </a:cubicBezTo>
                  <a:cubicBezTo>
                    <a:pt x="2230" y="510"/>
                    <a:pt x="2230" y="510"/>
                    <a:pt x="2230" y="510"/>
                  </a:cubicBezTo>
                  <a:cubicBezTo>
                    <a:pt x="2215" y="521"/>
                    <a:pt x="2215" y="521"/>
                    <a:pt x="2215" y="521"/>
                  </a:cubicBezTo>
                  <a:cubicBezTo>
                    <a:pt x="2186" y="535"/>
                    <a:pt x="2186" y="535"/>
                    <a:pt x="2186" y="535"/>
                  </a:cubicBezTo>
                  <a:cubicBezTo>
                    <a:pt x="2176" y="548"/>
                    <a:pt x="2176" y="548"/>
                    <a:pt x="2176" y="548"/>
                  </a:cubicBezTo>
                  <a:cubicBezTo>
                    <a:pt x="2176" y="548"/>
                    <a:pt x="2169" y="568"/>
                    <a:pt x="2169" y="576"/>
                  </a:cubicBezTo>
                  <a:cubicBezTo>
                    <a:pt x="2169" y="583"/>
                    <a:pt x="2180" y="585"/>
                    <a:pt x="2180" y="585"/>
                  </a:cubicBezTo>
                  <a:cubicBezTo>
                    <a:pt x="2200" y="606"/>
                    <a:pt x="2200" y="606"/>
                    <a:pt x="2200" y="606"/>
                  </a:cubicBezTo>
                  <a:cubicBezTo>
                    <a:pt x="2208" y="620"/>
                    <a:pt x="2208" y="620"/>
                    <a:pt x="2208" y="620"/>
                  </a:cubicBezTo>
                  <a:cubicBezTo>
                    <a:pt x="2197" y="621"/>
                    <a:pt x="2197" y="621"/>
                    <a:pt x="2197" y="621"/>
                  </a:cubicBezTo>
                  <a:cubicBezTo>
                    <a:pt x="2194" y="639"/>
                    <a:pt x="2194" y="639"/>
                    <a:pt x="2194" y="639"/>
                  </a:cubicBezTo>
                  <a:cubicBezTo>
                    <a:pt x="2197" y="664"/>
                    <a:pt x="2197" y="664"/>
                    <a:pt x="2197" y="664"/>
                  </a:cubicBezTo>
                  <a:cubicBezTo>
                    <a:pt x="2179" y="664"/>
                    <a:pt x="2179" y="664"/>
                    <a:pt x="2179" y="664"/>
                  </a:cubicBezTo>
                  <a:cubicBezTo>
                    <a:pt x="2179" y="683"/>
                    <a:pt x="2179" y="683"/>
                    <a:pt x="2179" y="683"/>
                  </a:cubicBezTo>
                  <a:cubicBezTo>
                    <a:pt x="2162" y="717"/>
                    <a:pt x="2162" y="717"/>
                    <a:pt x="2162" y="717"/>
                  </a:cubicBezTo>
                  <a:cubicBezTo>
                    <a:pt x="2145" y="744"/>
                    <a:pt x="2145" y="744"/>
                    <a:pt x="2145" y="744"/>
                  </a:cubicBezTo>
                  <a:cubicBezTo>
                    <a:pt x="2130" y="735"/>
                    <a:pt x="2130" y="735"/>
                    <a:pt x="2130" y="735"/>
                  </a:cubicBezTo>
                  <a:cubicBezTo>
                    <a:pt x="2118" y="717"/>
                    <a:pt x="2118" y="717"/>
                    <a:pt x="2118" y="717"/>
                  </a:cubicBezTo>
                  <a:cubicBezTo>
                    <a:pt x="2110" y="686"/>
                    <a:pt x="2110" y="686"/>
                    <a:pt x="2110" y="686"/>
                  </a:cubicBezTo>
                  <a:cubicBezTo>
                    <a:pt x="2095" y="661"/>
                    <a:pt x="2095" y="661"/>
                    <a:pt x="2095" y="661"/>
                  </a:cubicBezTo>
                  <a:cubicBezTo>
                    <a:pt x="2090" y="623"/>
                    <a:pt x="2090" y="623"/>
                    <a:pt x="2090" y="623"/>
                  </a:cubicBezTo>
                  <a:cubicBezTo>
                    <a:pt x="2093" y="588"/>
                    <a:pt x="2093" y="588"/>
                    <a:pt x="2093" y="588"/>
                  </a:cubicBezTo>
                  <a:cubicBezTo>
                    <a:pt x="2112" y="563"/>
                    <a:pt x="2112" y="563"/>
                    <a:pt x="2112" y="563"/>
                  </a:cubicBezTo>
                  <a:cubicBezTo>
                    <a:pt x="2133" y="531"/>
                    <a:pt x="2133" y="531"/>
                    <a:pt x="2133" y="531"/>
                  </a:cubicBezTo>
                  <a:cubicBezTo>
                    <a:pt x="2157" y="512"/>
                    <a:pt x="2157" y="512"/>
                    <a:pt x="2157" y="512"/>
                  </a:cubicBezTo>
                  <a:cubicBezTo>
                    <a:pt x="2166" y="492"/>
                    <a:pt x="2166" y="492"/>
                    <a:pt x="2166" y="492"/>
                  </a:cubicBezTo>
                  <a:cubicBezTo>
                    <a:pt x="2156" y="471"/>
                    <a:pt x="2156" y="471"/>
                    <a:pt x="2156" y="471"/>
                  </a:cubicBezTo>
                  <a:cubicBezTo>
                    <a:pt x="2144" y="475"/>
                    <a:pt x="2144" y="475"/>
                    <a:pt x="2144" y="475"/>
                  </a:cubicBezTo>
                  <a:cubicBezTo>
                    <a:pt x="2128" y="503"/>
                    <a:pt x="2128" y="503"/>
                    <a:pt x="2128" y="503"/>
                  </a:cubicBezTo>
                  <a:cubicBezTo>
                    <a:pt x="2118" y="498"/>
                    <a:pt x="2118" y="498"/>
                    <a:pt x="2118" y="498"/>
                  </a:cubicBezTo>
                  <a:cubicBezTo>
                    <a:pt x="2103" y="480"/>
                    <a:pt x="2103" y="480"/>
                    <a:pt x="2103" y="480"/>
                  </a:cubicBezTo>
                  <a:cubicBezTo>
                    <a:pt x="2057" y="480"/>
                    <a:pt x="2057" y="480"/>
                    <a:pt x="2057" y="480"/>
                  </a:cubicBezTo>
                  <a:cubicBezTo>
                    <a:pt x="2048" y="497"/>
                    <a:pt x="2048" y="497"/>
                    <a:pt x="2048" y="497"/>
                  </a:cubicBezTo>
                  <a:cubicBezTo>
                    <a:pt x="2040" y="525"/>
                    <a:pt x="2040" y="525"/>
                    <a:pt x="2040" y="525"/>
                  </a:cubicBezTo>
                  <a:cubicBezTo>
                    <a:pt x="2037" y="547"/>
                    <a:pt x="2037" y="547"/>
                    <a:pt x="2037" y="547"/>
                  </a:cubicBezTo>
                  <a:cubicBezTo>
                    <a:pt x="1993" y="554"/>
                    <a:pt x="1993" y="554"/>
                    <a:pt x="1993" y="554"/>
                  </a:cubicBezTo>
                  <a:cubicBezTo>
                    <a:pt x="1993" y="542"/>
                    <a:pt x="1993" y="542"/>
                    <a:pt x="1993" y="542"/>
                  </a:cubicBezTo>
                  <a:cubicBezTo>
                    <a:pt x="1960" y="535"/>
                    <a:pt x="1960" y="535"/>
                    <a:pt x="1960" y="535"/>
                  </a:cubicBezTo>
                  <a:cubicBezTo>
                    <a:pt x="1949" y="553"/>
                    <a:pt x="1949" y="553"/>
                    <a:pt x="1949" y="553"/>
                  </a:cubicBezTo>
                  <a:cubicBezTo>
                    <a:pt x="1903" y="548"/>
                    <a:pt x="1903" y="548"/>
                    <a:pt x="1903" y="548"/>
                  </a:cubicBezTo>
                  <a:cubicBezTo>
                    <a:pt x="1870" y="550"/>
                    <a:pt x="1870" y="550"/>
                    <a:pt x="1870" y="550"/>
                  </a:cubicBezTo>
                  <a:cubicBezTo>
                    <a:pt x="1829" y="560"/>
                    <a:pt x="1829" y="560"/>
                    <a:pt x="1829" y="560"/>
                  </a:cubicBezTo>
                  <a:cubicBezTo>
                    <a:pt x="1815" y="582"/>
                    <a:pt x="1815" y="582"/>
                    <a:pt x="1815" y="582"/>
                  </a:cubicBezTo>
                  <a:cubicBezTo>
                    <a:pt x="1805" y="604"/>
                    <a:pt x="1805" y="604"/>
                    <a:pt x="1805" y="604"/>
                  </a:cubicBezTo>
                  <a:cubicBezTo>
                    <a:pt x="1785" y="636"/>
                    <a:pt x="1785" y="636"/>
                    <a:pt x="1785" y="636"/>
                  </a:cubicBezTo>
                  <a:cubicBezTo>
                    <a:pt x="1768" y="653"/>
                    <a:pt x="1768" y="653"/>
                    <a:pt x="1768" y="653"/>
                  </a:cubicBezTo>
                  <a:cubicBezTo>
                    <a:pt x="1773" y="667"/>
                    <a:pt x="1773" y="667"/>
                    <a:pt x="1773" y="667"/>
                  </a:cubicBezTo>
                  <a:cubicBezTo>
                    <a:pt x="1800" y="680"/>
                    <a:pt x="1800" y="680"/>
                    <a:pt x="1800" y="680"/>
                  </a:cubicBezTo>
                  <a:cubicBezTo>
                    <a:pt x="1803" y="697"/>
                    <a:pt x="1803" y="697"/>
                    <a:pt x="1803" y="697"/>
                  </a:cubicBezTo>
                  <a:cubicBezTo>
                    <a:pt x="1815" y="696"/>
                    <a:pt x="1815" y="696"/>
                    <a:pt x="1815" y="696"/>
                  </a:cubicBezTo>
                  <a:cubicBezTo>
                    <a:pt x="1824" y="679"/>
                    <a:pt x="1824" y="679"/>
                    <a:pt x="1824" y="679"/>
                  </a:cubicBezTo>
                  <a:cubicBezTo>
                    <a:pt x="1853" y="688"/>
                    <a:pt x="1853" y="688"/>
                    <a:pt x="1853" y="688"/>
                  </a:cubicBezTo>
                  <a:cubicBezTo>
                    <a:pt x="1872" y="715"/>
                    <a:pt x="1872" y="715"/>
                    <a:pt x="1872" y="715"/>
                  </a:cubicBezTo>
                  <a:cubicBezTo>
                    <a:pt x="1876" y="759"/>
                    <a:pt x="1876" y="759"/>
                    <a:pt x="1876" y="759"/>
                  </a:cubicBezTo>
                  <a:cubicBezTo>
                    <a:pt x="1870" y="772"/>
                    <a:pt x="1870" y="772"/>
                    <a:pt x="1870" y="772"/>
                  </a:cubicBezTo>
                  <a:cubicBezTo>
                    <a:pt x="1879" y="812"/>
                    <a:pt x="1879" y="812"/>
                    <a:pt x="1879" y="812"/>
                  </a:cubicBezTo>
                  <a:cubicBezTo>
                    <a:pt x="1864" y="852"/>
                    <a:pt x="1864" y="852"/>
                    <a:pt x="1864" y="852"/>
                  </a:cubicBezTo>
                  <a:cubicBezTo>
                    <a:pt x="1844" y="893"/>
                    <a:pt x="1844" y="893"/>
                    <a:pt x="1844" y="893"/>
                  </a:cubicBezTo>
                  <a:cubicBezTo>
                    <a:pt x="1823" y="930"/>
                    <a:pt x="1823" y="930"/>
                    <a:pt x="1823" y="930"/>
                  </a:cubicBezTo>
                  <a:cubicBezTo>
                    <a:pt x="1794" y="951"/>
                    <a:pt x="1794" y="951"/>
                    <a:pt x="1794" y="951"/>
                  </a:cubicBezTo>
                  <a:cubicBezTo>
                    <a:pt x="1773" y="943"/>
                    <a:pt x="1773" y="943"/>
                    <a:pt x="1773" y="943"/>
                  </a:cubicBezTo>
                  <a:cubicBezTo>
                    <a:pt x="1756" y="940"/>
                    <a:pt x="1756" y="940"/>
                    <a:pt x="1756" y="940"/>
                  </a:cubicBezTo>
                  <a:cubicBezTo>
                    <a:pt x="1754" y="920"/>
                    <a:pt x="1754" y="920"/>
                    <a:pt x="1754" y="920"/>
                  </a:cubicBezTo>
                  <a:cubicBezTo>
                    <a:pt x="1763" y="902"/>
                    <a:pt x="1763" y="902"/>
                    <a:pt x="1763" y="902"/>
                  </a:cubicBezTo>
                  <a:cubicBezTo>
                    <a:pt x="1780" y="905"/>
                    <a:pt x="1780" y="905"/>
                    <a:pt x="1780" y="905"/>
                  </a:cubicBezTo>
                  <a:cubicBezTo>
                    <a:pt x="1782" y="861"/>
                    <a:pt x="1782" y="861"/>
                    <a:pt x="1782" y="861"/>
                  </a:cubicBezTo>
                  <a:cubicBezTo>
                    <a:pt x="1794" y="852"/>
                    <a:pt x="1794" y="852"/>
                    <a:pt x="1794" y="852"/>
                  </a:cubicBezTo>
                  <a:cubicBezTo>
                    <a:pt x="1791" y="837"/>
                    <a:pt x="1791" y="837"/>
                    <a:pt x="1791" y="837"/>
                  </a:cubicBezTo>
                  <a:cubicBezTo>
                    <a:pt x="1785" y="828"/>
                    <a:pt x="1785" y="828"/>
                    <a:pt x="1785" y="828"/>
                  </a:cubicBezTo>
                  <a:cubicBezTo>
                    <a:pt x="1754" y="834"/>
                    <a:pt x="1754" y="834"/>
                    <a:pt x="1754" y="834"/>
                  </a:cubicBezTo>
                  <a:cubicBezTo>
                    <a:pt x="1736" y="832"/>
                    <a:pt x="1736" y="832"/>
                    <a:pt x="1736" y="832"/>
                  </a:cubicBezTo>
                  <a:cubicBezTo>
                    <a:pt x="1730" y="822"/>
                    <a:pt x="1730" y="822"/>
                    <a:pt x="1730" y="822"/>
                  </a:cubicBezTo>
                  <a:cubicBezTo>
                    <a:pt x="1715" y="811"/>
                    <a:pt x="1715" y="811"/>
                    <a:pt x="1715" y="811"/>
                  </a:cubicBezTo>
                  <a:cubicBezTo>
                    <a:pt x="1701" y="799"/>
                    <a:pt x="1701" y="799"/>
                    <a:pt x="1701" y="799"/>
                  </a:cubicBezTo>
                  <a:cubicBezTo>
                    <a:pt x="1671" y="793"/>
                    <a:pt x="1671" y="793"/>
                    <a:pt x="1671" y="793"/>
                  </a:cubicBezTo>
                  <a:cubicBezTo>
                    <a:pt x="1657" y="776"/>
                    <a:pt x="1657" y="776"/>
                    <a:pt x="1657" y="776"/>
                  </a:cubicBezTo>
                  <a:cubicBezTo>
                    <a:pt x="1652" y="755"/>
                    <a:pt x="1652" y="755"/>
                    <a:pt x="1652" y="755"/>
                  </a:cubicBezTo>
                  <a:cubicBezTo>
                    <a:pt x="1640" y="740"/>
                    <a:pt x="1640" y="740"/>
                    <a:pt x="1640" y="740"/>
                  </a:cubicBezTo>
                  <a:cubicBezTo>
                    <a:pt x="1624" y="724"/>
                    <a:pt x="1624" y="724"/>
                    <a:pt x="1624" y="724"/>
                  </a:cubicBezTo>
                  <a:cubicBezTo>
                    <a:pt x="1605" y="705"/>
                    <a:pt x="1605" y="705"/>
                    <a:pt x="1605" y="705"/>
                  </a:cubicBezTo>
                  <a:cubicBezTo>
                    <a:pt x="1531" y="703"/>
                    <a:pt x="1531" y="703"/>
                    <a:pt x="1531" y="703"/>
                  </a:cubicBezTo>
                  <a:cubicBezTo>
                    <a:pt x="1522" y="721"/>
                    <a:pt x="1522" y="721"/>
                    <a:pt x="1522" y="721"/>
                  </a:cubicBezTo>
                  <a:cubicBezTo>
                    <a:pt x="1534" y="752"/>
                    <a:pt x="1534" y="752"/>
                    <a:pt x="1534" y="752"/>
                  </a:cubicBezTo>
                  <a:cubicBezTo>
                    <a:pt x="1520" y="764"/>
                    <a:pt x="1520" y="764"/>
                    <a:pt x="1520" y="764"/>
                  </a:cubicBezTo>
                  <a:cubicBezTo>
                    <a:pt x="1516" y="797"/>
                    <a:pt x="1516" y="797"/>
                    <a:pt x="1516" y="797"/>
                  </a:cubicBezTo>
                  <a:cubicBezTo>
                    <a:pt x="1493" y="797"/>
                    <a:pt x="1493" y="797"/>
                    <a:pt x="1493" y="797"/>
                  </a:cubicBezTo>
                  <a:cubicBezTo>
                    <a:pt x="1479" y="784"/>
                    <a:pt x="1479" y="784"/>
                    <a:pt x="1479" y="784"/>
                  </a:cubicBezTo>
                  <a:cubicBezTo>
                    <a:pt x="1464" y="775"/>
                    <a:pt x="1464" y="775"/>
                    <a:pt x="1464" y="775"/>
                  </a:cubicBezTo>
                  <a:cubicBezTo>
                    <a:pt x="1447" y="776"/>
                    <a:pt x="1447" y="776"/>
                    <a:pt x="1447" y="776"/>
                  </a:cubicBezTo>
                  <a:cubicBezTo>
                    <a:pt x="1426" y="794"/>
                    <a:pt x="1426" y="794"/>
                    <a:pt x="1426" y="794"/>
                  </a:cubicBezTo>
                  <a:cubicBezTo>
                    <a:pt x="1411" y="785"/>
                    <a:pt x="1411" y="785"/>
                    <a:pt x="1411" y="785"/>
                  </a:cubicBezTo>
                  <a:cubicBezTo>
                    <a:pt x="1403" y="797"/>
                    <a:pt x="1403" y="797"/>
                    <a:pt x="1403" y="797"/>
                  </a:cubicBezTo>
                  <a:cubicBezTo>
                    <a:pt x="1358" y="803"/>
                    <a:pt x="1358" y="803"/>
                    <a:pt x="1358" y="803"/>
                  </a:cubicBezTo>
                  <a:cubicBezTo>
                    <a:pt x="1353" y="790"/>
                    <a:pt x="1353" y="790"/>
                    <a:pt x="1353" y="790"/>
                  </a:cubicBezTo>
                  <a:cubicBezTo>
                    <a:pt x="1336" y="785"/>
                    <a:pt x="1336" y="785"/>
                    <a:pt x="1336" y="785"/>
                  </a:cubicBezTo>
                  <a:cubicBezTo>
                    <a:pt x="1315" y="773"/>
                    <a:pt x="1315" y="773"/>
                    <a:pt x="1315" y="773"/>
                  </a:cubicBezTo>
                  <a:cubicBezTo>
                    <a:pt x="1277" y="770"/>
                    <a:pt x="1277" y="770"/>
                    <a:pt x="1277" y="770"/>
                  </a:cubicBezTo>
                  <a:cubicBezTo>
                    <a:pt x="1251" y="770"/>
                    <a:pt x="1251" y="770"/>
                    <a:pt x="1251" y="770"/>
                  </a:cubicBezTo>
                  <a:cubicBezTo>
                    <a:pt x="1243" y="755"/>
                    <a:pt x="1243" y="755"/>
                    <a:pt x="1243" y="755"/>
                  </a:cubicBezTo>
                  <a:cubicBezTo>
                    <a:pt x="1228" y="740"/>
                    <a:pt x="1228" y="740"/>
                    <a:pt x="1228" y="740"/>
                  </a:cubicBezTo>
                  <a:cubicBezTo>
                    <a:pt x="1207" y="738"/>
                    <a:pt x="1207" y="738"/>
                    <a:pt x="1207" y="738"/>
                  </a:cubicBezTo>
                  <a:cubicBezTo>
                    <a:pt x="1175" y="726"/>
                    <a:pt x="1175" y="726"/>
                    <a:pt x="1175" y="726"/>
                  </a:cubicBezTo>
                  <a:cubicBezTo>
                    <a:pt x="1175" y="757"/>
                    <a:pt x="1175" y="757"/>
                    <a:pt x="1175" y="757"/>
                  </a:cubicBezTo>
                  <a:cubicBezTo>
                    <a:pt x="1175" y="787"/>
                    <a:pt x="1175" y="787"/>
                    <a:pt x="1175" y="787"/>
                  </a:cubicBezTo>
                  <a:cubicBezTo>
                    <a:pt x="1160" y="789"/>
                    <a:pt x="1160" y="789"/>
                    <a:pt x="1160" y="789"/>
                  </a:cubicBezTo>
                  <a:cubicBezTo>
                    <a:pt x="1166" y="798"/>
                    <a:pt x="1166" y="798"/>
                    <a:pt x="1166" y="798"/>
                  </a:cubicBezTo>
                  <a:cubicBezTo>
                    <a:pt x="1175" y="818"/>
                    <a:pt x="1175" y="818"/>
                    <a:pt x="1175" y="818"/>
                  </a:cubicBezTo>
                  <a:cubicBezTo>
                    <a:pt x="1139" y="822"/>
                    <a:pt x="1139" y="822"/>
                    <a:pt x="1139" y="822"/>
                  </a:cubicBezTo>
                  <a:cubicBezTo>
                    <a:pt x="1131" y="815"/>
                    <a:pt x="1131" y="815"/>
                    <a:pt x="1131" y="815"/>
                  </a:cubicBezTo>
                  <a:cubicBezTo>
                    <a:pt x="1113" y="812"/>
                    <a:pt x="1113" y="812"/>
                    <a:pt x="1113" y="812"/>
                  </a:cubicBezTo>
                  <a:cubicBezTo>
                    <a:pt x="1107" y="804"/>
                    <a:pt x="1107" y="804"/>
                    <a:pt x="1107" y="804"/>
                  </a:cubicBezTo>
                  <a:cubicBezTo>
                    <a:pt x="1055" y="809"/>
                    <a:pt x="1055" y="809"/>
                    <a:pt x="1055" y="809"/>
                  </a:cubicBezTo>
                  <a:cubicBezTo>
                    <a:pt x="1032" y="815"/>
                    <a:pt x="1032" y="815"/>
                    <a:pt x="1032" y="815"/>
                  </a:cubicBezTo>
                  <a:cubicBezTo>
                    <a:pt x="1021" y="824"/>
                    <a:pt x="1021" y="824"/>
                    <a:pt x="1021" y="824"/>
                  </a:cubicBezTo>
                  <a:cubicBezTo>
                    <a:pt x="1006" y="781"/>
                    <a:pt x="1006" y="781"/>
                    <a:pt x="1006" y="781"/>
                  </a:cubicBezTo>
                  <a:cubicBezTo>
                    <a:pt x="978" y="769"/>
                    <a:pt x="978" y="769"/>
                    <a:pt x="978" y="769"/>
                  </a:cubicBezTo>
                  <a:cubicBezTo>
                    <a:pt x="968" y="756"/>
                    <a:pt x="968" y="756"/>
                    <a:pt x="968" y="756"/>
                  </a:cubicBezTo>
                  <a:cubicBezTo>
                    <a:pt x="951" y="755"/>
                    <a:pt x="951" y="755"/>
                    <a:pt x="951" y="755"/>
                  </a:cubicBezTo>
                  <a:cubicBezTo>
                    <a:pt x="924" y="705"/>
                    <a:pt x="924" y="705"/>
                    <a:pt x="924" y="705"/>
                  </a:cubicBezTo>
                  <a:cubicBezTo>
                    <a:pt x="901" y="705"/>
                    <a:pt x="901" y="705"/>
                    <a:pt x="901" y="705"/>
                  </a:cubicBezTo>
                  <a:cubicBezTo>
                    <a:pt x="873" y="716"/>
                    <a:pt x="873" y="716"/>
                    <a:pt x="873" y="716"/>
                  </a:cubicBezTo>
                  <a:cubicBezTo>
                    <a:pt x="854" y="714"/>
                    <a:pt x="854" y="714"/>
                    <a:pt x="854" y="714"/>
                  </a:cubicBezTo>
                  <a:cubicBezTo>
                    <a:pt x="853" y="700"/>
                    <a:pt x="853" y="700"/>
                    <a:pt x="853" y="700"/>
                  </a:cubicBezTo>
                  <a:cubicBezTo>
                    <a:pt x="838" y="687"/>
                    <a:pt x="838" y="687"/>
                    <a:pt x="838" y="687"/>
                  </a:cubicBezTo>
                  <a:cubicBezTo>
                    <a:pt x="805" y="692"/>
                    <a:pt x="805" y="692"/>
                    <a:pt x="805" y="692"/>
                  </a:cubicBezTo>
                  <a:cubicBezTo>
                    <a:pt x="779" y="698"/>
                    <a:pt x="779" y="698"/>
                    <a:pt x="779" y="698"/>
                  </a:cubicBezTo>
                  <a:cubicBezTo>
                    <a:pt x="735" y="694"/>
                    <a:pt x="735" y="694"/>
                    <a:pt x="735" y="694"/>
                  </a:cubicBezTo>
                  <a:cubicBezTo>
                    <a:pt x="712" y="688"/>
                    <a:pt x="712" y="688"/>
                    <a:pt x="712" y="688"/>
                  </a:cubicBezTo>
                  <a:cubicBezTo>
                    <a:pt x="700" y="691"/>
                    <a:pt x="700" y="691"/>
                    <a:pt x="700" y="691"/>
                  </a:cubicBezTo>
                  <a:cubicBezTo>
                    <a:pt x="705" y="716"/>
                    <a:pt x="705" y="716"/>
                    <a:pt x="705" y="716"/>
                  </a:cubicBezTo>
                  <a:cubicBezTo>
                    <a:pt x="684" y="726"/>
                    <a:pt x="684" y="726"/>
                    <a:pt x="684" y="726"/>
                  </a:cubicBezTo>
                  <a:cubicBezTo>
                    <a:pt x="664" y="736"/>
                    <a:pt x="664" y="736"/>
                    <a:pt x="664" y="736"/>
                  </a:cubicBezTo>
                  <a:cubicBezTo>
                    <a:pt x="674" y="758"/>
                    <a:pt x="674" y="758"/>
                    <a:pt x="674" y="758"/>
                  </a:cubicBezTo>
                  <a:cubicBezTo>
                    <a:pt x="664" y="768"/>
                    <a:pt x="664" y="768"/>
                    <a:pt x="664" y="768"/>
                  </a:cubicBezTo>
                  <a:cubicBezTo>
                    <a:pt x="648" y="762"/>
                    <a:pt x="648" y="762"/>
                    <a:pt x="648" y="762"/>
                  </a:cubicBezTo>
                  <a:cubicBezTo>
                    <a:pt x="616" y="743"/>
                    <a:pt x="616" y="743"/>
                    <a:pt x="616" y="743"/>
                  </a:cubicBezTo>
                  <a:cubicBezTo>
                    <a:pt x="592" y="746"/>
                    <a:pt x="592" y="746"/>
                    <a:pt x="592" y="746"/>
                  </a:cubicBezTo>
                  <a:cubicBezTo>
                    <a:pt x="577" y="740"/>
                    <a:pt x="577" y="740"/>
                    <a:pt x="577" y="740"/>
                  </a:cubicBezTo>
                  <a:cubicBezTo>
                    <a:pt x="578" y="729"/>
                    <a:pt x="578" y="729"/>
                    <a:pt x="578" y="729"/>
                  </a:cubicBezTo>
                  <a:cubicBezTo>
                    <a:pt x="534" y="701"/>
                    <a:pt x="534" y="701"/>
                    <a:pt x="534" y="701"/>
                  </a:cubicBezTo>
                  <a:cubicBezTo>
                    <a:pt x="500" y="699"/>
                    <a:pt x="500" y="699"/>
                    <a:pt x="500" y="699"/>
                  </a:cubicBezTo>
                  <a:cubicBezTo>
                    <a:pt x="480" y="695"/>
                    <a:pt x="480" y="695"/>
                    <a:pt x="480" y="695"/>
                  </a:cubicBezTo>
                  <a:cubicBezTo>
                    <a:pt x="457" y="701"/>
                    <a:pt x="457" y="701"/>
                    <a:pt x="457" y="701"/>
                  </a:cubicBezTo>
                  <a:cubicBezTo>
                    <a:pt x="450" y="716"/>
                    <a:pt x="450" y="716"/>
                    <a:pt x="450" y="716"/>
                  </a:cubicBezTo>
                  <a:cubicBezTo>
                    <a:pt x="431" y="694"/>
                    <a:pt x="431" y="694"/>
                    <a:pt x="431" y="694"/>
                  </a:cubicBezTo>
                  <a:cubicBezTo>
                    <a:pt x="377" y="756"/>
                    <a:pt x="377" y="756"/>
                    <a:pt x="377" y="756"/>
                  </a:cubicBezTo>
                  <a:cubicBezTo>
                    <a:pt x="386" y="777"/>
                    <a:pt x="386" y="777"/>
                    <a:pt x="386" y="777"/>
                  </a:cubicBezTo>
                  <a:cubicBezTo>
                    <a:pt x="406" y="790"/>
                    <a:pt x="406" y="790"/>
                    <a:pt x="406" y="790"/>
                  </a:cubicBezTo>
                  <a:cubicBezTo>
                    <a:pt x="408" y="813"/>
                    <a:pt x="408" y="813"/>
                    <a:pt x="408" y="813"/>
                  </a:cubicBezTo>
                  <a:cubicBezTo>
                    <a:pt x="392" y="830"/>
                    <a:pt x="392" y="830"/>
                    <a:pt x="392" y="830"/>
                  </a:cubicBezTo>
                  <a:cubicBezTo>
                    <a:pt x="384" y="863"/>
                    <a:pt x="384" y="863"/>
                    <a:pt x="384" y="863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46" y="899"/>
                    <a:pt x="346" y="899"/>
                    <a:pt x="346" y="899"/>
                  </a:cubicBezTo>
                  <a:cubicBezTo>
                    <a:pt x="337" y="916"/>
                    <a:pt x="337" y="916"/>
                    <a:pt x="337" y="916"/>
                  </a:cubicBezTo>
                  <a:cubicBezTo>
                    <a:pt x="346" y="940"/>
                    <a:pt x="346" y="940"/>
                    <a:pt x="346" y="940"/>
                  </a:cubicBezTo>
                  <a:cubicBezTo>
                    <a:pt x="312" y="950"/>
                    <a:pt x="312" y="950"/>
                    <a:pt x="312" y="950"/>
                  </a:cubicBezTo>
                  <a:cubicBezTo>
                    <a:pt x="294" y="929"/>
                    <a:pt x="294" y="929"/>
                    <a:pt x="294" y="929"/>
                  </a:cubicBezTo>
                  <a:cubicBezTo>
                    <a:pt x="278" y="915"/>
                    <a:pt x="278" y="915"/>
                    <a:pt x="278" y="915"/>
                  </a:cubicBezTo>
                  <a:cubicBezTo>
                    <a:pt x="264" y="915"/>
                    <a:pt x="264" y="915"/>
                    <a:pt x="264" y="915"/>
                  </a:cubicBezTo>
                  <a:cubicBezTo>
                    <a:pt x="242" y="903"/>
                    <a:pt x="242" y="903"/>
                    <a:pt x="242" y="903"/>
                  </a:cubicBezTo>
                  <a:cubicBezTo>
                    <a:pt x="204" y="925"/>
                    <a:pt x="204" y="925"/>
                    <a:pt x="204" y="925"/>
                  </a:cubicBezTo>
                  <a:cubicBezTo>
                    <a:pt x="191" y="911"/>
                    <a:pt x="191" y="911"/>
                    <a:pt x="191" y="911"/>
                  </a:cubicBezTo>
                  <a:cubicBezTo>
                    <a:pt x="169" y="899"/>
                    <a:pt x="169" y="899"/>
                    <a:pt x="169" y="899"/>
                  </a:cubicBezTo>
                  <a:cubicBezTo>
                    <a:pt x="173" y="887"/>
                    <a:pt x="173" y="887"/>
                    <a:pt x="173" y="887"/>
                  </a:cubicBezTo>
                  <a:cubicBezTo>
                    <a:pt x="188" y="872"/>
                    <a:pt x="188" y="872"/>
                    <a:pt x="188" y="872"/>
                  </a:cubicBezTo>
                  <a:cubicBezTo>
                    <a:pt x="206" y="855"/>
                    <a:pt x="206" y="855"/>
                    <a:pt x="206" y="855"/>
                  </a:cubicBezTo>
                  <a:cubicBezTo>
                    <a:pt x="197" y="846"/>
                    <a:pt x="197" y="846"/>
                    <a:pt x="197" y="846"/>
                  </a:cubicBezTo>
                  <a:cubicBezTo>
                    <a:pt x="208" y="792"/>
                    <a:pt x="208" y="792"/>
                    <a:pt x="208" y="792"/>
                  </a:cubicBezTo>
                  <a:cubicBezTo>
                    <a:pt x="139" y="734"/>
                    <a:pt x="139" y="734"/>
                    <a:pt x="139" y="734"/>
                  </a:cubicBezTo>
                  <a:cubicBezTo>
                    <a:pt x="129" y="708"/>
                    <a:pt x="129" y="708"/>
                    <a:pt x="129" y="708"/>
                  </a:cubicBezTo>
                  <a:cubicBezTo>
                    <a:pt x="83" y="711"/>
                    <a:pt x="83" y="711"/>
                    <a:pt x="83" y="711"/>
                  </a:cubicBezTo>
                  <a:cubicBezTo>
                    <a:pt x="91" y="686"/>
                    <a:pt x="91" y="686"/>
                    <a:pt x="91" y="686"/>
                  </a:cubicBezTo>
                  <a:cubicBezTo>
                    <a:pt x="98" y="679"/>
                    <a:pt x="98" y="679"/>
                    <a:pt x="98" y="679"/>
                  </a:cubicBezTo>
                  <a:cubicBezTo>
                    <a:pt x="95" y="615"/>
                    <a:pt x="95" y="615"/>
                    <a:pt x="95" y="615"/>
                  </a:cubicBezTo>
                  <a:cubicBezTo>
                    <a:pt x="47" y="596"/>
                    <a:pt x="47" y="596"/>
                    <a:pt x="47" y="596"/>
                  </a:cubicBezTo>
                  <a:cubicBezTo>
                    <a:pt x="19" y="572"/>
                    <a:pt x="19" y="572"/>
                    <a:pt x="19" y="572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11" y="540"/>
                    <a:pt x="11" y="540"/>
                    <a:pt x="11" y="540"/>
                  </a:cubicBezTo>
                  <a:cubicBezTo>
                    <a:pt x="9" y="520"/>
                    <a:pt x="9" y="520"/>
                    <a:pt x="9" y="520"/>
                  </a:cubicBezTo>
                  <a:cubicBezTo>
                    <a:pt x="14" y="503"/>
                    <a:pt x="14" y="503"/>
                    <a:pt x="14" y="503"/>
                  </a:cubicBezTo>
                  <a:cubicBezTo>
                    <a:pt x="31" y="483"/>
                    <a:pt x="31" y="483"/>
                    <a:pt x="31" y="483"/>
                  </a:cubicBezTo>
                  <a:cubicBezTo>
                    <a:pt x="49" y="464"/>
                    <a:pt x="49" y="464"/>
                    <a:pt x="49" y="464"/>
                  </a:cubicBezTo>
                  <a:cubicBezTo>
                    <a:pt x="63" y="452"/>
                    <a:pt x="63" y="452"/>
                    <a:pt x="63" y="452"/>
                  </a:cubicBezTo>
                  <a:cubicBezTo>
                    <a:pt x="50" y="441"/>
                    <a:pt x="50" y="441"/>
                    <a:pt x="50" y="441"/>
                  </a:cubicBezTo>
                  <a:cubicBezTo>
                    <a:pt x="41" y="431"/>
                    <a:pt x="41" y="431"/>
                    <a:pt x="41" y="431"/>
                  </a:cubicBezTo>
                  <a:cubicBezTo>
                    <a:pt x="32" y="403"/>
                    <a:pt x="32" y="403"/>
                    <a:pt x="32" y="403"/>
                  </a:cubicBezTo>
                  <a:cubicBezTo>
                    <a:pt x="24" y="379"/>
                    <a:pt x="24" y="379"/>
                    <a:pt x="24" y="379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17" y="326"/>
                    <a:pt x="17" y="326"/>
                    <a:pt x="17" y="326"/>
                  </a:cubicBezTo>
                  <a:cubicBezTo>
                    <a:pt x="17" y="307"/>
                    <a:pt x="17" y="307"/>
                    <a:pt x="17" y="307"/>
                  </a:cubicBezTo>
                  <a:cubicBezTo>
                    <a:pt x="24" y="288"/>
                    <a:pt x="24" y="288"/>
                    <a:pt x="24" y="288"/>
                  </a:cubicBezTo>
                  <a:cubicBezTo>
                    <a:pt x="44" y="267"/>
                    <a:pt x="44" y="267"/>
                    <a:pt x="44" y="267"/>
                  </a:cubicBezTo>
                  <a:cubicBezTo>
                    <a:pt x="65" y="253"/>
                    <a:pt x="65" y="253"/>
                    <a:pt x="65" y="25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58" y="301"/>
                    <a:pt x="158" y="301"/>
                    <a:pt x="158" y="301"/>
                  </a:cubicBezTo>
                  <a:cubicBezTo>
                    <a:pt x="188" y="323"/>
                    <a:pt x="188" y="323"/>
                    <a:pt x="188" y="323"/>
                  </a:cubicBezTo>
                  <a:cubicBezTo>
                    <a:pt x="181" y="337"/>
                    <a:pt x="181" y="337"/>
                    <a:pt x="181" y="337"/>
                  </a:cubicBezTo>
                  <a:cubicBezTo>
                    <a:pt x="169" y="349"/>
                    <a:pt x="169" y="349"/>
                    <a:pt x="169" y="349"/>
                  </a:cubicBezTo>
                  <a:cubicBezTo>
                    <a:pt x="140" y="357"/>
                    <a:pt x="140" y="357"/>
                    <a:pt x="140" y="357"/>
                  </a:cubicBezTo>
                  <a:cubicBezTo>
                    <a:pt x="109" y="348"/>
                    <a:pt x="109" y="348"/>
                    <a:pt x="109" y="348"/>
                  </a:cubicBezTo>
                  <a:cubicBezTo>
                    <a:pt x="89" y="341"/>
                    <a:pt x="89" y="341"/>
                    <a:pt x="89" y="341"/>
                  </a:cubicBezTo>
                  <a:cubicBezTo>
                    <a:pt x="97" y="352"/>
                    <a:pt x="97" y="352"/>
                    <a:pt x="97" y="352"/>
                  </a:cubicBezTo>
                  <a:cubicBezTo>
                    <a:pt x="102" y="378"/>
                    <a:pt x="102" y="378"/>
                    <a:pt x="102" y="378"/>
                  </a:cubicBezTo>
                  <a:cubicBezTo>
                    <a:pt x="111" y="396"/>
                    <a:pt x="111" y="396"/>
                    <a:pt x="111" y="396"/>
                  </a:cubicBezTo>
                  <a:cubicBezTo>
                    <a:pt x="124" y="415"/>
                    <a:pt x="124" y="415"/>
                    <a:pt x="124" y="415"/>
                  </a:cubicBezTo>
                  <a:cubicBezTo>
                    <a:pt x="143" y="428"/>
                    <a:pt x="143" y="428"/>
                    <a:pt x="143" y="428"/>
                  </a:cubicBezTo>
                  <a:cubicBezTo>
                    <a:pt x="152" y="419"/>
                    <a:pt x="152" y="419"/>
                    <a:pt x="152" y="419"/>
                  </a:cubicBezTo>
                  <a:cubicBezTo>
                    <a:pt x="147" y="411"/>
                    <a:pt x="147" y="411"/>
                    <a:pt x="147" y="411"/>
                  </a:cubicBezTo>
                  <a:cubicBezTo>
                    <a:pt x="135" y="407"/>
                    <a:pt x="135" y="407"/>
                    <a:pt x="135" y="407"/>
                  </a:cubicBezTo>
                  <a:cubicBezTo>
                    <a:pt x="133" y="392"/>
                    <a:pt x="133" y="392"/>
                    <a:pt x="133" y="392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69" y="392"/>
                    <a:pt x="169" y="392"/>
                    <a:pt x="169" y="392"/>
                  </a:cubicBezTo>
                  <a:cubicBezTo>
                    <a:pt x="169" y="411"/>
                    <a:pt x="169" y="411"/>
                    <a:pt x="169" y="411"/>
                  </a:cubicBezTo>
                  <a:cubicBezTo>
                    <a:pt x="185" y="411"/>
                    <a:pt x="185" y="411"/>
                    <a:pt x="185" y="411"/>
                  </a:cubicBezTo>
                  <a:cubicBezTo>
                    <a:pt x="191" y="392"/>
                    <a:pt x="191" y="392"/>
                    <a:pt x="191" y="392"/>
                  </a:cubicBezTo>
                  <a:cubicBezTo>
                    <a:pt x="178" y="384"/>
                    <a:pt x="178" y="384"/>
                    <a:pt x="178" y="384"/>
                  </a:cubicBezTo>
                  <a:cubicBezTo>
                    <a:pt x="179" y="369"/>
                    <a:pt x="179" y="369"/>
                    <a:pt x="179" y="369"/>
                  </a:cubicBezTo>
                  <a:cubicBezTo>
                    <a:pt x="202" y="363"/>
                    <a:pt x="202" y="363"/>
                    <a:pt x="202" y="363"/>
                  </a:cubicBezTo>
                  <a:cubicBezTo>
                    <a:pt x="213" y="351"/>
                    <a:pt x="213" y="351"/>
                    <a:pt x="213" y="351"/>
                  </a:cubicBezTo>
                  <a:cubicBezTo>
                    <a:pt x="231" y="354"/>
                    <a:pt x="231" y="354"/>
                    <a:pt x="231" y="354"/>
                  </a:cubicBezTo>
                  <a:cubicBezTo>
                    <a:pt x="249" y="363"/>
                    <a:pt x="249" y="363"/>
                    <a:pt x="249" y="363"/>
                  </a:cubicBezTo>
                  <a:cubicBezTo>
                    <a:pt x="248" y="341"/>
                    <a:pt x="248" y="341"/>
                    <a:pt x="248" y="341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34" y="307"/>
                    <a:pt x="234" y="307"/>
                    <a:pt x="234" y="307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54" y="288"/>
                    <a:pt x="254" y="288"/>
                    <a:pt x="254" y="288"/>
                  </a:cubicBezTo>
                  <a:cubicBezTo>
                    <a:pt x="270" y="307"/>
                    <a:pt x="270" y="307"/>
                    <a:pt x="270" y="307"/>
                  </a:cubicBezTo>
                  <a:cubicBezTo>
                    <a:pt x="270" y="320"/>
                    <a:pt x="270" y="320"/>
                    <a:pt x="270" y="320"/>
                  </a:cubicBezTo>
                  <a:cubicBezTo>
                    <a:pt x="280" y="337"/>
                    <a:pt x="280" y="337"/>
                    <a:pt x="280" y="337"/>
                  </a:cubicBezTo>
                  <a:cubicBezTo>
                    <a:pt x="305" y="325"/>
                    <a:pt x="305" y="325"/>
                    <a:pt x="305" y="325"/>
                  </a:cubicBezTo>
                  <a:cubicBezTo>
                    <a:pt x="330" y="304"/>
                    <a:pt x="330" y="304"/>
                    <a:pt x="330" y="304"/>
                  </a:cubicBezTo>
                  <a:cubicBezTo>
                    <a:pt x="349" y="296"/>
                    <a:pt x="349" y="296"/>
                    <a:pt x="349" y="296"/>
                  </a:cubicBezTo>
                  <a:cubicBezTo>
                    <a:pt x="369" y="287"/>
                    <a:pt x="369" y="287"/>
                    <a:pt x="369" y="287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92" y="302"/>
                    <a:pt x="392" y="302"/>
                    <a:pt x="392" y="302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42" y="287"/>
                    <a:pt x="442" y="287"/>
                    <a:pt x="442" y="287"/>
                  </a:cubicBezTo>
                  <a:cubicBezTo>
                    <a:pt x="454" y="272"/>
                    <a:pt x="454" y="272"/>
                    <a:pt x="454" y="272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71" y="293"/>
                    <a:pt x="471" y="293"/>
                    <a:pt x="471" y="293"/>
                  </a:cubicBezTo>
                  <a:cubicBezTo>
                    <a:pt x="486" y="288"/>
                    <a:pt x="486" y="288"/>
                    <a:pt x="486" y="288"/>
                  </a:cubicBezTo>
                  <a:cubicBezTo>
                    <a:pt x="488" y="266"/>
                    <a:pt x="488" y="266"/>
                    <a:pt x="488" y="266"/>
                  </a:cubicBezTo>
                  <a:cubicBezTo>
                    <a:pt x="479" y="260"/>
                    <a:pt x="479" y="260"/>
                    <a:pt x="479" y="260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515" y="249"/>
                    <a:pt x="515" y="249"/>
                    <a:pt x="515" y="249"/>
                  </a:cubicBezTo>
                  <a:cubicBezTo>
                    <a:pt x="550" y="258"/>
                    <a:pt x="550" y="258"/>
                    <a:pt x="550" y="258"/>
                  </a:cubicBezTo>
                  <a:cubicBezTo>
                    <a:pt x="579" y="275"/>
                    <a:pt x="579" y="275"/>
                    <a:pt x="579" y="275"/>
                  </a:cubicBezTo>
                  <a:cubicBezTo>
                    <a:pt x="596" y="297"/>
                    <a:pt x="596" y="297"/>
                    <a:pt x="596" y="297"/>
                  </a:cubicBezTo>
                  <a:cubicBezTo>
                    <a:pt x="612" y="291"/>
                    <a:pt x="612" y="291"/>
                    <a:pt x="612" y="291"/>
                  </a:cubicBezTo>
                  <a:cubicBezTo>
                    <a:pt x="608" y="278"/>
                    <a:pt x="608" y="278"/>
                    <a:pt x="608" y="278"/>
                  </a:cubicBezTo>
                  <a:cubicBezTo>
                    <a:pt x="597" y="264"/>
                    <a:pt x="597" y="264"/>
                    <a:pt x="597" y="264"/>
                  </a:cubicBezTo>
                  <a:cubicBezTo>
                    <a:pt x="583" y="244"/>
                    <a:pt x="583" y="244"/>
                    <a:pt x="583" y="244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90" y="194"/>
                    <a:pt x="590" y="194"/>
                    <a:pt x="590" y="194"/>
                  </a:cubicBezTo>
                  <a:cubicBezTo>
                    <a:pt x="594" y="164"/>
                    <a:pt x="594" y="164"/>
                    <a:pt x="594" y="164"/>
                  </a:cubicBezTo>
                  <a:cubicBezTo>
                    <a:pt x="606" y="135"/>
                    <a:pt x="606" y="135"/>
                    <a:pt x="606" y="135"/>
                  </a:cubicBezTo>
                  <a:cubicBezTo>
                    <a:pt x="629" y="132"/>
                    <a:pt x="629" y="132"/>
                    <a:pt x="629" y="132"/>
                  </a:cubicBezTo>
                  <a:cubicBezTo>
                    <a:pt x="644" y="150"/>
                    <a:pt x="644" y="150"/>
                    <a:pt x="644" y="150"/>
                  </a:cubicBezTo>
                  <a:cubicBezTo>
                    <a:pt x="651" y="173"/>
                    <a:pt x="651" y="173"/>
                    <a:pt x="651" y="173"/>
                  </a:cubicBezTo>
                  <a:cubicBezTo>
                    <a:pt x="658" y="203"/>
                    <a:pt x="658" y="203"/>
                    <a:pt x="658" y="203"/>
                  </a:cubicBezTo>
                  <a:cubicBezTo>
                    <a:pt x="663" y="225"/>
                    <a:pt x="663" y="225"/>
                    <a:pt x="663" y="225"/>
                  </a:cubicBezTo>
                  <a:cubicBezTo>
                    <a:pt x="669" y="241"/>
                    <a:pt x="669" y="241"/>
                    <a:pt x="669" y="241"/>
                  </a:cubicBezTo>
                  <a:cubicBezTo>
                    <a:pt x="669" y="255"/>
                    <a:pt x="669" y="255"/>
                    <a:pt x="669" y="255"/>
                  </a:cubicBezTo>
                  <a:cubicBezTo>
                    <a:pt x="675" y="272"/>
                    <a:pt x="675" y="272"/>
                    <a:pt x="675" y="272"/>
                  </a:cubicBezTo>
                  <a:cubicBezTo>
                    <a:pt x="675" y="272"/>
                    <a:pt x="684" y="293"/>
                    <a:pt x="684" y="299"/>
                  </a:cubicBezTo>
                  <a:cubicBezTo>
                    <a:pt x="684" y="305"/>
                    <a:pt x="678" y="319"/>
                    <a:pt x="678" y="319"/>
                  </a:cubicBezTo>
                  <a:cubicBezTo>
                    <a:pt x="661" y="328"/>
                    <a:pt x="661" y="328"/>
                    <a:pt x="661" y="328"/>
                  </a:cubicBezTo>
                  <a:cubicBezTo>
                    <a:pt x="643" y="334"/>
                    <a:pt x="643" y="334"/>
                    <a:pt x="643" y="334"/>
                  </a:cubicBezTo>
                  <a:cubicBezTo>
                    <a:pt x="638" y="345"/>
                    <a:pt x="638" y="345"/>
                    <a:pt x="638" y="345"/>
                  </a:cubicBezTo>
                  <a:cubicBezTo>
                    <a:pt x="667" y="354"/>
                    <a:pt x="667" y="354"/>
                    <a:pt x="667" y="354"/>
                  </a:cubicBezTo>
                  <a:cubicBezTo>
                    <a:pt x="687" y="346"/>
                    <a:pt x="687" y="346"/>
                    <a:pt x="687" y="346"/>
                  </a:cubicBezTo>
                  <a:cubicBezTo>
                    <a:pt x="699" y="323"/>
                    <a:pt x="699" y="323"/>
                    <a:pt x="699" y="323"/>
                  </a:cubicBezTo>
                  <a:cubicBezTo>
                    <a:pt x="708" y="304"/>
                    <a:pt x="708" y="304"/>
                    <a:pt x="708" y="304"/>
                  </a:cubicBezTo>
                  <a:cubicBezTo>
                    <a:pt x="711" y="290"/>
                    <a:pt x="711" y="290"/>
                    <a:pt x="711" y="290"/>
                  </a:cubicBezTo>
                  <a:cubicBezTo>
                    <a:pt x="714" y="284"/>
                    <a:pt x="714" y="284"/>
                    <a:pt x="714" y="284"/>
                  </a:cubicBezTo>
                  <a:cubicBezTo>
                    <a:pt x="733" y="284"/>
                    <a:pt x="733" y="284"/>
                    <a:pt x="733" y="284"/>
                  </a:cubicBezTo>
                  <a:cubicBezTo>
                    <a:pt x="751" y="297"/>
                    <a:pt x="751" y="297"/>
                    <a:pt x="751" y="297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78" y="320"/>
                    <a:pt x="778" y="320"/>
                    <a:pt x="778" y="320"/>
                  </a:cubicBezTo>
                  <a:cubicBezTo>
                    <a:pt x="778" y="308"/>
                    <a:pt x="778" y="308"/>
                    <a:pt x="778" y="308"/>
                  </a:cubicBezTo>
                  <a:cubicBezTo>
                    <a:pt x="768" y="302"/>
                    <a:pt x="768" y="302"/>
                    <a:pt x="768" y="302"/>
                  </a:cubicBezTo>
                  <a:cubicBezTo>
                    <a:pt x="758" y="294"/>
                    <a:pt x="758" y="294"/>
                    <a:pt x="758" y="294"/>
                  </a:cubicBezTo>
                  <a:cubicBezTo>
                    <a:pt x="754" y="278"/>
                    <a:pt x="754" y="278"/>
                    <a:pt x="754" y="278"/>
                  </a:cubicBezTo>
                  <a:cubicBezTo>
                    <a:pt x="746" y="267"/>
                    <a:pt x="746" y="267"/>
                    <a:pt x="746" y="267"/>
                  </a:cubicBezTo>
                  <a:cubicBezTo>
                    <a:pt x="736" y="263"/>
                    <a:pt x="736" y="263"/>
                    <a:pt x="736" y="263"/>
                  </a:cubicBezTo>
                  <a:cubicBezTo>
                    <a:pt x="719" y="256"/>
                    <a:pt x="719" y="256"/>
                    <a:pt x="719" y="256"/>
                  </a:cubicBezTo>
                  <a:cubicBezTo>
                    <a:pt x="716" y="266"/>
                    <a:pt x="716" y="266"/>
                    <a:pt x="716" y="266"/>
                  </a:cubicBezTo>
                  <a:cubicBezTo>
                    <a:pt x="693" y="263"/>
                    <a:pt x="693" y="263"/>
                    <a:pt x="693" y="263"/>
                  </a:cubicBezTo>
                  <a:cubicBezTo>
                    <a:pt x="690" y="246"/>
                    <a:pt x="690" y="246"/>
                    <a:pt x="690" y="246"/>
                  </a:cubicBezTo>
                  <a:cubicBezTo>
                    <a:pt x="687" y="212"/>
                    <a:pt x="687" y="212"/>
                    <a:pt x="687" y="212"/>
                  </a:cubicBezTo>
                  <a:cubicBezTo>
                    <a:pt x="678" y="209"/>
                    <a:pt x="678" y="209"/>
                    <a:pt x="678" y="209"/>
                  </a:cubicBezTo>
                  <a:cubicBezTo>
                    <a:pt x="675" y="197"/>
                    <a:pt x="675" y="197"/>
                    <a:pt x="675" y="197"/>
                  </a:cubicBezTo>
                  <a:cubicBezTo>
                    <a:pt x="678" y="185"/>
                    <a:pt x="678" y="185"/>
                    <a:pt x="678" y="185"/>
                  </a:cubicBezTo>
                  <a:cubicBezTo>
                    <a:pt x="675" y="167"/>
                    <a:pt x="675" y="167"/>
                    <a:pt x="675" y="167"/>
                  </a:cubicBezTo>
                  <a:cubicBezTo>
                    <a:pt x="686" y="155"/>
                    <a:pt x="686" y="155"/>
                    <a:pt x="686" y="155"/>
                  </a:cubicBezTo>
                  <a:cubicBezTo>
                    <a:pt x="695" y="168"/>
                    <a:pt x="695" y="168"/>
                    <a:pt x="695" y="168"/>
                  </a:cubicBezTo>
                  <a:cubicBezTo>
                    <a:pt x="698" y="191"/>
                    <a:pt x="698" y="191"/>
                    <a:pt x="698" y="191"/>
                  </a:cubicBezTo>
                  <a:cubicBezTo>
                    <a:pt x="719" y="209"/>
                    <a:pt x="719" y="209"/>
                    <a:pt x="719" y="209"/>
                  </a:cubicBezTo>
                  <a:cubicBezTo>
                    <a:pt x="740" y="217"/>
                    <a:pt x="740" y="217"/>
                    <a:pt x="740" y="217"/>
                  </a:cubicBezTo>
                  <a:cubicBezTo>
                    <a:pt x="739" y="206"/>
                    <a:pt x="739" y="206"/>
                    <a:pt x="739" y="206"/>
                  </a:cubicBezTo>
                  <a:cubicBezTo>
                    <a:pt x="731" y="196"/>
                    <a:pt x="731" y="196"/>
                    <a:pt x="731" y="196"/>
                  </a:cubicBezTo>
                  <a:cubicBezTo>
                    <a:pt x="739" y="176"/>
                    <a:pt x="739" y="176"/>
                    <a:pt x="739" y="176"/>
                  </a:cubicBezTo>
                  <a:cubicBezTo>
                    <a:pt x="754" y="174"/>
                    <a:pt x="754" y="174"/>
                    <a:pt x="754" y="174"/>
                  </a:cubicBezTo>
                  <a:cubicBezTo>
                    <a:pt x="766" y="191"/>
                    <a:pt x="766" y="191"/>
                    <a:pt x="766" y="191"/>
                  </a:cubicBezTo>
                  <a:cubicBezTo>
                    <a:pt x="792" y="199"/>
                    <a:pt x="792" y="199"/>
                    <a:pt x="792" y="199"/>
                  </a:cubicBezTo>
                  <a:cubicBezTo>
                    <a:pt x="818" y="225"/>
                    <a:pt x="818" y="225"/>
                    <a:pt x="818" y="225"/>
                  </a:cubicBezTo>
                  <a:cubicBezTo>
                    <a:pt x="819" y="209"/>
                    <a:pt x="819" y="209"/>
                    <a:pt x="819" y="209"/>
                  </a:cubicBezTo>
                  <a:cubicBezTo>
                    <a:pt x="809" y="190"/>
                    <a:pt x="809" y="190"/>
                    <a:pt x="809" y="190"/>
                  </a:cubicBezTo>
                  <a:cubicBezTo>
                    <a:pt x="796" y="174"/>
                    <a:pt x="796" y="174"/>
                    <a:pt x="796" y="174"/>
                  </a:cubicBezTo>
                  <a:cubicBezTo>
                    <a:pt x="781" y="173"/>
                    <a:pt x="781" y="173"/>
                    <a:pt x="781" y="173"/>
                  </a:cubicBezTo>
                  <a:cubicBezTo>
                    <a:pt x="772" y="156"/>
                    <a:pt x="772" y="156"/>
                    <a:pt x="772" y="156"/>
                  </a:cubicBezTo>
                  <a:cubicBezTo>
                    <a:pt x="777" y="136"/>
                    <a:pt x="777" y="136"/>
                    <a:pt x="777" y="136"/>
                  </a:cubicBezTo>
                  <a:cubicBezTo>
                    <a:pt x="796" y="129"/>
                    <a:pt x="796" y="129"/>
                    <a:pt x="796" y="129"/>
                  </a:cubicBezTo>
                  <a:cubicBezTo>
                    <a:pt x="831" y="127"/>
                    <a:pt x="831" y="127"/>
                    <a:pt x="831" y="127"/>
                  </a:cubicBezTo>
                  <a:cubicBezTo>
                    <a:pt x="859" y="130"/>
                    <a:pt x="859" y="130"/>
                    <a:pt x="859" y="130"/>
                  </a:cubicBezTo>
                  <a:cubicBezTo>
                    <a:pt x="854" y="111"/>
                    <a:pt x="854" y="111"/>
                    <a:pt x="854" y="111"/>
                  </a:cubicBezTo>
                  <a:cubicBezTo>
                    <a:pt x="839" y="106"/>
                    <a:pt x="839" y="106"/>
                    <a:pt x="839" y="106"/>
                  </a:cubicBezTo>
                  <a:cubicBezTo>
                    <a:pt x="839" y="91"/>
                    <a:pt x="839" y="91"/>
                    <a:pt x="839" y="91"/>
                  </a:cubicBezTo>
                  <a:cubicBezTo>
                    <a:pt x="859" y="83"/>
                    <a:pt x="859" y="83"/>
                    <a:pt x="859" y="83"/>
                  </a:cubicBezTo>
                  <a:cubicBezTo>
                    <a:pt x="877" y="73"/>
                    <a:pt x="877" y="73"/>
                    <a:pt x="877" y="73"/>
                  </a:cubicBezTo>
                  <a:cubicBezTo>
                    <a:pt x="904" y="70"/>
                    <a:pt x="904" y="70"/>
                    <a:pt x="904" y="70"/>
                  </a:cubicBezTo>
                  <a:cubicBezTo>
                    <a:pt x="935" y="68"/>
                    <a:pt x="935" y="68"/>
                    <a:pt x="935" y="68"/>
                  </a:cubicBezTo>
                  <a:cubicBezTo>
                    <a:pt x="936" y="53"/>
                    <a:pt x="936" y="53"/>
                    <a:pt x="936" y="53"/>
                  </a:cubicBezTo>
                  <a:cubicBezTo>
                    <a:pt x="952" y="57"/>
                    <a:pt x="952" y="57"/>
                    <a:pt x="952" y="57"/>
                  </a:cubicBezTo>
                  <a:cubicBezTo>
                    <a:pt x="968" y="50"/>
                    <a:pt x="968" y="50"/>
                    <a:pt x="968" y="50"/>
                  </a:cubicBezTo>
                  <a:cubicBezTo>
                    <a:pt x="980" y="65"/>
                    <a:pt x="980" y="65"/>
                    <a:pt x="980" y="65"/>
                  </a:cubicBezTo>
                  <a:cubicBezTo>
                    <a:pt x="990" y="56"/>
                    <a:pt x="990" y="56"/>
                    <a:pt x="990" y="56"/>
                  </a:cubicBezTo>
                  <a:cubicBezTo>
                    <a:pt x="1009" y="53"/>
                    <a:pt x="1009" y="53"/>
                    <a:pt x="1009" y="53"/>
                  </a:cubicBezTo>
                  <a:cubicBezTo>
                    <a:pt x="1038" y="59"/>
                    <a:pt x="1038" y="59"/>
                    <a:pt x="1038" y="59"/>
                  </a:cubicBezTo>
                  <a:cubicBezTo>
                    <a:pt x="1058" y="48"/>
                    <a:pt x="1058" y="48"/>
                    <a:pt x="1058" y="48"/>
                  </a:cubicBezTo>
                  <a:cubicBezTo>
                    <a:pt x="1044" y="44"/>
                    <a:pt x="1044" y="44"/>
                    <a:pt x="1044" y="44"/>
                  </a:cubicBezTo>
                  <a:cubicBezTo>
                    <a:pt x="1050" y="35"/>
                    <a:pt x="1050" y="35"/>
                    <a:pt x="1050" y="35"/>
                  </a:cubicBezTo>
                  <a:cubicBezTo>
                    <a:pt x="1056" y="12"/>
                    <a:pt x="1056" y="12"/>
                    <a:pt x="1056" y="12"/>
                  </a:cubicBezTo>
                  <a:cubicBezTo>
                    <a:pt x="1085" y="0"/>
                    <a:pt x="1085" y="0"/>
                    <a:pt x="1085" y="0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114" y="19"/>
                    <a:pt x="1114" y="19"/>
                    <a:pt x="1114" y="19"/>
                  </a:cubicBezTo>
                  <a:cubicBezTo>
                    <a:pt x="1122" y="33"/>
                    <a:pt x="1122" y="33"/>
                    <a:pt x="1122" y="33"/>
                  </a:cubicBezTo>
                  <a:cubicBezTo>
                    <a:pt x="1142" y="42"/>
                    <a:pt x="1142" y="42"/>
                    <a:pt x="1142" y="42"/>
                  </a:cubicBezTo>
                  <a:cubicBezTo>
                    <a:pt x="1152" y="30"/>
                    <a:pt x="1152" y="30"/>
                    <a:pt x="1152" y="30"/>
                  </a:cubicBezTo>
                  <a:cubicBezTo>
                    <a:pt x="1210" y="35"/>
                    <a:pt x="1210" y="35"/>
                    <a:pt x="1210" y="35"/>
                  </a:cubicBezTo>
                  <a:cubicBezTo>
                    <a:pt x="1221" y="51"/>
                    <a:pt x="1221" y="51"/>
                    <a:pt x="1221" y="51"/>
                  </a:cubicBezTo>
                  <a:cubicBezTo>
                    <a:pt x="1245" y="62"/>
                    <a:pt x="1245" y="62"/>
                    <a:pt x="1245" y="62"/>
                  </a:cubicBezTo>
                  <a:cubicBezTo>
                    <a:pt x="1242" y="88"/>
                    <a:pt x="1242" y="88"/>
                    <a:pt x="1242" y="88"/>
                  </a:cubicBezTo>
                  <a:cubicBezTo>
                    <a:pt x="1224" y="106"/>
                    <a:pt x="1224" y="106"/>
                    <a:pt x="1224" y="106"/>
                  </a:cubicBezTo>
                  <a:cubicBezTo>
                    <a:pt x="1209" y="114"/>
                    <a:pt x="1209" y="114"/>
                    <a:pt x="1209" y="114"/>
                  </a:cubicBezTo>
                  <a:cubicBezTo>
                    <a:pt x="1172" y="132"/>
                    <a:pt x="1172" y="132"/>
                    <a:pt x="1172" y="132"/>
                  </a:cubicBezTo>
                  <a:cubicBezTo>
                    <a:pt x="1154" y="153"/>
                    <a:pt x="1154" y="153"/>
                    <a:pt x="1154" y="153"/>
                  </a:cubicBezTo>
                  <a:cubicBezTo>
                    <a:pt x="1190" y="141"/>
                    <a:pt x="1190" y="141"/>
                    <a:pt x="1190" y="141"/>
                  </a:cubicBezTo>
                  <a:cubicBezTo>
                    <a:pt x="1216" y="130"/>
                    <a:pt x="1216" y="130"/>
                    <a:pt x="1216" y="130"/>
                  </a:cubicBezTo>
                  <a:cubicBezTo>
                    <a:pt x="1242" y="130"/>
                    <a:pt x="1242" y="130"/>
                    <a:pt x="1242" y="130"/>
                  </a:cubicBezTo>
                  <a:cubicBezTo>
                    <a:pt x="1315" y="130"/>
                    <a:pt x="1315" y="130"/>
                    <a:pt x="1315" y="130"/>
                  </a:cubicBezTo>
                  <a:cubicBezTo>
                    <a:pt x="1355" y="139"/>
                    <a:pt x="1355" y="139"/>
                    <a:pt x="1355" y="139"/>
                  </a:cubicBezTo>
                  <a:cubicBezTo>
                    <a:pt x="1380" y="152"/>
                    <a:pt x="1380" y="152"/>
                    <a:pt x="1380" y="152"/>
                  </a:cubicBezTo>
                  <a:cubicBezTo>
                    <a:pt x="1409" y="162"/>
                    <a:pt x="1409" y="162"/>
                    <a:pt x="1409" y="162"/>
                  </a:cubicBezTo>
                  <a:cubicBezTo>
                    <a:pt x="1421" y="133"/>
                    <a:pt x="1421" y="133"/>
                    <a:pt x="1421" y="133"/>
                  </a:cubicBezTo>
                  <a:cubicBezTo>
                    <a:pt x="1460" y="130"/>
                    <a:pt x="1460" y="130"/>
                    <a:pt x="1460" y="130"/>
                  </a:cubicBezTo>
                  <a:cubicBezTo>
                    <a:pt x="1488" y="141"/>
                    <a:pt x="1488" y="141"/>
                    <a:pt x="1488" y="141"/>
                  </a:cubicBezTo>
                  <a:cubicBezTo>
                    <a:pt x="1501" y="165"/>
                    <a:pt x="1501" y="165"/>
                    <a:pt x="1501" y="165"/>
                  </a:cubicBezTo>
                  <a:cubicBezTo>
                    <a:pt x="1485" y="170"/>
                    <a:pt x="1485" y="170"/>
                    <a:pt x="1485" y="170"/>
                  </a:cubicBezTo>
                  <a:cubicBezTo>
                    <a:pt x="1479" y="182"/>
                    <a:pt x="1479" y="182"/>
                    <a:pt x="1479" y="182"/>
                  </a:cubicBezTo>
                  <a:cubicBezTo>
                    <a:pt x="1501" y="190"/>
                    <a:pt x="1501" y="190"/>
                    <a:pt x="1501" y="190"/>
                  </a:cubicBezTo>
                  <a:cubicBezTo>
                    <a:pt x="1536" y="202"/>
                    <a:pt x="1536" y="202"/>
                    <a:pt x="1536" y="202"/>
                  </a:cubicBezTo>
                  <a:cubicBezTo>
                    <a:pt x="1563" y="199"/>
                    <a:pt x="1563" y="199"/>
                    <a:pt x="1563" y="199"/>
                  </a:cubicBezTo>
                  <a:cubicBezTo>
                    <a:pt x="1566" y="179"/>
                    <a:pt x="1566" y="179"/>
                    <a:pt x="1566" y="179"/>
                  </a:cubicBezTo>
                  <a:cubicBezTo>
                    <a:pt x="1576" y="191"/>
                    <a:pt x="1576" y="191"/>
                    <a:pt x="1576" y="191"/>
                  </a:cubicBezTo>
                  <a:cubicBezTo>
                    <a:pt x="1596" y="200"/>
                    <a:pt x="1596" y="200"/>
                    <a:pt x="1596" y="200"/>
                  </a:cubicBezTo>
                  <a:cubicBezTo>
                    <a:pt x="1610" y="193"/>
                    <a:pt x="1610" y="193"/>
                    <a:pt x="1610" y="193"/>
                  </a:cubicBezTo>
                  <a:cubicBezTo>
                    <a:pt x="1631" y="194"/>
                    <a:pt x="1631" y="194"/>
                    <a:pt x="1631" y="194"/>
                  </a:cubicBezTo>
                  <a:cubicBezTo>
                    <a:pt x="1659" y="199"/>
                    <a:pt x="1659" y="199"/>
                    <a:pt x="1659" y="199"/>
                  </a:cubicBezTo>
                  <a:cubicBezTo>
                    <a:pt x="1681" y="194"/>
                    <a:pt x="1681" y="194"/>
                    <a:pt x="1681" y="194"/>
                  </a:cubicBezTo>
                  <a:cubicBezTo>
                    <a:pt x="1671" y="170"/>
                    <a:pt x="1671" y="170"/>
                    <a:pt x="1671" y="170"/>
                  </a:cubicBezTo>
                  <a:cubicBezTo>
                    <a:pt x="1686" y="159"/>
                    <a:pt x="1686" y="159"/>
                    <a:pt x="1686" y="159"/>
                  </a:cubicBezTo>
                  <a:cubicBezTo>
                    <a:pt x="1703" y="150"/>
                    <a:pt x="1703" y="150"/>
                    <a:pt x="1703" y="150"/>
                  </a:cubicBezTo>
                  <a:cubicBezTo>
                    <a:pt x="1715" y="165"/>
                    <a:pt x="1715" y="165"/>
                    <a:pt x="1715" y="165"/>
                  </a:cubicBezTo>
                  <a:cubicBezTo>
                    <a:pt x="1744" y="165"/>
                    <a:pt x="1744" y="165"/>
                    <a:pt x="1744" y="165"/>
                  </a:cubicBezTo>
                  <a:cubicBezTo>
                    <a:pt x="1759" y="184"/>
                    <a:pt x="1759" y="184"/>
                    <a:pt x="1759" y="184"/>
                  </a:cubicBezTo>
                  <a:cubicBezTo>
                    <a:pt x="1774" y="178"/>
                    <a:pt x="1774" y="178"/>
                    <a:pt x="1774" y="178"/>
                  </a:cubicBezTo>
                  <a:cubicBezTo>
                    <a:pt x="1826" y="178"/>
                    <a:pt x="1826" y="178"/>
                    <a:pt x="1826" y="178"/>
                  </a:cubicBezTo>
                  <a:cubicBezTo>
                    <a:pt x="1830" y="187"/>
                    <a:pt x="1830" y="187"/>
                    <a:pt x="1830" y="187"/>
                  </a:cubicBezTo>
                  <a:cubicBezTo>
                    <a:pt x="1852" y="197"/>
                    <a:pt x="1852" y="197"/>
                    <a:pt x="1852" y="197"/>
                  </a:cubicBezTo>
                  <a:cubicBezTo>
                    <a:pt x="1885" y="215"/>
                    <a:pt x="1885" y="215"/>
                    <a:pt x="1885" y="215"/>
                  </a:cubicBezTo>
                  <a:cubicBezTo>
                    <a:pt x="1913" y="219"/>
                    <a:pt x="1913" y="219"/>
                    <a:pt x="1913" y="219"/>
                  </a:cubicBezTo>
                  <a:cubicBezTo>
                    <a:pt x="1923" y="214"/>
                    <a:pt x="1923" y="214"/>
                    <a:pt x="1923" y="214"/>
                  </a:cubicBezTo>
                  <a:cubicBezTo>
                    <a:pt x="1940" y="209"/>
                    <a:pt x="1940" y="209"/>
                    <a:pt x="1940" y="209"/>
                  </a:cubicBezTo>
                  <a:cubicBezTo>
                    <a:pt x="1988" y="220"/>
                    <a:pt x="1988" y="220"/>
                    <a:pt x="1988" y="220"/>
                  </a:cubicBezTo>
                  <a:cubicBezTo>
                    <a:pt x="2008" y="241"/>
                    <a:pt x="2008" y="241"/>
                    <a:pt x="2008" y="241"/>
                  </a:cubicBezTo>
                  <a:cubicBezTo>
                    <a:pt x="2028" y="258"/>
                    <a:pt x="2028" y="258"/>
                    <a:pt x="2028" y="258"/>
                  </a:cubicBezTo>
                  <a:cubicBezTo>
                    <a:pt x="2043" y="263"/>
                    <a:pt x="2043" y="263"/>
                    <a:pt x="2043" y="263"/>
                  </a:cubicBezTo>
                  <a:cubicBezTo>
                    <a:pt x="2052" y="247"/>
                    <a:pt x="2052" y="247"/>
                    <a:pt x="2052" y="247"/>
                  </a:cubicBezTo>
                  <a:cubicBezTo>
                    <a:pt x="2095" y="243"/>
                    <a:pt x="2095" y="243"/>
                    <a:pt x="2095" y="243"/>
                  </a:cubicBezTo>
                  <a:cubicBezTo>
                    <a:pt x="2121" y="252"/>
                    <a:pt x="2121" y="252"/>
                    <a:pt x="2121" y="252"/>
                  </a:cubicBezTo>
                  <a:cubicBezTo>
                    <a:pt x="2141" y="247"/>
                    <a:pt x="2141" y="247"/>
                    <a:pt x="2141" y="247"/>
                  </a:cubicBezTo>
                  <a:cubicBezTo>
                    <a:pt x="2151" y="260"/>
                    <a:pt x="2151" y="260"/>
                    <a:pt x="2151" y="260"/>
                  </a:cubicBezTo>
                  <a:cubicBezTo>
                    <a:pt x="2169" y="256"/>
                    <a:pt x="2169" y="256"/>
                    <a:pt x="2169" y="256"/>
                  </a:cubicBezTo>
                  <a:cubicBezTo>
                    <a:pt x="2174" y="232"/>
                    <a:pt x="2174" y="232"/>
                    <a:pt x="2174" y="232"/>
                  </a:cubicBezTo>
                  <a:cubicBezTo>
                    <a:pt x="2214" y="237"/>
                    <a:pt x="2214" y="237"/>
                    <a:pt x="2214" y="237"/>
                  </a:cubicBezTo>
                  <a:cubicBezTo>
                    <a:pt x="2246" y="237"/>
                    <a:pt x="2246" y="237"/>
                    <a:pt x="2246" y="237"/>
                  </a:cubicBezTo>
                  <a:cubicBezTo>
                    <a:pt x="2270" y="244"/>
                    <a:pt x="2270" y="244"/>
                    <a:pt x="2270" y="244"/>
                  </a:cubicBezTo>
                  <a:cubicBezTo>
                    <a:pt x="2280" y="252"/>
                    <a:pt x="2280" y="252"/>
                    <a:pt x="2280" y="252"/>
                  </a:cubicBezTo>
                  <a:cubicBezTo>
                    <a:pt x="2305" y="261"/>
                    <a:pt x="2305" y="261"/>
                    <a:pt x="2305" y="261"/>
                  </a:cubicBezTo>
                  <a:cubicBezTo>
                    <a:pt x="2326" y="264"/>
                    <a:pt x="2326" y="264"/>
                    <a:pt x="2326" y="264"/>
                  </a:cubicBezTo>
                  <a:cubicBezTo>
                    <a:pt x="2350" y="276"/>
                    <a:pt x="2350" y="276"/>
                    <a:pt x="2350" y="276"/>
                  </a:cubicBezTo>
                  <a:cubicBezTo>
                    <a:pt x="2366" y="294"/>
                    <a:pt x="2366" y="294"/>
                    <a:pt x="2366" y="294"/>
                  </a:cubicBezTo>
                  <a:cubicBezTo>
                    <a:pt x="2401" y="294"/>
                    <a:pt x="2401" y="294"/>
                    <a:pt x="2401" y="294"/>
                  </a:cubicBezTo>
                  <a:cubicBezTo>
                    <a:pt x="2404" y="310"/>
                    <a:pt x="2404" y="310"/>
                    <a:pt x="2404" y="310"/>
                  </a:cubicBezTo>
                  <a:cubicBezTo>
                    <a:pt x="2430" y="316"/>
                    <a:pt x="2430" y="316"/>
                    <a:pt x="2430" y="316"/>
                  </a:cubicBezTo>
                  <a:cubicBezTo>
                    <a:pt x="2437" y="326"/>
                    <a:pt x="2437" y="326"/>
                    <a:pt x="2437" y="326"/>
                  </a:cubicBezTo>
                  <a:cubicBezTo>
                    <a:pt x="2448" y="346"/>
                    <a:pt x="2448" y="346"/>
                    <a:pt x="2448" y="346"/>
                  </a:cubicBezTo>
                  <a:cubicBezTo>
                    <a:pt x="2455" y="334"/>
                    <a:pt x="2455" y="334"/>
                    <a:pt x="2455" y="334"/>
                  </a:cubicBezTo>
                  <a:cubicBezTo>
                    <a:pt x="2483" y="331"/>
                    <a:pt x="2483" y="331"/>
                    <a:pt x="2483" y="331"/>
                  </a:cubicBezTo>
                  <a:cubicBezTo>
                    <a:pt x="2503" y="343"/>
                    <a:pt x="2503" y="343"/>
                    <a:pt x="2503" y="343"/>
                  </a:cubicBezTo>
                  <a:cubicBezTo>
                    <a:pt x="2536" y="343"/>
                    <a:pt x="2536" y="343"/>
                    <a:pt x="2536" y="343"/>
                  </a:cubicBezTo>
                  <a:cubicBezTo>
                    <a:pt x="2531" y="366"/>
                    <a:pt x="2531" y="366"/>
                    <a:pt x="2531" y="366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9" name="Freeform 339">
              <a:extLst>
                <a:ext uri="{FF2B5EF4-FFF2-40B4-BE49-F238E27FC236}">
                  <a16:creationId xmlns:a16="http://schemas.microsoft.com/office/drawing/2014/main" id="{E56144E9-AC54-1B0B-1A1C-ACC0253AC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6277" y="2492482"/>
              <a:ext cx="57308" cy="48679"/>
            </a:xfrm>
            <a:custGeom>
              <a:avLst/>
              <a:gdLst>
                <a:gd name="T0" fmla="*/ 0 w 27"/>
                <a:gd name="T1" fmla="*/ 15 h 24"/>
                <a:gd name="T2" fmla="*/ 8 w 27"/>
                <a:gd name="T3" fmla="*/ 0 h 24"/>
                <a:gd name="T4" fmla="*/ 24 w 27"/>
                <a:gd name="T5" fmla="*/ 13 h 24"/>
                <a:gd name="T6" fmla="*/ 27 w 27"/>
                <a:gd name="T7" fmla="*/ 24 h 24"/>
                <a:gd name="T8" fmla="*/ 0 w 27"/>
                <a:gd name="T9" fmla="*/ 15 h 24"/>
                <a:gd name="T10" fmla="*/ 0 w 27"/>
                <a:gd name="T11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0" y="15"/>
                  </a:moveTo>
                  <a:lnTo>
                    <a:pt x="8" y="0"/>
                  </a:lnTo>
                  <a:lnTo>
                    <a:pt x="24" y="13"/>
                  </a:lnTo>
                  <a:lnTo>
                    <a:pt x="27" y="24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0" name="Freeform 340">
              <a:extLst>
                <a:ext uri="{FF2B5EF4-FFF2-40B4-BE49-F238E27FC236}">
                  <a16:creationId xmlns:a16="http://schemas.microsoft.com/office/drawing/2014/main" id="{36CD0B52-377B-6AEF-FF2D-402E2AEA7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140" y="2981296"/>
              <a:ext cx="161309" cy="188630"/>
            </a:xfrm>
            <a:custGeom>
              <a:avLst/>
              <a:gdLst>
                <a:gd name="T0" fmla="*/ 72 w 76"/>
                <a:gd name="T1" fmla="*/ 74 h 93"/>
                <a:gd name="T2" fmla="*/ 63 w 76"/>
                <a:gd name="T3" fmla="*/ 93 h 93"/>
                <a:gd name="T4" fmla="*/ 53 w 76"/>
                <a:gd name="T5" fmla="*/ 78 h 93"/>
                <a:gd name="T6" fmla="*/ 46 w 76"/>
                <a:gd name="T7" fmla="*/ 89 h 93"/>
                <a:gd name="T8" fmla="*/ 34 w 76"/>
                <a:gd name="T9" fmla="*/ 60 h 93"/>
                <a:gd name="T10" fmla="*/ 31 w 76"/>
                <a:gd name="T11" fmla="*/ 34 h 93"/>
                <a:gd name="T12" fmla="*/ 0 w 76"/>
                <a:gd name="T13" fmla="*/ 2 h 93"/>
                <a:gd name="T14" fmla="*/ 27 w 76"/>
                <a:gd name="T15" fmla="*/ 0 h 93"/>
                <a:gd name="T16" fmla="*/ 49 w 76"/>
                <a:gd name="T17" fmla="*/ 11 h 93"/>
                <a:gd name="T18" fmla="*/ 76 w 76"/>
                <a:gd name="T19" fmla="*/ 55 h 93"/>
                <a:gd name="T20" fmla="*/ 72 w 76"/>
                <a:gd name="T21" fmla="*/ 74 h 93"/>
                <a:gd name="T22" fmla="*/ 72 w 76"/>
                <a:gd name="T23" fmla="*/ 7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93">
                  <a:moveTo>
                    <a:pt x="72" y="74"/>
                  </a:moveTo>
                  <a:lnTo>
                    <a:pt x="63" y="93"/>
                  </a:lnTo>
                  <a:lnTo>
                    <a:pt x="53" y="78"/>
                  </a:lnTo>
                  <a:lnTo>
                    <a:pt x="46" y="89"/>
                  </a:lnTo>
                  <a:lnTo>
                    <a:pt x="34" y="60"/>
                  </a:lnTo>
                  <a:lnTo>
                    <a:pt x="31" y="34"/>
                  </a:lnTo>
                  <a:lnTo>
                    <a:pt x="0" y="2"/>
                  </a:lnTo>
                  <a:lnTo>
                    <a:pt x="27" y="0"/>
                  </a:lnTo>
                  <a:lnTo>
                    <a:pt x="49" y="11"/>
                  </a:lnTo>
                  <a:lnTo>
                    <a:pt x="76" y="55"/>
                  </a:lnTo>
                  <a:lnTo>
                    <a:pt x="72" y="74"/>
                  </a:lnTo>
                  <a:lnTo>
                    <a:pt x="72" y="7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1" name="Freeform 341">
              <a:extLst>
                <a:ext uri="{FF2B5EF4-FFF2-40B4-BE49-F238E27FC236}">
                  <a16:creationId xmlns:a16="http://schemas.microsoft.com/office/drawing/2014/main" id="{B35AEB00-909D-21DC-D010-93F52318F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963" y="2752101"/>
              <a:ext cx="356578" cy="188630"/>
            </a:xfrm>
            <a:custGeom>
              <a:avLst/>
              <a:gdLst>
                <a:gd name="T0" fmla="*/ 123 w 168"/>
                <a:gd name="T1" fmla="*/ 77 h 93"/>
                <a:gd name="T2" fmla="*/ 108 w 168"/>
                <a:gd name="T3" fmla="*/ 93 h 93"/>
                <a:gd name="T4" fmla="*/ 94 w 168"/>
                <a:gd name="T5" fmla="*/ 85 h 93"/>
                <a:gd name="T6" fmla="*/ 96 w 168"/>
                <a:gd name="T7" fmla="*/ 69 h 93"/>
                <a:gd name="T8" fmla="*/ 75 w 168"/>
                <a:gd name="T9" fmla="*/ 68 h 93"/>
                <a:gd name="T10" fmla="*/ 71 w 168"/>
                <a:gd name="T11" fmla="*/ 81 h 93"/>
                <a:gd name="T12" fmla="*/ 54 w 168"/>
                <a:gd name="T13" fmla="*/ 82 h 93"/>
                <a:gd name="T14" fmla="*/ 37 w 168"/>
                <a:gd name="T15" fmla="*/ 66 h 93"/>
                <a:gd name="T16" fmla="*/ 0 w 168"/>
                <a:gd name="T17" fmla="*/ 25 h 93"/>
                <a:gd name="T18" fmla="*/ 65 w 168"/>
                <a:gd name="T19" fmla="*/ 0 h 93"/>
                <a:gd name="T20" fmla="*/ 87 w 168"/>
                <a:gd name="T21" fmla="*/ 14 h 93"/>
                <a:gd name="T22" fmla="*/ 141 w 168"/>
                <a:gd name="T23" fmla="*/ 33 h 93"/>
                <a:gd name="T24" fmla="*/ 168 w 168"/>
                <a:gd name="T25" fmla="*/ 47 h 93"/>
                <a:gd name="T26" fmla="*/ 123 w 168"/>
                <a:gd name="T27" fmla="*/ 77 h 93"/>
                <a:gd name="T28" fmla="*/ 123 w 168"/>
                <a:gd name="T29" fmla="*/ 7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8" h="93">
                  <a:moveTo>
                    <a:pt x="123" y="77"/>
                  </a:moveTo>
                  <a:lnTo>
                    <a:pt x="108" y="93"/>
                  </a:lnTo>
                  <a:lnTo>
                    <a:pt x="94" y="85"/>
                  </a:lnTo>
                  <a:lnTo>
                    <a:pt x="96" y="69"/>
                  </a:lnTo>
                  <a:lnTo>
                    <a:pt x="75" y="68"/>
                  </a:lnTo>
                  <a:lnTo>
                    <a:pt x="71" y="81"/>
                  </a:lnTo>
                  <a:lnTo>
                    <a:pt x="54" y="82"/>
                  </a:lnTo>
                  <a:lnTo>
                    <a:pt x="37" y="66"/>
                  </a:lnTo>
                  <a:lnTo>
                    <a:pt x="0" y="25"/>
                  </a:lnTo>
                  <a:lnTo>
                    <a:pt x="65" y="0"/>
                  </a:lnTo>
                  <a:lnTo>
                    <a:pt x="87" y="14"/>
                  </a:lnTo>
                  <a:lnTo>
                    <a:pt x="141" y="33"/>
                  </a:lnTo>
                  <a:lnTo>
                    <a:pt x="168" y="47"/>
                  </a:lnTo>
                  <a:lnTo>
                    <a:pt x="123" y="77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2" name="Freeform 342">
              <a:extLst>
                <a:ext uri="{FF2B5EF4-FFF2-40B4-BE49-F238E27FC236}">
                  <a16:creationId xmlns:a16="http://schemas.microsoft.com/office/drawing/2014/main" id="{7DD7917C-65B2-F9F7-313F-E18696FB2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192" y="2839317"/>
              <a:ext cx="286537" cy="133866"/>
            </a:xfrm>
            <a:custGeom>
              <a:avLst/>
              <a:gdLst>
                <a:gd name="T0" fmla="*/ 127 w 135"/>
                <a:gd name="T1" fmla="*/ 66 h 66"/>
                <a:gd name="T2" fmla="*/ 109 w 135"/>
                <a:gd name="T3" fmla="*/ 50 h 66"/>
                <a:gd name="T4" fmla="*/ 97 w 135"/>
                <a:gd name="T5" fmla="*/ 46 h 66"/>
                <a:gd name="T6" fmla="*/ 58 w 135"/>
                <a:gd name="T7" fmla="*/ 55 h 66"/>
                <a:gd name="T8" fmla="*/ 32 w 135"/>
                <a:gd name="T9" fmla="*/ 55 h 66"/>
                <a:gd name="T10" fmla="*/ 0 w 135"/>
                <a:gd name="T11" fmla="*/ 50 h 66"/>
                <a:gd name="T12" fmla="*/ 15 w 135"/>
                <a:gd name="T13" fmla="*/ 34 h 66"/>
                <a:gd name="T14" fmla="*/ 60 w 135"/>
                <a:gd name="T15" fmla="*/ 4 h 66"/>
                <a:gd name="T16" fmla="*/ 135 w 135"/>
                <a:gd name="T17" fmla="*/ 0 h 66"/>
                <a:gd name="T18" fmla="*/ 127 w 135"/>
                <a:gd name="T19" fmla="*/ 66 h 66"/>
                <a:gd name="T20" fmla="*/ 127 w 135"/>
                <a:gd name="T2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66">
                  <a:moveTo>
                    <a:pt x="127" y="66"/>
                  </a:moveTo>
                  <a:lnTo>
                    <a:pt x="109" y="50"/>
                  </a:lnTo>
                  <a:lnTo>
                    <a:pt x="97" y="46"/>
                  </a:lnTo>
                  <a:lnTo>
                    <a:pt x="58" y="55"/>
                  </a:lnTo>
                  <a:lnTo>
                    <a:pt x="32" y="55"/>
                  </a:lnTo>
                  <a:lnTo>
                    <a:pt x="0" y="50"/>
                  </a:lnTo>
                  <a:lnTo>
                    <a:pt x="15" y="34"/>
                  </a:lnTo>
                  <a:lnTo>
                    <a:pt x="60" y="4"/>
                  </a:lnTo>
                  <a:lnTo>
                    <a:pt x="135" y="0"/>
                  </a:lnTo>
                  <a:lnTo>
                    <a:pt x="127" y="66"/>
                  </a:lnTo>
                  <a:lnTo>
                    <a:pt x="127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3" name="Freeform 343">
              <a:extLst>
                <a:ext uri="{FF2B5EF4-FFF2-40B4-BE49-F238E27FC236}">
                  <a16:creationId xmlns:a16="http://schemas.microsoft.com/office/drawing/2014/main" id="{E0E33443-FC5A-2F0D-E5F6-FC759F5E8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7310" y="3960950"/>
              <a:ext cx="1031530" cy="941117"/>
            </a:xfrm>
            <a:custGeom>
              <a:avLst/>
              <a:gdLst>
                <a:gd name="T0" fmla="*/ 470 w 486"/>
                <a:gd name="T1" fmla="*/ 356 h 464"/>
                <a:gd name="T2" fmla="*/ 404 w 486"/>
                <a:gd name="T3" fmla="*/ 369 h 464"/>
                <a:gd name="T4" fmla="*/ 335 w 486"/>
                <a:gd name="T5" fmla="*/ 381 h 464"/>
                <a:gd name="T6" fmla="*/ 316 w 486"/>
                <a:gd name="T7" fmla="*/ 406 h 464"/>
                <a:gd name="T8" fmla="*/ 308 w 486"/>
                <a:gd name="T9" fmla="*/ 439 h 464"/>
                <a:gd name="T10" fmla="*/ 277 w 486"/>
                <a:gd name="T11" fmla="*/ 464 h 464"/>
                <a:gd name="T12" fmla="*/ 277 w 486"/>
                <a:gd name="T13" fmla="*/ 444 h 464"/>
                <a:gd name="T14" fmla="*/ 277 w 486"/>
                <a:gd name="T15" fmla="*/ 427 h 464"/>
                <a:gd name="T16" fmla="*/ 267 w 486"/>
                <a:gd name="T17" fmla="*/ 423 h 464"/>
                <a:gd name="T18" fmla="*/ 239 w 486"/>
                <a:gd name="T19" fmla="*/ 422 h 464"/>
                <a:gd name="T20" fmla="*/ 213 w 486"/>
                <a:gd name="T21" fmla="*/ 423 h 464"/>
                <a:gd name="T22" fmla="*/ 195 w 486"/>
                <a:gd name="T23" fmla="*/ 433 h 464"/>
                <a:gd name="T24" fmla="*/ 169 w 486"/>
                <a:gd name="T25" fmla="*/ 403 h 464"/>
                <a:gd name="T26" fmla="*/ 161 w 486"/>
                <a:gd name="T27" fmla="*/ 375 h 464"/>
                <a:gd name="T28" fmla="*/ 145 w 486"/>
                <a:gd name="T29" fmla="*/ 352 h 464"/>
                <a:gd name="T30" fmla="*/ 116 w 486"/>
                <a:gd name="T31" fmla="*/ 315 h 464"/>
                <a:gd name="T32" fmla="*/ 103 w 486"/>
                <a:gd name="T33" fmla="*/ 289 h 464"/>
                <a:gd name="T34" fmla="*/ 87 w 486"/>
                <a:gd name="T35" fmla="*/ 239 h 464"/>
                <a:gd name="T36" fmla="*/ 61 w 486"/>
                <a:gd name="T37" fmla="*/ 197 h 464"/>
                <a:gd name="T38" fmla="*/ 29 w 486"/>
                <a:gd name="T39" fmla="*/ 167 h 464"/>
                <a:gd name="T40" fmla="*/ 24 w 486"/>
                <a:gd name="T41" fmla="*/ 131 h 464"/>
                <a:gd name="T42" fmla="*/ 4 w 486"/>
                <a:gd name="T43" fmla="*/ 118 h 464"/>
                <a:gd name="T44" fmla="*/ 0 w 486"/>
                <a:gd name="T45" fmla="*/ 93 h 464"/>
                <a:gd name="T46" fmla="*/ 29 w 486"/>
                <a:gd name="T47" fmla="*/ 93 h 464"/>
                <a:gd name="T48" fmla="*/ 49 w 486"/>
                <a:gd name="T49" fmla="*/ 71 h 464"/>
                <a:gd name="T50" fmla="*/ 68 w 486"/>
                <a:gd name="T51" fmla="*/ 56 h 464"/>
                <a:gd name="T52" fmla="*/ 68 w 486"/>
                <a:gd name="T53" fmla="*/ 24 h 464"/>
                <a:gd name="T54" fmla="*/ 95 w 486"/>
                <a:gd name="T55" fmla="*/ 1 h 464"/>
                <a:gd name="T56" fmla="*/ 103 w 486"/>
                <a:gd name="T57" fmla="*/ 0 h 464"/>
                <a:gd name="T58" fmla="*/ 119 w 486"/>
                <a:gd name="T59" fmla="*/ 12 h 464"/>
                <a:gd name="T60" fmla="*/ 135 w 486"/>
                <a:gd name="T61" fmla="*/ 24 h 464"/>
                <a:gd name="T62" fmla="*/ 161 w 486"/>
                <a:gd name="T63" fmla="*/ 21 h 464"/>
                <a:gd name="T64" fmla="*/ 177 w 486"/>
                <a:gd name="T65" fmla="*/ 48 h 464"/>
                <a:gd name="T66" fmla="*/ 195 w 486"/>
                <a:gd name="T67" fmla="*/ 54 h 464"/>
                <a:gd name="T68" fmla="*/ 215 w 486"/>
                <a:gd name="T69" fmla="*/ 90 h 464"/>
                <a:gd name="T70" fmla="*/ 255 w 486"/>
                <a:gd name="T71" fmla="*/ 114 h 464"/>
                <a:gd name="T72" fmla="*/ 272 w 486"/>
                <a:gd name="T73" fmla="*/ 102 h 464"/>
                <a:gd name="T74" fmla="*/ 273 w 486"/>
                <a:gd name="T75" fmla="*/ 67 h 464"/>
                <a:gd name="T76" fmla="*/ 288 w 486"/>
                <a:gd name="T77" fmla="*/ 64 h 464"/>
                <a:gd name="T78" fmla="*/ 304 w 486"/>
                <a:gd name="T79" fmla="*/ 104 h 464"/>
                <a:gd name="T80" fmla="*/ 330 w 486"/>
                <a:gd name="T81" fmla="*/ 132 h 464"/>
                <a:gd name="T82" fmla="*/ 362 w 486"/>
                <a:gd name="T83" fmla="*/ 164 h 464"/>
                <a:gd name="T84" fmla="*/ 366 w 486"/>
                <a:gd name="T85" fmla="*/ 194 h 464"/>
                <a:gd name="T86" fmla="*/ 378 w 486"/>
                <a:gd name="T87" fmla="*/ 205 h 464"/>
                <a:gd name="T88" fmla="*/ 396 w 486"/>
                <a:gd name="T89" fmla="*/ 259 h 464"/>
                <a:gd name="T90" fmla="*/ 466 w 486"/>
                <a:gd name="T91" fmla="*/ 263 h 464"/>
                <a:gd name="T92" fmla="*/ 486 w 486"/>
                <a:gd name="T93" fmla="*/ 291 h 464"/>
                <a:gd name="T94" fmla="*/ 470 w 486"/>
                <a:gd name="T95" fmla="*/ 356 h 464"/>
                <a:gd name="T96" fmla="*/ 470 w 486"/>
                <a:gd name="T97" fmla="*/ 35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6" h="464">
                  <a:moveTo>
                    <a:pt x="470" y="356"/>
                  </a:moveTo>
                  <a:lnTo>
                    <a:pt x="404" y="369"/>
                  </a:lnTo>
                  <a:lnTo>
                    <a:pt x="335" y="381"/>
                  </a:lnTo>
                  <a:lnTo>
                    <a:pt x="316" y="406"/>
                  </a:lnTo>
                  <a:lnTo>
                    <a:pt x="308" y="439"/>
                  </a:lnTo>
                  <a:lnTo>
                    <a:pt x="277" y="464"/>
                  </a:lnTo>
                  <a:lnTo>
                    <a:pt x="277" y="444"/>
                  </a:lnTo>
                  <a:lnTo>
                    <a:pt x="277" y="427"/>
                  </a:lnTo>
                  <a:lnTo>
                    <a:pt x="267" y="423"/>
                  </a:lnTo>
                  <a:lnTo>
                    <a:pt x="239" y="422"/>
                  </a:lnTo>
                  <a:lnTo>
                    <a:pt x="213" y="423"/>
                  </a:lnTo>
                  <a:lnTo>
                    <a:pt x="195" y="433"/>
                  </a:lnTo>
                  <a:lnTo>
                    <a:pt x="169" y="403"/>
                  </a:lnTo>
                  <a:lnTo>
                    <a:pt x="161" y="375"/>
                  </a:lnTo>
                  <a:lnTo>
                    <a:pt x="145" y="352"/>
                  </a:lnTo>
                  <a:lnTo>
                    <a:pt x="116" y="315"/>
                  </a:lnTo>
                  <a:lnTo>
                    <a:pt x="103" y="289"/>
                  </a:lnTo>
                  <a:lnTo>
                    <a:pt x="87" y="239"/>
                  </a:lnTo>
                  <a:lnTo>
                    <a:pt x="61" y="197"/>
                  </a:lnTo>
                  <a:lnTo>
                    <a:pt x="29" y="167"/>
                  </a:lnTo>
                  <a:lnTo>
                    <a:pt x="24" y="131"/>
                  </a:lnTo>
                  <a:lnTo>
                    <a:pt x="4" y="118"/>
                  </a:lnTo>
                  <a:lnTo>
                    <a:pt x="0" y="93"/>
                  </a:lnTo>
                  <a:lnTo>
                    <a:pt x="29" y="93"/>
                  </a:lnTo>
                  <a:lnTo>
                    <a:pt x="49" y="71"/>
                  </a:lnTo>
                  <a:lnTo>
                    <a:pt x="68" y="56"/>
                  </a:lnTo>
                  <a:lnTo>
                    <a:pt x="68" y="24"/>
                  </a:lnTo>
                  <a:lnTo>
                    <a:pt x="95" y="1"/>
                  </a:lnTo>
                  <a:lnTo>
                    <a:pt x="103" y="0"/>
                  </a:lnTo>
                  <a:lnTo>
                    <a:pt x="119" y="12"/>
                  </a:lnTo>
                  <a:lnTo>
                    <a:pt x="135" y="24"/>
                  </a:lnTo>
                  <a:lnTo>
                    <a:pt x="161" y="21"/>
                  </a:lnTo>
                  <a:lnTo>
                    <a:pt x="177" y="48"/>
                  </a:lnTo>
                  <a:lnTo>
                    <a:pt x="195" y="54"/>
                  </a:lnTo>
                  <a:lnTo>
                    <a:pt x="215" y="90"/>
                  </a:lnTo>
                  <a:lnTo>
                    <a:pt x="255" y="114"/>
                  </a:lnTo>
                  <a:lnTo>
                    <a:pt x="272" y="102"/>
                  </a:lnTo>
                  <a:lnTo>
                    <a:pt x="273" y="67"/>
                  </a:lnTo>
                  <a:lnTo>
                    <a:pt x="288" y="64"/>
                  </a:lnTo>
                  <a:lnTo>
                    <a:pt x="304" y="104"/>
                  </a:lnTo>
                  <a:lnTo>
                    <a:pt x="330" y="132"/>
                  </a:lnTo>
                  <a:lnTo>
                    <a:pt x="362" y="164"/>
                  </a:lnTo>
                  <a:lnTo>
                    <a:pt x="366" y="194"/>
                  </a:lnTo>
                  <a:lnTo>
                    <a:pt x="378" y="205"/>
                  </a:lnTo>
                  <a:lnTo>
                    <a:pt x="396" y="259"/>
                  </a:lnTo>
                  <a:lnTo>
                    <a:pt x="466" y="263"/>
                  </a:lnTo>
                  <a:lnTo>
                    <a:pt x="486" y="291"/>
                  </a:lnTo>
                  <a:lnTo>
                    <a:pt x="470" y="356"/>
                  </a:lnTo>
                  <a:lnTo>
                    <a:pt x="470" y="35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079184B-E3DB-599E-7D64-B8153ED4D8B7}"/>
              </a:ext>
            </a:extLst>
          </p:cNvPr>
          <p:cNvSpPr/>
          <p:nvPr/>
        </p:nvSpPr>
        <p:spPr>
          <a:xfrm>
            <a:off x="7198109" y="10288815"/>
            <a:ext cx="6448949" cy="5471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Título 1">
            <a:extLst>
              <a:ext uri="{FF2B5EF4-FFF2-40B4-BE49-F238E27FC236}">
                <a16:creationId xmlns:a16="http://schemas.microsoft.com/office/drawing/2014/main" id="{DFE5BC8E-53ED-87FB-D942-51F9CC38A1ED}"/>
              </a:ext>
            </a:extLst>
          </p:cNvPr>
          <p:cNvSpPr txBox="1">
            <a:spLocks/>
          </p:cNvSpPr>
          <p:nvPr/>
        </p:nvSpPr>
        <p:spPr>
          <a:xfrm>
            <a:off x="1127589" y="4820490"/>
            <a:ext cx="5000162" cy="114589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</a:pPr>
            <a:r>
              <a:rPr lang="pt-BR" sz="9600" b="1" spc="-150" dirty="0">
                <a:solidFill>
                  <a:srgbClr val="005E77"/>
                </a:solidFill>
                <a:latin typeface="Arial Nova" panose="020B0504020202020204" pitchFamily="34" charset="0"/>
              </a:rPr>
              <a:t>atuação </a:t>
            </a:r>
          </a:p>
        </p:txBody>
      </p:sp>
      <p:sp>
        <p:nvSpPr>
          <p:cNvPr id="268" name="Título 1">
            <a:extLst>
              <a:ext uri="{FF2B5EF4-FFF2-40B4-BE49-F238E27FC236}">
                <a16:creationId xmlns:a16="http://schemas.microsoft.com/office/drawing/2014/main" id="{6CB8546A-BD48-B40B-80AA-ED694EA62582}"/>
              </a:ext>
            </a:extLst>
          </p:cNvPr>
          <p:cNvSpPr txBox="1">
            <a:spLocks/>
          </p:cNvSpPr>
          <p:nvPr/>
        </p:nvSpPr>
        <p:spPr>
          <a:xfrm>
            <a:off x="1127589" y="4203063"/>
            <a:ext cx="3606790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600" dirty="0">
                <a:solidFill>
                  <a:srgbClr val="005E77"/>
                </a:solidFill>
                <a:latin typeface="Arial Nova" panose="020B0504020202020204" pitchFamily="34" charset="0"/>
              </a:rPr>
              <a:t>Nossa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FE38F10-F718-5AAB-1BFB-3784F1FCEBB4}"/>
              </a:ext>
            </a:extLst>
          </p:cNvPr>
          <p:cNvSpPr txBox="1"/>
          <p:nvPr/>
        </p:nvSpPr>
        <p:spPr>
          <a:xfrm>
            <a:off x="1136657" y="6636660"/>
            <a:ext cx="4291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, in </a:t>
            </a:r>
            <a:r>
              <a:rPr lang="pt-BR" dirty="0" err="1"/>
              <a:t>molestie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a </a:t>
            </a:r>
            <a:r>
              <a:rPr lang="pt-BR" dirty="0" err="1"/>
              <a:t>ultricies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</a:t>
            </a:r>
            <a:r>
              <a:rPr lang="pt-BR" dirty="0" err="1"/>
              <a:t>auctor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, quis </a:t>
            </a:r>
            <a:r>
              <a:rPr lang="pt-BR" dirty="0" err="1"/>
              <a:t>semper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 </a:t>
            </a:r>
            <a:r>
              <a:rPr lang="pt-BR" dirty="0" err="1"/>
              <a:t>lacinia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. </a:t>
            </a:r>
            <a:r>
              <a:rPr lang="pt-BR" dirty="0" err="1"/>
              <a:t>Nullam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tempus </a:t>
            </a:r>
            <a:r>
              <a:rPr lang="pt-BR" dirty="0" err="1"/>
              <a:t>diam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</a:t>
            </a:r>
          </a:p>
        </p:txBody>
      </p:sp>
      <p:grpSp>
        <p:nvGrpSpPr>
          <p:cNvPr id="271" name="Agrupar 272">
            <a:extLst>
              <a:ext uri="{FF2B5EF4-FFF2-40B4-BE49-F238E27FC236}">
                <a16:creationId xmlns:a16="http://schemas.microsoft.com/office/drawing/2014/main" id="{9C3A95A6-55A1-0335-4EBE-0E9F94C71E24}"/>
              </a:ext>
            </a:extLst>
          </p:cNvPr>
          <p:cNvGrpSpPr/>
          <p:nvPr/>
        </p:nvGrpSpPr>
        <p:grpSpPr>
          <a:xfrm>
            <a:off x="4643334" y="3124221"/>
            <a:ext cx="425421" cy="490491"/>
            <a:chOff x="12914679" y="3800476"/>
            <a:chExt cx="557996" cy="643344"/>
          </a:xfrm>
        </p:grpSpPr>
        <p:sp>
          <p:nvSpPr>
            <p:cNvPr id="272" name="Freeform 421">
              <a:extLst>
                <a:ext uri="{FF2B5EF4-FFF2-40B4-BE49-F238E27FC236}">
                  <a16:creationId xmlns:a16="http://schemas.microsoft.com/office/drawing/2014/main" id="{CA87452A-1279-191C-462F-FBD7E4B4C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73" name="Oval 420">
              <a:extLst>
                <a:ext uri="{FF2B5EF4-FFF2-40B4-BE49-F238E27FC236}">
                  <a16:creationId xmlns:a16="http://schemas.microsoft.com/office/drawing/2014/main" id="{0221C3D3-EA6E-BB57-E7E0-BAE7AB751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74" name="Freeform 421">
              <a:extLst>
                <a:ext uri="{FF2B5EF4-FFF2-40B4-BE49-F238E27FC236}">
                  <a16:creationId xmlns:a16="http://schemas.microsoft.com/office/drawing/2014/main" id="{94C9FC8B-3CB6-BCE8-B0E2-6B3928A3E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75" name="Agrupar 272">
            <a:extLst>
              <a:ext uri="{FF2B5EF4-FFF2-40B4-BE49-F238E27FC236}">
                <a16:creationId xmlns:a16="http://schemas.microsoft.com/office/drawing/2014/main" id="{F97881B9-9ECB-9ED5-7D50-F42955EFCAF4}"/>
              </a:ext>
            </a:extLst>
          </p:cNvPr>
          <p:cNvGrpSpPr/>
          <p:nvPr/>
        </p:nvGrpSpPr>
        <p:grpSpPr>
          <a:xfrm>
            <a:off x="6007677" y="5127193"/>
            <a:ext cx="425421" cy="490491"/>
            <a:chOff x="12914679" y="3800476"/>
            <a:chExt cx="557996" cy="643344"/>
          </a:xfrm>
        </p:grpSpPr>
        <p:sp>
          <p:nvSpPr>
            <p:cNvPr id="276" name="Freeform 421">
              <a:extLst>
                <a:ext uri="{FF2B5EF4-FFF2-40B4-BE49-F238E27FC236}">
                  <a16:creationId xmlns:a16="http://schemas.microsoft.com/office/drawing/2014/main" id="{0CE8FB60-5ED0-E0C2-D738-34C641CFB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77" name="Oval 420">
              <a:extLst>
                <a:ext uri="{FF2B5EF4-FFF2-40B4-BE49-F238E27FC236}">
                  <a16:creationId xmlns:a16="http://schemas.microsoft.com/office/drawing/2014/main" id="{74F8B231-F907-F2B1-3824-09D860CE3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78" name="Freeform 421">
              <a:extLst>
                <a:ext uri="{FF2B5EF4-FFF2-40B4-BE49-F238E27FC236}">
                  <a16:creationId xmlns:a16="http://schemas.microsoft.com/office/drawing/2014/main" id="{C6DFFF6A-FEF9-1E0A-AFFC-BBD75568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79" name="Agrupar 272">
            <a:extLst>
              <a:ext uri="{FF2B5EF4-FFF2-40B4-BE49-F238E27FC236}">
                <a16:creationId xmlns:a16="http://schemas.microsoft.com/office/drawing/2014/main" id="{499BDACB-CC5A-E8D9-80BD-6408FB7D5D83}"/>
              </a:ext>
            </a:extLst>
          </p:cNvPr>
          <p:cNvGrpSpPr/>
          <p:nvPr/>
        </p:nvGrpSpPr>
        <p:grpSpPr>
          <a:xfrm>
            <a:off x="6602763" y="5591651"/>
            <a:ext cx="425421" cy="490491"/>
            <a:chOff x="12914679" y="3800476"/>
            <a:chExt cx="557996" cy="643344"/>
          </a:xfrm>
        </p:grpSpPr>
        <p:sp>
          <p:nvSpPr>
            <p:cNvPr id="280" name="Freeform 421">
              <a:extLst>
                <a:ext uri="{FF2B5EF4-FFF2-40B4-BE49-F238E27FC236}">
                  <a16:creationId xmlns:a16="http://schemas.microsoft.com/office/drawing/2014/main" id="{7D1917DB-A556-62EE-83A2-6BED5EAC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1" name="Oval 420">
              <a:extLst>
                <a:ext uri="{FF2B5EF4-FFF2-40B4-BE49-F238E27FC236}">
                  <a16:creationId xmlns:a16="http://schemas.microsoft.com/office/drawing/2014/main" id="{E608D4D2-34FC-87DA-6D28-5BCF314E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2" name="Freeform 421">
              <a:extLst>
                <a:ext uri="{FF2B5EF4-FFF2-40B4-BE49-F238E27FC236}">
                  <a16:creationId xmlns:a16="http://schemas.microsoft.com/office/drawing/2014/main" id="{B028C0B5-8CF4-7206-9791-28EEA1FBF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83" name="Agrupar 272">
            <a:extLst>
              <a:ext uri="{FF2B5EF4-FFF2-40B4-BE49-F238E27FC236}">
                <a16:creationId xmlns:a16="http://schemas.microsoft.com/office/drawing/2014/main" id="{82F5BF07-892E-0C08-88F5-F3ACE7B84E12}"/>
              </a:ext>
            </a:extLst>
          </p:cNvPr>
          <p:cNvGrpSpPr/>
          <p:nvPr/>
        </p:nvGrpSpPr>
        <p:grpSpPr>
          <a:xfrm>
            <a:off x="6980134" y="5127193"/>
            <a:ext cx="425421" cy="490491"/>
            <a:chOff x="12914679" y="3800476"/>
            <a:chExt cx="557996" cy="643344"/>
          </a:xfrm>
        </p:grpSpPr>
        <p:sp>
          <p:nvSpPr>
            <p:cNvPr id="284" name="Freeform 421">
              <a:extLst>
                <a:ext uri="{FF2B5EF4-FFF2-40B4-BE49-F238E27FC236}">
                  <a16:creationId xmlns:a16="http://schemas.microsoft.com/office/drawing/2014/main" id="{327C003F-3B75-4D7C-6499-861E98186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5" name="Oval 420">
              <a:extLst>
                <a:ext uri="{FF2B5EF4-FFF2-40B4-BE49-F238E27FC236}">
                  <a16:creationId xmlns:a16="http://schemas.microsoft.com/office/drawing/2014/main" id="{05123170-5638-5375-9696-E68264F7D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6" name="Freeform 421">
              <a:extLst>
                <a:ext uri="{FF2B5EF4-FFF2-40B4-BE49-F238E27FC236}">
                  <a16:creationId xmlns:a16="http://schemas.microsoft.com/office/drawing/2014/main" id="{51011319-2280-CA56-5C84-30DEF19E6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87" name="Agrupar 272">
            <a:extLst>
              <a:ext uri="{FF2B5EF4-FFF2-40B4-BE49-F238E27FC236}">
                <a16:creationId xmlns:a16="http://schemas.microsoft.com/office/drawing/2014/main" id="{F1029816-0621-DA0D-CA9A-CB59E7F32C01}"/>
              </a:ext>
            </a:extLst>
          </p:cNvPr>
          <p:cNvGrpSpPr/>
          <p:nvPr/>
        </p:nvGrpSpPr>
        <p:grpSpPr>
          <a:xfrm>
            <a:off x="9433048" y="4256336"/>
            <a:ext cx="425421" cy="490491"/>
            <a:chOff x="12914679" y="3800476"/>
            <a:chExt cx="557996" cy="643344"/>
          </a:xfrm>
        </p:grpSpPr>
        <p:sp>
          <p:nvSpPr>
            <p:cNvPr id="288" name="Freeform 421">
              <a:extLst>
                <a:ext uri="{FF2B5EF4-FFF2-40B4-BE49-F238E27FC236}">
                  <a16:creationId xmlns:a16="http://schemas.microsoft.com/office/drawing/2014/main" id="{4C0F22B7-6026-AC59-EB03-20DB8AB15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9" name="Oval 420">
              <a:extLst>
                <a:ext uri="{FF2B5EF4-FFF2-40B4-BE49-F238E27FC236}">
                  <a16:creationId xmlns:a16="http://schemas.microsoft.com/office/drawing/2014/main" id="{282B6D88-A50E-7537-BBA9-3F11F55CC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0" name="Freeform 421">
              <a:extLst>
                <a:ext uri="{FF2B5EF4-FFF2-40B4-BE49-F238E27FC236}">
                  <a16:creationId xmlns:a16="http://schemas.microsoft.com/office/drawing/2014/main" id="{A03220C3-50DE-2723-E4B5-F363945A5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91" name="Agrupar 272">
            <a:extLst>
              <a:ext uri="{FF2B5EF4-FFF2-40B4-BE49-F238E27FC236}">
                <a16:creationId xmlns:a16="http://schemas.microsoft.com/office/drawing/2014/main" id="{17FA8958-0DA7-51B1-27CD-C5BFE049905A}"/>
              </a:ext>
            </a:extLst>
          </p:cNvPr>
          <p:cNvGrpSpPr/>
          <p:nvPr/>
        </p:nvGrpSpPr>
        <p:grpSpPr>
          <a:xfrm>
            <a:off x="9200820" y="1759879"/>
            <a:ext cx="425421" cy="490491"/>
            <a:chOff x="12914679" y="3800476"/>
            <a:chExt cx="557996" cy="643344"/>
          </a:xfrm>
        </p:grpSpPr>
        <p:sp>
          <p:nvSpPr>
            <p:cNvPr id="292" name="Freeform 421">
              <a:extLst>
                <a:ext uri="{FF2B5EF4-FFF2-40B4-BE49-F238E27FC236}">
                  <a16:creationId xmlns:a16="http://schemas.microsoft.com/office/drawing/2014/main" id="{99FE8C83-3878-2247-F012-A4C71681E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3" name="Oval 420">
              <a:extLst>
                <a:ext uri="{FF2B5EF4-FFF2-40B4-BE49-F238E27FC236}">
                  <a16:creationId xmlns:a16="http://schemas.microsoft.com/office/drawing/2014/main" id="{84C34C21-186C-C9BA-CC1A-9C41C2C8E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4" name="Freeform 421">
              <a:extLst>
                <a:ext uri="{FF2B5EF4-FFF2-40B4-BE49-F238E27FC236}">
                  <a16:creationId xmlns:a16="http://schemas.microsoft.com/office/drawing/2014/main" id="{6FE20464-EFBD-2FE8-BE02-1C5096CE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95" name="Agrupar 272">
            <a:extLst>
              <a:ext uri="{FF2B5EF4-FFF2-40B4-BE49-F238E27FC236}">
                <a16:creationId xmlns:a16="http://schemas.microsoft.com/office/drawing/2014/main" id="{56CD5284-E3F1-7A21-916E-92D979A72894}"/>
              </a:ext>
            </a:extLst>
          </p:cNvPr>
          <p:cNvGrpSpPr/>
          <p:nvPr/>
        </p:nvGrpSpPr>
        <p:grpSpPr>
          <a:xfrm>
            <a:off x="12655220" y="3545136"/>
            <a:ext cx="425421" cy="490491"/>
            <a:chOff x="12914679" y="3800476"/>
            <a:chExt cx="557996" cy="643344"/>
          </a:xfrm>
        </p:grpSpPr>
        <p:sp>
          <p:nvSpPr>
            <p:cNvPr id="296" name="Freeform 421">
              <a:extLst>
                <a:ext uri="{FF2B5EF4-FFF2-40B4-BE49-F238E27FC236}">
                  <a16:creationId xmlns:a16="http://schemas.microsoft.com/office/drawing/2014/main" id="{34CFC837-128B-D1F5-5CAC-3DB897137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7" name="Oval 420">
              <a:extLst>
                <a:ext uri="{FF2B5EF4-FFF2-40B4-BE49-F238E27FC236}">
                  <a16:creationId xmlns:a16="http://schemas.microsoft.com/office/drawing/2014/main" id="{58B985E4-3B80-18AA-DD30-EE17AE064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8" name="Freeform 421">
              <a:extLst>
                <a:ext uri="{FF2B5EF4-FFF2-40B4-BE49-F238E27FC236}">
                  <a16:creationId xmlns:a16="http://schemas.microsoft.com/office/drawing/2014/main" id="{27C665EF-CAB0-F9AF-6554-D3183B58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99" name="Agrupar 272">
            <a:extLst>
              <a:ext uri="{FF2B5EF4-FFF2-40B4-BE49-F238E27FC236}">
                <a16:creationId xmlns:a16="http://schemas.microsoft.com/office/drawing/2014/main" id="{8CD2B722-A0C2-D3A7-5718-41AC13F1E083}"/>
              </a:ext>
            </a:extLst>
          </p:cNvPr>
          <p:cNvGrpSpPr/>
          <p:nvPr/>
        </p:nvGrpSpPr>
        <p:grpSpPr>
          <a:xfrm>
            <a:off x="11827906" y="3356451"/>
            <a:ext cx="425421" cy="490491"/>
            <a:chOff x="12914679" y="3800476"/>
            <a:chExt cx="557996" cy="643344"/>
          </a:xfrm>
        </p:grpSpPr>
        <p:sp>
          <p:nvSpPr>
            <p:cNvPr id="300" name="Freeform 421">
              <a:extLst>
                <a:ext uri="{FF2B5EF4-FFF2-40B4-BE49-F238E27FC236}">
                  <a16:creationId xmlns:a16="http://schemas.microsoft.com/office/drawing/2014/main" id="{2370FC54-DCB5-96BC-A13F-9D0BCE4C3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01" name="Oval 420">
              <a:extLst>
                <a:ext uri="{FF2B5EF4-FFF2-40B4-BE49-F238E27FC236}">
                  <a16:creationId xmlns:a16="http://schemas.microsoft.com/office/drawing/2014/main" id="{2CE8A246-44DA-9523-FC61-AE87135EE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02" name="Freeform 421">
              <a:extLst>
                <a:ext uri="{FF2B5EF4-FFF2-40B4-BE49-F238E27FC236}">
                  <a16:creationId xmlns:a16="http://schemas.microsoft.com/office/drawing/2014/main" id="{D8B67FD5-B37D-81B0-7957-3FC38708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303" name="Agrupar 272">
            <a:extLst>
              <a:ext uri="{FF2B5EF4-FFF2-40B4-BE49-F238E27FC236}">
                <a16:creationId xmlns:a16="http://schemas.microsoft.com/office/drawing/2014/main" id="{93541923-0468-64F5-906D-4D53D9A85A36}"/>
              </a:ext>
            </a:extLst>
          </p:cNvPr>
          <p:cNvGrpSpPr/>
          <p:nvPr/>
        </p:nvGrpSpPr>
        <p:grpSpPr>
          <a:xfrm>
            <a:off x="13018077" y="2659766"/>
            <a:ext cx="425421" cy="490491"/>
            <a:chOff x="12914679" y="3800476"/>
            <a:chExt cx="557996" cy="643344"/>
          </a:xfrm>
        </p:grpSpPr>
        <p:sp>
          <p:nvSpPr>
            <p:cNvPr id="304" name="Freeform 421">
              <a:extLst>
                <a:ext uri="{FF2B5EF4-FFF2-40B4-BE49-F238E27FC236}">
                  <a16:creationId xmlns:a16="http://schemas.microsoft.com/office/drawing/2014/main" id="{28219D0F-D998-3F20-63EF-08547CC7E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05" name="Oval 420">
              <a:extLst>
                <a:ext uri="{FF2B5EF4-FFF2-40B4-BE49-F238E27FC236}">
                  <a16:creationId xmlns:a16="http://schemas.microsoft.com/office/drawing/2014/main" id="{8D3E511D-28B9-B1B9-BB18-6E7A83ABD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06" name="Freeform 421">
              <a:extLst>
                <a:ext uri="{FF2B5EF4-FFF2-40B4-BE49-F238E27FC236}">
                  <a16:creationId xmlns:a16="http://schemas.microsoft.com/office/drawing/2014/main" id="{E3F3FD26-ABD3-FA2D-8CA7-EFF94D86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cxnSp>
        <p:nvCxnSpPr>
          <p:cNvPr id="2" name="Straight Connector 25">
            <a:extLst>
              <a:ext uri="{FF2B5EF4-FFF2-40B4-BE49-F238E27FC236}">
                <a16:creationId xmlns:a16="http://schemas.microsoft.com/office/drawing/2014/main" id="{6F2C48F7-B6E9-5173-CE78-10A04DCE5294}"/>
              </a:ext>
            </a:extLst>
          </p:cNvPr>
          <p:cNvCxnSpPr>
            <a:cxnSpLocks/>
          </p:cNvCxnSpPr>
          <p:nvPr/>
        </p:nvCxnSpPr>
        <p:spPr>
          <a:xfrm>
            <a:off x="658226" y="4013928"/>
            <a:ext cx="0" cy="2112555"/>
          </a:xfrm>
          <a:prstGeom prst="line">
            <a:avLst/>
          </a:prstGeom>
          <a:ln w="127000">
            <a:solidFill>
              <a:srgbClr val="79B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96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307">
            <a:extLst>
              <a:ext uri="{FF2B5EF4-FFF2-40B4-BE49-F238E27FC236}">
                <a16:creationId xmlns:a16="http://schemas.microsoft.com/office/drawing/2014/main" id="{EE06F419-FA5E-D77E-9E27-F215231D47F9}"/>
              </a:ext>
            </a:extLst>
          </p:cNvPr>
          <p:cNvSpPr/>
          <p:nvPr/>
        </p:nvSpPr>
        <p:spPr>
          <a:xfrm>
            <a:off x="7184571" y="7692570"/>
            <a:ext cx="8940799" cy="98697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206DD77-6563-1BD9-2C46-73072B471432}"/>
              </a:ext>
            </a:extLst>
          </p:cNvPr>
          <p:cNvSpPr/>
          <p:nvPr/>
        </p:nvSpPr>
        <p:spPr>
          <a:xfrm>
            <a:off x="638629" y="4020458"/>
            <a:ext cx="6226629" cy="51090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6C088F4-5AB3-248A-93F4-A60849759ED2}"/>
              </a:ext>
            </a:extLst>
          </p:cNvPr>
          <p:cNvSpPr/>
          <p:nvPr/>
        </p:nvSpPr>
        <p:spPr>
          <a:xfrm>
            <a:off x="975179" y="0"/>
            <a:ext cx="9056913" cy="6118678"/>
          </a:xfrm>
          <a:prstGeom prst="rect">
            <a:avLst/>
          </a:prstGeom>
          <a:solidFill>
            <a:srgbClr val="79B8B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A50C97C-AECA-3270-9D3D-E9E57F3F8F03}"/>
              </a:ext>
            </a:extLst>
          </p:cNvPr>
          <p:cNvGrpSpPr/>
          <p:nvPr/>
        </p:nvGrpSpPr>
        <p:grpSpPr>
          <a:xfrm>
            <a:off x="2530929" y="726621"/>
            <a:ext cx="12899571" cy="7227238"/>
            <a:chOff x="1045029" y="174171"/>
            <a:chExt cx="15631885" cy="8758070"/>
          </a:xfrm>
        </p:grpSpPr>
        <p:sp>
          <p:nvSpPr>
            <p:cNvPr id="6" name="Freeform 85">
              <a:extLst>
                <a:ext uri="{FF2B5EF4-FFF2-40B4-BE49-F238E27FC236}">
                  <a16:creationId xmlns:a16="http://schemas.microsoft.com/office/drawing/2014/main" id="{B7A76A5D-9033-B93D-F289-56DEABE56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898" y="4151609"/>
              <a:ext cx="386293" cy="407684"/>
            </a:xfrm>
            <a:custGeom>
              <a:avLst/>
              <a:gdLst>
                <a:gd name="T0" fmla="*/ 181 w 182"/>
                <a:gd name="T1" fmla="*/ 12 h 201"/>
                <a:gd name="T2" fmla="*/ 171 w 182"/>
                <a:gd name="T3" fmla="*/ 44 h 201"/>
                <a:gd name="T4" fmla="*/ 162 w 182"/>
                <a:gd name="T5" fmla="*/ 58 h 201"/>
                <a:gd name="T6" fmla="*/ 105 w 182"/>
                <a:gd name="T7" fmla="*/ 62 h 201"/>
                <a:gd name="T8" fmla="*/ 105 w 182"/>
                <a:gd name="T9" fmla="*/ 140 h 201"/>
                <a:gd name="T10" fmla="*/ 86 w 182"/>
                <a:gd name="T11" fmla="*/ 135 h 201"/>
                <a:gd name="T12" fmla="*/ 71 w 182"/>
                <a:gd name="T13" fmla="*/ 147 h 201"/>
                <a:gd name="T14" fmla="*/ 66 w 182"/>
                <a:gd name="T15" fmla="*/ 166 h 201"/>
                <a:gd name="T16" fmla="*/ 63 w 182"/>
                <a:gd name="T17" fmla="*/ 201 h 201"/>
                <a:gd name="T18" fmla="*/ 43 w 182"/>
                <a:gd name="T19" fmla="*/ 201 h 201"/>
                <a:gd name="T20" fmla="*/ 9 w 182"/>
                <a:gd name="T21" fmla="*/ 197 h 201"/>
                <a:gd name="T22" fmla="*/ 1 w 182"/>
                <a:gd name="T23" fmla="*/ 193 h 201"/>
                <a:gd name="T24" fmla="*/ 0 w 182"/>
                <a:gd name="T25" fmla="*/ 160 h 201"/>
                <a:gd name="T26" fmla="*/ 8 w 182"/>
                <a:gd name="T27" fmla="*/ 136 h 201"/>
                <a:gd name="T28" fmla="*/ 17 w 182"/>
                <a:gd name="T29" fmla="*/ 128 h 201"/>
                <a:gd name="T30" fmla="*/ 13 w 182"/>
                <a:gd name="T31" fmla="*/ 112 h 201"/>
                <a:gd name="T32" fmla="*/ 27 w 182"/>
                <a:gd name="T33" fmla="*/ 108 h 201"/>
                <a:gd name="T34" fmla="*/ 25 w 182"/>
                <a:gd name="T35" fmla="*/ 74 h 201"/>
                <a:gd name="T36" fmla="*/ 35 w 182"/>
                <a:gd name="T37" fmla="*/ 65 h 201"/>
                <a:gd name="T38" fmla="*/ 55 w 182"/>
                <a:gd name="T39" fmla="*/ 55 h 201"/>
                <a:gd name="T40" fmla="*/ 66 w 182"/>
                <a:gd name="T41" fmla="*/ 40 h 201"/>
                <a:gd name="T42" fmla="*/ 70 w 182"/>
                <a:gd name="T43" fmla="*/ 10 h 201"/>
                <a:gd name="T44" fmla="*/ 97 w 182"/>
                <a:gd name="T45" fmla="*/ 14 h 201"/>
                <a:gd name="T46" fmla="*/ 105 w 182"/>
                <a:gd name="T47" fmla="*/ 0 h 201"/>
                <a:gd name="T48" fmla="*/ 166 w 182"/>
                <a:gd name="T49" fmla="*/ 0 h 201"/>
                <a:gd name="T50" fmla="*/ 182 w 182"/>
                <a:gd name="T51" fmla="*/ 0 h 201"/>
                <a:gd name="T52" fmla="*/ 181 w 182"/>
                <a:gd name="T53" fmla="*/ 12 h 201"/>
                <a:gd name="T54" fmla="*/ 181 w 182"/>
                <a:gd name="T55" fmla="*/ 1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2" h="201">
                  <a:moveTo>
                    <a:pt x="181" y="12"/>
                  </a:moveTo>
                  <a:lnTo>
                    <a:pt x="171" y="44"/>
                  </a:lnTo>
                  <a:lnTo>
                    <a:pt x="162" y="58"/>
                  </a:lnTo>
                  <a:lnTo>
                    <a:pt x="105" y="62"/>
                  </a:lnTo>
                  <a:lnTo>
                    <a:pt x="105" y="140"/>
                  </a:lnTo>
                  <a:lnTo>
                    <a:pt x="86" y="135"/>
                  </a:lnTo>
                  <a:lnTo>
                    <a:pt x="71" y="147"/>
                  </a:lnTo>
                  <a:lnTo>
                    <a:pt x="66" y="166"/>
                  </a:lnTo>
                  <a:lnTo>
                    <a:pt x="63" y="201"/>
                  </a:lnTo>
                  <a:lnTo>
                    <a:pt x="43" y="201"/>
                  </a:lnTo>
                  <a:lnTo>
                    <a:pt x="9" y="197"/>
                  </a:lnTo>
                  <a:lnTo>
                    <a:pt x="1" y="193"/>
                  </a:lnTo>
                  <a:lnTo>
                    <a:pt x="0" y="160"/>
                  </a:lnTo>
                  <a:lnTo>
                    <a:pt x="8" y="136"/>
                  </a:lnTo>
                  <a:lnTo>
                    <a:pt x="17" y="128"/>
                  </a:lnTo>
                  <a:lnTo>
                    <a:pt x="13" y="112"/>
                  </a:lnTo>
                  <a:lnTo>
                    <a:pt x="27" y="108"/>
                  </a:lnTo>
                  <a:lnTo>
                    <a:pt x="25" y="74"/>
                  </a:lnTo>
                  <a:lnTo>
                    <a:pt x="35" y="65"/>
                  </a:lnTo>
                  <a:lnTo>
                    <a:pt x="55" y="55"/>
                  </a:lnTo>
                  <a:lnTo>
                    <a:pt x="66" y="40"/>
                  </a:lnTo>
                  <a:lnTo>
                    <a:pt x="70" y="10"/>
                  </a:lnTo>
                  <a:lnTo>
                    <a:pt x="97" y="14"/>
                  </a:lnTo>
                  <a:lnTo>
                    <a:pt x="105" y="0"/>
                  </a:lnTo>
                  <a:lnTo>
                    <a:pt x="166" y="0"/>
                  </a:lnTo>
                  <a:lnTo>
                    <a:pt x="182" y="0"/>
                  </a:lnTo>
                  <a:lnTo>
                    <a:pt x="181" y="12"/>
                  </a:lnTo>
                  <a:lnTo>
                    <a:pt x="181" y="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" name="Freeform 86">
              <a:extLst>
                <a:ext uri="{FF2B5EF4-FFF2-40B4-BE49-F238E27FC236}">
                  <a16:creationId xmlns:a16="http://schemas.microsoft.com/office/drawing/2014/main" id="{EAAD1381-55CA-1852-A9D2-2500D81BA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947" y="4952775"/>
              <a:ext cx="91268" cy="64904"/>
            </a:xfrm>
            <a:custGeom>
              <a:avLst/>
              <a:gdLst>
                <a:gd name="T0" fmla="*/ 0 w 43"/>
                <a:gd name="T1" fmla="*/ 9 h 32"/>
                <a:gd name="T2" fmla="*/ 16 w 43"/>
                <a:gd name="T3" fmla="*/ 0 h 32"/>
                <a:gd name="T4" fmla="*/ 42 w 43"/>
                <a:gd name="T5" fmla="*/ 3 h 32"/>
                <a:gd name="T6" fmla="*/ 43 w 43"/>
                <a:gd name="T7" fmla="*/ 32 h 32"/>
                <a:gd name="T8" fmla="*/ 0 w 43"/>
                <a:gd name="T9" fmla="*/ 9 h 32"/>
                <a:gd name="T10" fmla="*/ 0 w 43"/>
                <a:gd name="T11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32">
                  <a:moveTo>
                    <a:pt x="0" y="9"/>
                  </a:moveTo>
                  <a:lnTo>
                    <a:pt x="16" y="0"/>
                  </a:lnTo>
                  <a:lnTo>
                    <a:pt x="42" y="3"/>
                  </a:lnTo>
                  <a:lnTo>
                    <a:pt x="43" y="3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Freeform 87">
              <a:extLst>
                <a:ext uri="{FF2B5EF4-FFF2-40B4-BE49-F238E27FC236}">
                  <a16:creationId xmlns:a16="http://schemas.microsoft.com/office/drawing/2014/main" id="{E9FDFC11-2EC8-0DD2-834F-B4AF32724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920" y="4626223"/>
              <a:ext cx="140085" cy="129809"/>
            </a:xfrm>
            <a:custGeom>
              <a:avLst/>
              <a:gdLst>
                <a:gd name="T0" fmla="*/ 58 w 66"/>
                <a:gd name="T1" fmla="*/ 64 h 64"/>
                <a:gd name="T2" fmla="*/ 33 w 66"/>
                <a:gd name="T3" fmla="*/ 62 h 64"/>
                <a:gd name="T4" fmla="*/ 7 w 66"/>
                <a:gd name="T5" fmla="*/ 61 h 64"/>
                <a:gd name="T6" fmla="*/ 0 w 66"/>
                <a:gd name="T7" fmla="*/ 42 h 64"/>
                <a:gd name="T8" fmla="*/ 37 w 66"/>
                <a:gd name="T9" fmla="*/ 42 h 64"/>
                <a:gd name="T10" fmla="*/ 50 w 66"/>
                <a:gd name="T11" fmla="*/ 34 h 64"/>
                <a:gd name="T12" fmla="*/ 41 w 66"/>
                <a:gd name="T13" fmla="*/ 22 h 64"/>
                <a:gd name="T14" fmla="*/ 50 w 66"/>
                <a:gd name="T15" fmla="*/ 2 h 64"/>
                <a:gd name="T16" fmla="*/ 66 w 66"/>
                <a:gd name="T17" fmla="*/ 0 h 64"/>
                <a:gd name="T18" fmla="*/ 66 w 66"/>
                <a:gd name="T19" fmla="*/ 12 h 64"/>
                <a:gd name="T20" fmla="*/ 66 w 66"/>
                <a:gd name="T21" fmla="*/ 46 h 64"/>
                <a:gd name="T22" fmla="*/ 58 w 66"/>
                <a:gd name="T23" fmla="*/ 64 h 64"/>
                <a:gd name="T24" fmla="*/ 58 w 66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4">
                  <a:moveTo>
                    <a:pt x="58" y="64"/>
                  </a:moveTo>
                  <a:lnTo>
                    <a:pt x="33" y="62"/>
                  </a:lnTo>
                  <a:lnTo>
                    <a:pt x="7" y="61"/>
                  </a:lnTo>
                  <a:lnTo>
                    <a:pt x="0" y="42"/>
                  </a:lnTo>
                  <a:lnTo>
                    <a:pt x="37" y="42"/>
                  </a:lnTo>
                  <a:lnTo>
                    <a:pt x="50" y="34"/>
                  </a:lnTo>
                  <a:lnTo>
                    <a:pt x="41" y="22"/>
                  </a:lnTo>
                  <a:lnTo>
                    <a:pt x="50" y="2"/>
                  </a:lnTo>
                  <a:lnTo>
                    <a:pt x="66" y="0"/>
                  </a:lnTo>
                  <a:lnTo>
                    <a:pt x="66" y="12"/>
                  </a:lnTo>
                  <a:lnTo>
                    <a:pt x="66" y="46"/>
                  </a:lnTo>
                  <a:lnTo>
                    <a:pt x="58" y="64"/>
                  </a:lnTo>
                  <a:lnTo>
                    <a:pt x="58" y="6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Freeform 88">
              <a:extLst>
                <a:ext uri="{FF2B5EF4-FFF2-40B4-BE49-F238E27FC236}">
                  <a16:creationId xmlns:a16="http://schemas.microsoft.com/office/drawing/2014/main" id="{173523F1-7FCA-46C3-8D63-AA7F66DA2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709" y="5033905"/>
              <a:ext cx="161309" cy="336693"/>
            </a:xfrm>
            <a:custGeom>
              <a:avLst/>
              <a:gdLst>
                <a:gd name="T0" fmla="*/ 63 w 76"/>
                <a:gd name="T1" fmla="*/ 81 h 166"/>
                <a:gd name="T2" fmla="*/ 50 w 76"/>
                <a:gd name="T3" fmla="*/ 100 h 166"/>
                <a:gd name="T4" fmla="*/ 55 w 76"/>
                <a:gd name="T5" fmla="*/ 151 h 166"/>
                <a:gd name="T6" fmla="*/ 26 w 76"/>
                <a:gd name="T7" fmla="*/ 166 h 166"/>
                <a:gd name="T8" fmla="*/ 17 w 76"/>
                <a:gd name="T9" fmla="*/ 136 h 166"/>
                <a:gd name="T10" fmla="*/ 16 w 76"/>
                <a:gd name="T11" fmla="*/ 107 h 166"/>
                <a:gd name="T12" fmla="*/ 9 w 76"/>
                <a:gd name="T13" fmla="*/ 74 h 166"/>
                <a:gd name="T14" fmla="*/ 0 w 76"/>
                <a:gd name="T15" fmla="*/ 58 h 166"/>
                <a:gd name="T16" fmla="*/ 17 w 76"/>
                <a:gd name="T17" fmla="*/ 34 h 166"/>
                <a:gd name="T18" fmla="*/ 43 w 76"/>
                <a:gd name="T19" fmla="*/ 26 h 166"/>
                <a:gd name="T20" fmla="*/ 50 w 76"/>
                <a:gd name="T21" fmla="*/ 1 h 166"/>
                <a:gd name="T22" fmla="*/ 72 w 76"/>
                <a:gd name="T23" fmla="*/ 0 h 166"/>
                <a:gd name="T24" fmla="*/ 76 w 76"/>
                <a:gd name="T25" fmla="*/ 30 h 166"/>
                <a:gd name="T26" fmla="*/ 63 w 76"/>
                <a:gd name="T27" fmla="*/ 81 h 166"/>
                <a:gd name="T28" fmla="*/ 63 w 76"/>
                <a:gd name="T29" fmla="*/ 8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66">
                  <a:moveTo>
                    <a:pt x="63" y="81"/>
                  </a:moveTo>
                  <a:lnTo>
                    <a:pt x="50" y="100"/>
                  </a:lnTo>
                  <a:lnTo>
                    <a:pt x="55" y="151"/>
                  </a:lnTo>
                  <a:lnTo>
                    <a:pt x="26" y="166"/>
                  </a:lnTo>
                  <a:lnTo>
                    <a:pt x="17" y="136"/>
                  </a:lnTo>
                  <a:lnTo>
                    <a:pt x="16" y="107"/>
                  </a:lnTo>
                  <a:lnTo>
                    <a:pt x="9" y="74"/>
                  </a:lnTo>
                  <a:lnTo>
                    <a:pt x="0" y="58"/>
                  </a:lnTo>
                  <a:lnTo>
                    <a:pt x="17" y="34"/>
                  </a:lnTo>
                  <a:lnTo>
                    <a:pt x="43" y="26"/>
                  </a:lnTo>
                  <a:lnTo>
                    <a:pt x="50" y="1"/>
                  </a:lnTo>
                  <a:lnTo>
                    <a:pt x="72" y="0"/>
                  </a:lnTo>
                  <a:lnTo>
                    <a:pt x="76" y="30"/>
                  </a:lnTo>
                  <a:lnTo>
                    <a:pt x="63" y="81"/>
                  </a:lnTo>
                  <a:lnTo>
                    <a:pt x="63" y="8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" name="Freeform 89">
              <a:extLst>
                <a:ext uri="{FF2B5EF4-FFF2-40B4-BE49-F238E27FC236}">
                  <a16:creationId xmlns:a16="http://schemas.microsoft.com/office/drawing/2014/main" id="{DCC5BA69-0425-68CC-D2E9-7C7347F74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4556" y="6597702"/>
              <a:ext cx="479683" cy="691641"/>
            </a:xfrm>
            <a:custGeom>
              <a:avLst/>
              <a:gdLst>
                <a:gd name="T0" fmla="*/ 214 w 226"/>
                <a:gd name="T1" fmla="*/ 58 h 341"/>
                <a:gd name="T2" fmla="*/ 213 w 226"/>
                <a:gd name="T3" fmla="*/ 140 h 341"/>
                <a:gd name="T4" fmla="*/ 201 w 226"/>
                <a:gd name="T5" fmla="*/ 148 h 341"/>
                <a:gd name="T6" fmla="*/ 189 w 226"/>
                <a:gd name="T7" fmla="*/ 153 h 341"/>
                <a:gd name="T8" fmla="*/ 190 w 226"/>
                <a:gd name="T9" fmla="*/ 237 h 341"/>
                <a:gd name="T10" fmla="*/ 185 w 226"/>
                <a:gd name="T11" fmla="*/ 326 h 341"/>
                <a:gd name="T12" fmla="*/ 171 w 226"/>
                <a:gd name="T13" fmla="*/ 341 h 341"/>
                <a:gd name="T14" fmla="*/ 140 w 226"/>
                <a:gd name="T15" fmla="*/ 337 h 341"/>
                <a:gd name="T16" fmla="*/ 130 w 226"/>
                <a:gd name="T17" fmla="*/ 318 h 341"/>
                <a:gd name="T18" fmla="*/ 124 w 226"/>
                <a:gd name="T19" fmla="*/ 325 h 341"/>
                <a:gd name="T20" fmla="*/ 107 w 226"/>
                <a:gd name="T21" fmla="*/ 328 h 341"/>
                <a:gd name="T22" fmla="*/ 101 w 226"/>
                <a:gd name="T23" fmla="*/ 307 h 341"/>
                <a:gd name="T24" fmla="*/ 89 w 226"/>
                <a:gd name="T25" fmla="*/ 293 h 341"/>
                <a:gd name="T26" fmla="*/ 73 w 226"/>
                <a:gd name="T27" fmla="*/ 289 h 341"/>
                <a:gd name="T28" fmla="*/ 74 w 226"/>
                <a:gd name="T29" fmla="*/ 258 h 341"/>
                <a:gd name="T30" fmla="*/ 66 w 226"/>
                <a:gd name="T31" fmla="*/ 223 h 341"/>
                <a:gd name="T32" fmla="*/ 66 w 226"/>
                <a:gd name="T33" fmla="*/ 198 h 341"/>
                <a:gd name="T34" fmla="*/ 64 w 226"/>
                <a:gd name="T35" fmla="*/ 166 h 341"/>
                <a:gd name="T36" fmla="*/ 56 w 226"/>
                <a:gd name="T37" fmla="*/ 143 h 341"/>
                <a:gd name="T38" fmla="*/ 48 w 226"/>
                <a:gd name="T39" fmla="*/ 126 h 341"/>
                <a:gd name="T40" fmla="*/ 41 w 226"/>
                <a:gd name="T41" fmla="*/ 110 h 341"/>
                <a:gd name="T42" fmla="*/ 25 w 226"/>
                <a:gd name="T43" fmla="*/ 81 h 341"/>
                <a:gd name="T44" fmla="*/ 19 w 226"/>
                <a:gd name="T45" fmla="*/ 65 h 341"/>
                <a:gd name="T46" fmla="*/ 0 w 226"/>
                <a:gd name="T47" fmla="*/ 41 h 341"/>
                <a:gd name="T48" fmla="*/ 1 w 226"/>
                <a:gd name="T49" fmla="*/ 9 h 341"/>
                <a:gd name="T50" fmla="*/ 25 w 226"/>
                <a:gd name="T51" fmla="*/ 0 h 341"/>
                <a:gd name="T52" fmla="*/ 49 w 226"/>
                <a:gd name="T53" fmla="*/ 12 h 341"/>
                <a:gd name="T54" fmla="*/ 90 w 226"/>
                <a:gd name="T55" fmla="*/ 16 h 341"/>
                <a:gd name="T56" fmla="*/ 149 w 226"/>
                <a:gd name="T57" fmla="*/ 13 h 341"/>
                <a:gd name="T58" fmla="*/ 157 w 226"/>
                <a:gd name="T59" fmla="*/ 26 h 341"/>
                <a:gd name="T60" fmla="*/ 206 w 226"/>
                <a:gd name="T61" fmla="*/ 33 h 341"/>
                <a:gd name="T62" fmla="*/ 226 w 226"/>
                <a:gd name="T63" fmla="*/ 36 h 341"/>
                <a:gd name="T64" fmla="*/ 214 w 226"/>
                <a:gd name="T65" fmla="*/ 58 h 341"/>
                <a:gd name="T66" fmla="*/ 214 w 226"/>
                <a:gd name="T67" fmla="*/ 58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" h="341">
                  <a:moveTo>
                    <a:pt x="214" y="58"/>
                  </a:moveTo>
                  <a:lnTo>
                    <a:pt x="213" y="140"/>
                  </a:lnTo>
                  <a:lnTo>
                    <a:pt x="201" y="148"/>
                  </a:lnTo>
                  <a:lnTo>
                    <a:pt x="189" y="153"/>
                  </a:lnTo>
                  <a:lnTo>
                    <a:pt x="190" y="237"/>
                  </a:lnTo>
                  <a:lnTo>
                    <a:pt x="185" y="326"/>
                  </a:lnTo>
                  <a:lnTo>
                    <a:pt x="171" y="341"/>
                  </a:lnTo>
                  <a:lnTo>
                    <a:pt x="140" y="337"/>
                  </a:lnTo>
                  <a:lnTo>
                    <a:pt x="130" y="318"/>
                  </a:lnTo>
                  <a:lnTo>
                    <a:pt x="124" y="325"/>
                  </a:lnTo>
                  <a:lnTo>
                    <a:pt x="107" y="328"/>
                  </a:lnTo>
                  <a:lnTo>
                    <a:pt x="101" y="307"/>
                  </a:lnTo>
                  <a:lnTo>
                    <a:pt x="89" y="293"/>
                  </a:lnTo>
                  <a:lnTo>
                    <a:pt x="73" y="289"/>
                  </a:lnTo>
                  <a:lnTo>
                    <a:pt x="74" y="258"/>
                  </a:lnTo>
                  <a:lnTo>
                    <a:pt x="66" y="223"/>
                  </a:lnTo>
                  <a:lnTo>
                    <a:pt x="66" y="198"/>
                  </a:lnTo>
                  <a:lnTo>
                    <a:pt x="64" y="166"/>
                  </a:lnTo>
                  <a:lnTo>
                    <a:pt x="56" y="143"/>
                  </a:lnTo>
                  <a:lnTo>
                    <a:pt x="48" y="126"/>
                  </a:lnTo>
                  <a:lnTo>
                    <a:pt x="41" y="110"/>
                  </a:lnTo>
                  <a:lnTo>
                    <a:pt x="25" y="81"/>
                  </a:lnTo>
                  <a:lnTo>
                    <a:pt x="19" y="65"/>
                  </a:lnTo>
                  <a:lnTo>
                    <a:pt x="0" y="41"/>
                  </a:lnTo>
                  <a:lnTo>
                    <a:pt x="1" y="9"/>
                  </a:lnTo>
                  <a:lnTo>
                    <a:pt x="25" y="0"/>
                  </a:lnTo>
                  <a:lnTo>
                    <a:pt x="49" y="12"/>
                  </a:lnTo>
                  <a:lnTo>
                    <a:pt x="90" y="16"/>
                  </a:lnTo>
                  <a:lnTo>
                    <a:pt x="149" y="13"/>
                  </a:lnTo>
                  <a:lnTo>
                    <a:pt x="157" y="26"/>
                  </a:lnTo>
                  <a:lnTo>
                    <a:pt x="206" y="33"/>
                  </a:lnTo>
                  <a:lnTo>
                    <a:pt x="226" y="36"/>
                  </a:lnTo>
                  <a:lnTo>
                    <a:pt x="214" y="58"/>
                  </a:lnTo>
                  <a:lnTo>
                    <a:pt x="214" y="5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" name="Freeform 90">
              <a:extLst>
                <a:ext uri="{FF2B5EF4-FFF2-40B4-BE49-F238E27FC236}">
                  <a16:creationId xmlns:a16="http://schemas.microsoft.com/office/drawing/2014/main" id="{E39C6503-C10A-39FC-BB40-584FE44B5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9913" y="5764082"/>
              <a:ext cx="95513" cy="129809"/>
            </a:xfrm>
            <a:custGeom>
              <a:avLst/>
              <a:gdLst>
                <a:gd name="T0" fmla="*/ 35 w 45"/>
                <a:gd name="T1" fmla="*/ 64 h 64"/>
                <a:gd name="T2" fmla="*/ 15 w 45"/>
                <a:gd name="T3" fmla="*/ 32 h 64"/>
                <a:gd name="T4" fmla="*/ 0 w 45"/>
                <a:gd name="T5" fmla="*/ 0 h 64"/>
                <a:gd name="T6" fmla="*/ 45 w 45"/>
                <a:gd name="T7" fmla="*/ 24 h 64"/>
                <a:gd name="T8" fmla="*/ 35 w 45"/>
                <a:gd name="T9" fmla="*/ 64 h 64"/>
                <a:gd name="T10" fmla="*/ 35 w 45"/>
                <a:gd name="T1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4">
                  <a:moveTo>
                    <a:pt x="35" y="64"/>
                  </a:moveTo>
                  <a:lnTo>
                    <a:pt x="15" y="32"/>
                  </a:lnTo>
                  <a:lnTo>
                    <a:pt x="0" y="0"/>
                  </a:lnTo>
                  <a:lnTo>
                    <a:pt x="45" y="24"/>
                  </a:lnTo>
                  <a:lnTo>
                    <a:pt x="35" y="64"/>
                  </a:lnTo>
                  <a:lnTo>
                    <a:pt x="35" y="6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reeform 91">
              <a:extLst>
                <a:ext uri="{FF2B5EF4-FFF2-40B4-BE49-F238E27FC236}">
                  <a16:creationId xmlns:a16="http://schemas.microsoft.com/office/drawing/2014/main" id="{6F6175FE-4E8C-6586-9523-EBE3C106F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2536" y="3918357"/>
              <a:ext cx="1402966" cy="1010079"/>
            </a:xfrm>
            <a:custGeom>
              <a:avLst/>
              <a:gdLst>
                <a:gd name="T0" fmla="*/ 653 w 661"/>
                <a:gd name="T1" fmla="*/ 379 h 498"/>
                <a:gd name="T2" fmla="*/ 608 w 661"/>
                <a:gd name="T3" fmla="*/ 416 h 498"/>
                <a:gd name="T4" fmla="*/ 560 w 661"/>
                <a:gd name="T5" fmla="*/ 436 h 498"/>
                <a:gd name="T6" fmla="*/ 536 w 661"/>
                <a:gd name="T7" fmla="*/ 470 h 498"/>
                <a:gd name="T8" fmla="*/ 509 w 661"/>
                <a:gd name="T9" fmla="*/ 476 h 498"/>
                <a:gd name="T10" fmla="*/ 464 w 661"/>
                <a:gd name="T11" fmla="*/ 457 h 498"/>
                <a:gd name="T12" fmla="*/ 378 w 661"/>
                <a:gd name="T13" fmla="*/ 452 h 498"/>
                <a:gd name="T14" fmla="*/ 230 w 661"/>
                <a:gd name="T15" fmla="*/ 355 h 498"/>
                <a:gd name="T16" fmla="*/ 227 w 661"/>
                <a:gd name="T17" fmla="*/ 305 h 498"/>
                <a:gd name="T18" fmla="*/ 207 w 661"/>
                <a:gd name="T19" fmla="*/ 273 h 498"/>
                <a:gd name="T20" fmla="*/ 180 w 661"/>
                <a:gd name="T21" fmla="*/ 239 h 498"/>
                <a:gd name="T22" fmla="*/ 154 w 661"/>
                <a:gd name="T23" fmla="*/ 202 h 498"/>
                <a:gd name="T24" fmla="*/ 143 w 661"/>
                <a:gd name="T25" fmla="*/ 170 h 498"/>
                <a:gd name="T26" fmla="*/ 107 w 661"/>
                <a:gd name="T27" fmla="*/ 123 h 498"/>
                <a:gd name="T28" fmla="*/ 84 w 661"/>
                <a:gd name="T29" fmla="*/ 65 h 498"/>
                <a:gd name="T30" fmla="*/ 50 w 661"/>
                <a:gd name="T31" fmla="*/ 34 h 498"/>
                <a:gd name="T32" fmla="*/ 65 w 661"/>
                <a:gd name="T33" fmla="*/ 100 h 498"/>
                <a:gd name="T34" fmla="*/ 111 w 661"/>
                <a:gd name="T35" fmla="*/ 166 h 498"/>
                <a:gd name="T36" fmla="*/ 147 w 661"/>
                <a:gd name="T37" fmla="*/ 247 h 498"/>
                <a:gd name="T38" fmla="*/ 141 w 661"/>
                <a:gd name="T39" fmla="*/ 283 h 498"/>
                <a:gd name="T40" fmla="*/ 92 w 661"/>
                <a:gd name="T41" fmla="*/ 197 h 498"/>
                <a:gd name="T42" fmla="*/ 29 w 661"/>
                <a:gd name="T43" fmla="*/ 147 h 498"/>
                <a:gd name="T44" fmla="*/ 46 w 661"/>
                <a:gd name="T45" fmla="*/ 116 h 498"/>
                <a:gd name="T46" fmla="*/ 4 w 661"/>
                <a:gd name="T47" fmla="*/ 58 h 498"/>
                <a:gd name="T48" fmla="*/ 50 w 661"/>
                <a:gd name="T49" fmla="*/ 3 h 498"/>
                <a:gd name="T50" fmla="*/ 77 w 661"/>
                <a:gd name="T51" fmla="*/ 24 h 498"/>
                <a:gd name="T52" fmla="*/ 137 w 661"/>
                <a:gd name="T53" fmla="*/ 57 h 498"/>
                <a:gd name="T54" fmla="*/ 197 w 661"/>
                <a:gd name="T55" fmla="*/ 46 h 498"/>
                <a:gd name="T56" fmla="*/ 221 w 661"/>
                <a:gd name="T57" fmla="*/ 30 h 498"/>
                <a:gd name="T58" fmla="*/ 246 w 661"/>
                <a:gd name="T59" fmla="*/ 42 h 498"/>
                <a:gd name="T60" fmla="*/ 266 w 661"/>
                <a:gd name="T61" fmla="*/ 69 h 498"/>
                <a:gd name="T62" fmla="*/ 292 w 661"/>
                <a:gd name="T63" fmla="*/ 111 h 498"/>
                <a:gd name="T64" fmla="*/ 324 w 661"/>
                <a:gd name="T65" fmla="*/ 78 h 498"/>
                <a:gd name="T66" fmla="*/ 362 w 661"/>
                <a:gd name="T67" fmla="*/ 115 h 498"/>
                <a:gd name="T68" fmla="*/ 388 w 661"/>
                <a:gd name="T69" fmla="*/ 159 h 498"/>
                <a:gd name="T70" fmla="*/ 427 w 661"/>
                <a:gd name="T71" fmla="*/ 190 h 498"/>
                <a:gd name="T72" fmla="*/ 410 w 661"/>
                <a:gd name="T73" fmla="*/ 255 h 498"/>
                <a:gd name="T74" fmla="*/ 435 w 661"/>
                <a:gd name="T75" fmla="*/ 367 h 498"/>
                <a:gd name="T76" fmla="*/ 523 w 661"/>
                <a:gd name="T77" fmla="*/ 391 h 498"/>
                <a:gd name="T78" fmla="*/ 583 w 661"/>
                <a:gd name="T79" fmla="*/ 333 h 498"/>
                <a:gd name="T80" fmla="*/ 655 w 661"/>
                <a:gd name="T81" fmla="*/ 320 h 498"/>
                <a:gd name="T82" fmla="*/ 651 w 661"/>
                <a:gd name="T83" fmla="*/ 34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1" h="498">
                  <a:moveTo>
                    <a:pt x="651" y="349"/>
                  </a:moveTo>
                  <a:lnTo>
                    <a:pt x="653" y="379"/>
                  </a:lnTo>
                  <a:lnTo>
                    <a:pt x="637" y="400"/>
                  </a:lnTo>
                  <a:lnTo>
                    <a:pt x="608" y="416"/>
                  </a:lnTo>
                  <a:lnTo>
                    <a:pt x="596" y="420"/>
                  </a:lnTo>
                  <a:lnTo>
                    <a:pt x="560" y="436"/>
                  </a:lnTo>
                  <a:lnTo>
                    <a:pt x="556" y="464"/>
                  </a:lnTo>
                  <a:lnTo>
                    <a:pt x="536" y="470"/>
                  </a:lnTo>
                  <a:lnTo>
                    <a:pt x="526" y="498"/>
                  </a:lnTo>
                  <a:lnTo>
                    <a:pt x="509" y="476"/>
                  </a:lnTo>
                  <a:lnTo>
                    <a:pt x="482" y="465"/>
                  </a:lnTo>
                  <a:lnTo>
                    <a:pt x="464" y="457"/>
                  </a:lnTo>
                  <a:lnTo>
                    <a:pt x="443" y="472"/>
                  </a:lnTo>
                  <a:lnTo>
                    <a:pt x="378" y="452"/>
                  </a:lnTo>
                  <a:lnTo>
                    <a:pt x="251" y="370"/>
                  </a:lnTo>
                  <a:lnTo>
                    <a:pt x="230" y="355"/>
                  </a:lnTo>
                  <a:lnTo>
                    <a:pt x="238" y="332"/>
                  </a:lnTo>
                  <a:lnTo>
                    <a:pt x="227" y="305"/>
                  </a:lnTo>
                  <a:lnTo>
                    <a:pt x="226" y="275"/>
                  </a:lnTo>
                  <a:lnTo>
                    <a:pt x="207" y="273"/>
                  </a:lnTo>
                  <a:lnTo>
                    <a:pt x="207" y="252"/>
                  </a:lnTo>
                  <a:lnTo>
                    <a:pt x="180" y="239"/>
                  </a:lnTo>
                  <a:lnTo>
                    <a:pt x="177" y="211"/>
                  </a:lnTo>
                  <a:lnTo>
                    <a:pt x="154" y="202"/>
                  </a:lnTo>
                  <a:lnTo>
                    <a:pt x="157" y="178"/>
                  </a:lnTo>
                  <a:lnTo>
                    <a:pt x="143" y="170"/>
                  </a:lnTo>
                  <a:lnTo>
                    <a:pt x="124" y="140"/>
                  </a:lnTo>
                  <a:lnTo>
                    <a:pt x="107" y="123"/>
                  </a:lnTo>
                  <a:lnTo>
                    <a:pt x="103" y="78"/>
                  </a:lnTo>
                  <a:lnTo>
                    <a:pt x="84" y="65"/>
                  </a:lnTo>
                  <a:lnTo>
                    <a:pt x="66" y="44"/>
                  </a:lnTo>
                  <a:lnTo>
                    <a:pt x="50" y="34"/>
                  </a:lnTo>
                  <a:lnTo>
                    <a:pt x="50" y="73"/>
                  </a:lnTo>
                  <a:lnTo>
                    <a:pt x="65" y="100"/>
                  </a:lnTo>
                  <a:lnTo>
                    <a:pt x="83" y="132"/>
                  </a:lnTo>
                  <a:lnTo>
                    <a:pt x="111" y="166"/>
                  </a:lnTo>
                  <a:lnTo>
                    <a:pt x="127" y="206"/>
                  </a:lnTo>
                  <a:lnTo>
                    <a:pt x="147" y="247"/>
                  </a:lnTo>
                  <a:lnTo>
                    <a:pt x="158" y="283"/>
                  </a:lnTo>
                  <a:lnTo>
                    <a:pt x="141" y="283"/>
                  </a:lnTo>
                  <a:lnTo>
                    <a:pt x="96" y="235"/>
                  </a:lnTo>
                  <a:lnTo>
                    <a:pt x="92" y="197"/>
                  </a:lnTo>
                  <a:lnTo>
                    <a:pt x="66" y="177"/>
                  </a:lnTo>
                  <a:lnTo>
                    <a:pt x="29" y="147"/>
                  </a:lnTo>
                  <a:lnTo>
                    <a:pt x="41" y="139"/>
                  </a:lnTo>
                  <a:lnTo>
                    <a:pt x="46" y="116"/>
                  </a:lnTo>
                  <a:lnTo>
                    <a:pt x="26" y="85"/>
                  </a:lnTo>
                  <a:lnTo>
                    <a:pt x="4" y="58"/>
                  </a:lnTo>
                  <a:lnTo>
                    <a:pt x="0" y="0"/>
                  </a:lnTo>
                  <a:lnTo>
                    <a:pt x="50" y="3"/>
                  </a:lnTo>
                  <a:lnTo>
                    <a:pt x="57" y="16"/>
                  </a:lnTo>
                  <a:lnTo>
                    <a:pt x="77" y="24"/>
                  </a:lnTo>
                  <a:lnTo>
                    <a:pt x="100" y="48"/>
                  </a:lnTo>
                  <a:lnTo>
                    <a:pt x="137" y="57"/>
                  </a:lnTo>
                  <a:lnTo>
                    <a:pt x="162" y="46"/>
                  </a:lnTo>
                  <a:lnTo>
                    <a:pt x="197" y="46"/>
                  </a:lnTo>
                  <a:lnTo>
                    <a:pt x="201" y="32"/>
                  </a:lnTo>
                  <a:lnTo>
                    <a:pt x="221" y="30"/>
                  </a:lnTo>
                  <a:lnTo>
                    <a:pt x="238" y="18"/>
                  </a:lnTo>
                  <a:lnTo>
                    <a:pt x="246" y="42"/>
                  </a:lnTo>
                  <a:lnTo>
                    <a:pt x="263" y="46"/>
                  </a:lnTo>
                  <a:lnTo>
                    <a:pt x="266" y="69"/>
                  </a:lnTo>
                  <a:lnTo>
                    <a:pt x="280" y="73"/>
                  </a:lnTo>
                  <a:lnTo>
                    <a:pt x="292" y="111"/>
                  </a:lnTo>
                  <a:lnTo>
                    <a:pt x="316" y="111"/>
                  </a:lnTo>
                  <a:lnTo>
                    <a:pt x="324" y="78"/>
                  </a:lnTo>
                  <a:lnTo>
                    <a:pt x="347" y="96"/>
                  </a:lnTo>
                  <a:lnTo>
                    <a:pt x="362" y="115"/>
                  </a:lnTo>
                  <a:lnTo>
                    <a:pt x="367" y="148"/>
                  </a:lnTo>
                  <a:lnTo>
                    <a:pt x="388" y="159"/>
                  </a:lnTo>
                  <a:lnTo>
                    <a:pt x="394" y="190"/>
                  </a:lnTo>
                  <a:lnTo>
                    <a:pt x="427" y="190"/>
                  </a:lnTo>
                  <a:lnTo>
                    <a:pt x="420" y="221"/>
                  </a:lnTo>
                  <a:lnTo>
                    <a:pt x="410" y="255"/>
                  </a:lnTo>
                  <a:lnTo>
                    <a:pt x="423" y="301"/>
                  </a:lnTo>
                  <a:lnTo>
                    <a:pt x="435" y="367"/>
                  </a:lnTo>
                  <a:lnTo>
                    <a:pt x="473" y="394"/>
                  </a:lnTo>
                  <a:lnTo>
                    <a:pt x="523" y="391"/>
                  </a:lnTo>
                  <a:lnTo>
                    <a:pt x="559" y="382"/>
                  </a:lnTo>
                  <a:lnTo>
                    <a:pt x="583" y="333"/>
                  </a:lnTo>
                  <a:lnTo>
                    <a:pt x="605" y="316"/>
                  </a:lnTo>
                  <a:lnTo>
                    <a:pt x="655" y="320"/>
                  </a:lnTo>
                  <a:lnTo>
                    <a:pt x="661" y="343"/>
                  </a:lnTo>
                  <a:lnTo>
                    <a:pt x="651" y="349"/>
                  </a:lnTo>
                  <a:lnTo>
                    <a:pt x="651" y="34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92">
              <a:extLst>
                <a:ext uri="{FF2B5EF4-FFF2-40B4-BE49-F238E27FC236}">
                  <a16:creationId xmlns:a16="http://schemas.microsoft.com/office/drawing/2014/main" id="{1E59D013-F683-1230-C7EB-4B7A4934A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947" y="4859474"/>
              <a:ext cx="326863" cy="158205"/>
            </a:xfrm>
            <a:custGeom>
              <a:avLst/>
              <a:gdLst>
                <a:gd name="T0" fmla="*/ 141 w 154"/>
                <a:gd name="T1" fmla="*/ 42 h 78"/>
                <a:gd name="T2" fmla="*/ 104 w 154"/>
                <a:gd name="T3" fmla="*/ 39 h 78"/>
                <a:gd name="T4" fmla="*/ 96 w 154"/>
                <a:gd name="T5" fmla="*/ 64 h 78"/>
                <a:gd name="T6" fmla="*/ 66 w 154"/>
                <a:gd name="T7" fmla="*/ 66 h 78"/>
                <a:gd name="T8" fmla="*/ 43 w 154"/>
                <a:gd name="T9" fmla="*/ 78 h 78"/>
                <a:gd name="T10" fmla="*/ 42 w 154"/>
                <a:gd name="T11" fmla="*/ 49 h 78"/>
                <a:gd name="T12" fmla="*/ 16 w 154"/>
                <a:gd name="T13" fmla="*/ 46 h 78"/>
                <a:gd name="T14" fmla="*/ 0 w 154"/>
                <a:gd name="T15" fmla="*/ 55 h 78"/>
                <a:gd name="T16" fmla="*/ 4 w 154"/>
                <a:gd name="T17" fmla="*/ 33 h 78"/>
                <a:gd name="T18" fmla="*/ 20 w 154"/>
                <a:gd name="T19" fmla="*/ 33 h 78"/>
                <a:gd name="T20" fmla="*/ 24 w 154"/>
                <a:gd name="T21" fmla="*/ 12 h 78"/>
                <a:gd name="T22" fmla="*/ 38 w 154"/>
                <a:gd name="T23" fmla="*/ 10 h 78"/>
                <a:gd name="T24" fmla="*/ 54 w 154"/>
                <a:gd name="T25" fmla="*/ 0 h 78"/>
                <a:gd name="T26" fmla="*/ 64 w 154"/>
                <a:gd name="T27" fmla="*/ 14 h 78"/>
                <a:gd name="T28" fmla="*/ 78 w 154"/>
                <a:gd name="T29" fmla="*/ 1 h 78"/>
                <a:gd name="T30" fmla="*/ 116 w 154"/>
                <a:gd name="T31" fmla="*/ 1 h 78"/>
                <a:gd name="T32" fmla="*/ 131 w 154"/>
                <a:gd name="T33" fmla="*/ 16 h 78"/>
                <a:gd name="T34" fmla="*/ 154 w 154"/>
                <a:gd name="T35" fmla="*/ 23 h 78"/>
                <a:gd name="T36" fmla="*/ 141 w 154"/>
                <a:gd name="T37" fmla="*/ 42 h 78"/>
                <a:gd name="T38" fmla="*/ 141 w 154"/>
                <a:gd name="T39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" h="78">
                  <a:moveTo>
                    <a:pt x="141" y="42"/>
                  </a:moveTo>
                  <a:lnTo>
                    <a:pt x="104" y="39"/>
                  </a:lnTo>
                  <a:lnTo>
                    <a:pt x="96" y="64"/>
                  </a:lnTo>
                  <a:lnTo>
                    <a:pt x="66" y="66"/>
                  </a:lnTo>
                  <a:lnTo>
                    <a:pt x="43" y="78"/>
                  </a:lnTo>
                  <a:lnTo>
                    <a:pt x="42" y="49"/>
                  </a:lnTo>
                  <a:lnTo>
                    <a:pt x="16" y="46"/>
                  </a:lnTo>
                  <a:lnTo>
                    <a:pt x="0" y="55"/>
                  </a:lnTo>
                  <a:lnTo>
                    <a:pt x="4" y="33"/>
                  </a:lnTo>
                  <a:lnTo>
                    <a:pt x="20" y="33"/>
                  </a:lnTo>
                  <a:lnTo>
                    <a:pt x="24" y="12"/>
                  </a:lnTo>
                  <a:lnTo>
                    <a:pt x="38" y="10"/>
                  </a:lnTo>
                  <a:lnTo>
                    <a:pt x="54" y="0"/>
                  </a:lnTo>
                  <a:lnTo>
                    <a:pt x="64" y="14"/>
                  </a:lnTo>
                  <a:lnTo>
                    <a:pt x="78" y="1"/>
                  </a:lnTo>
                  <a:lnTo>
                    <a:pt x="116" y="1"/>
                  </a:lnTo>
                  <a:lnTo>
                    <a:pt x="131" y="16"/>
                  </a:lnTo>
                  <a:lnTo>
                    <a:pt x="154" y="23"/>
                  </a:lnTo>
                  <a:lnTo>
                    <a:pt x="141" y="42"/>
                  </a:lnTo>
                  <a:lnTo>
                    <a:pt x="141" y="4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" name="Freeform 93">
              <a:extLst>
                <a:ext uri="{FF2B5EF4-FFF2-40B4-BE49-F238E27FC236}">
                  <a16:creationId xmlns:a16="http://schemas.microsoft.com/office/drawing/2014/main" id="{FE4DE43F-C359-4642-FC8E-4D6D83C34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214" y="4938578"/>
              <a:ext cx="224984" cy="204856"/>
            </a:xfrm>
            <a:custGeom>
              <a:avLst/>
              <a:gdLst>
                <a:gd name="T0" fmla="*/ 98 w 106"/>
                <a:gd name="T1" fmla="*/ 31 h 101"/>
                <a:gd name="T2" fmla="*/ 92 w 106"/>
                <a:gd name="T3" fmla="*/ 101 h 101"/>
                <a:gd name="T4" fmla="*/ 41 w 106"/>
                <a:gd name="T5" fmla="*/ 99 h 101"/>
                <a:gd name="T6" fmla="*/ 25 w 106"/>
                <a:gd name="T7" fmla="*/ 81 h 101"/>
                <a:gd name="T8" fmla="*/ 14 w 106"/>
                <a:gd name="T9" fmla="*/ 51 h 101"/>
                <a:gd name="T10" fmla="*/ 0 w 106"/>
                <a:gd name="T11" fmla="*/ 39 h 101"/>
                <a:gd name="T12" fmla="*/ 23 w 106"/>
                <a:gd name="T13" fmla="*/ 27 h 101"/>
                <a:gd name="T14" fmla="*/ 53 w 106"/>
                <a:gd name="T15" fmla="*/ 25 h 101"/>
                <a:gd name="T16" fmla="*/ 61 w 106"/>
                <a:gd name="T17" fmla="*/ 0 h 101"/>
                <a:gd name="T18" fmla="*/ 98 w 106"/>
                <a:gd name="T19" fmla="*/ 3 h 101"/>
                <a:gd name="T20" fmla="*/ 106 w 106"/>
                <a:gd name="T21" fmla="*/ 12 h 101"/>
                <a:gd name="T22" fmla="*/ 98 w 106"/>
                <a:gd name="T23" fmla="*/ 31 h 101"/>
                <a:gd name="T24" fmla="*/ 98 w 106"/>
                <a:gd name="T25" fmla="*/ 3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01">
                  <a:moveTo>
                    <a:pt x="98" y="31"/>
                  </a:moveTo>
                  <a:lnTo>
                    <a:pt x="92" y="101"/>
                  </a:lnTo>
                  <a:lnTo>
                    <a:pt x="41" y="99"/>
                  </a:lnTo>
                  <a:lnTo>
                    <a:pt x="25" y="81"/>
                  </a:lnTo>
                  <a:lnTo>
                    <a:pt x="14" y="51"/>
                  </a:lnTo>
                  <a:lnTo>
                    <a:pt x="0" y="39"/>
                  </a:lnTo>
                  <a:lnTo>
                    <a:pt x="23" y="27"/>
                  </a:lnTo>
                  <a:lnTo>
                    <a:pt x="53" y="25"/>
                  </a:lnTo>
                  <a:lnTo>
                    <a:pt x="61" y="0"/>
                  </a:lnTo>
                  <a:lnTo>
                    <a:pt x="98" y="3"/>
                  </a:lnTo>
                  <a:lnTo>
                    <a:pt x="106" y="12"/>
                  </a:lnTo>
                  <a:lnTo>
                    <a:pt x="98" y="31"/>
                  </a:lnTo>
                  <a:lnTo>
                    <a:pt x="98" y="3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" name="Freeform 94">
              <a:extLst>
                <a:ext uri="{FF2B5EF4-FFF2-40B4-BE49-F238E27FC236}">
                  <a16:creationId xmlns:a16="http://schemas.microsoft.com/office/drawing/2014/main" id="{A8AADA86-744C-BDA9-0F5E-F3CBAA28E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176" y="8808516"/>
              <a:ext cx="140085" cy="123725"/>
            </a:xfrm>
            <a:custGeom>
              <a:avLst/>
              <a:gdLst>
                <a:gd name="T0" fmla="*/ 32 w 66"/>
                <a:gd name="T1" fmla="*/ 41 h 61"/>
                <a:gd name="T2" fmla="*/ 24 w 66"/>
                <a:gd name="T3" fmla="*/ 61 h 61"/>
                <a:gd name="T4" fmla="*/ 0 w 66"/>
                <a:gd name="T5" fmla="*/ 51 h 61"/>
                <a:gd name="T6" fmla="*/ 16 w 66"/>
                <a:gd name="T7" fmla="*/ 0 h 61"/>
                <a:gd name="T8" fmla="*/ 20 w 66"/>
                <a:gd name="T9" fmla="*/ 1 h 61"/>
                <a:gd name="T10" fmla="*/ 36 w 66"/>
                <a:gd name="T11" fmla="*/ 18 h 61"/>
                <a:gd name="T12" fmla="*/ 66 w 66"/>
                <a:gd name="T13" fmla="*/ 44 h 61"/>
                <a:gd name="T14" fmla="*/ 32 w 66"/>
                <a:gd name="T15" fmla="*/ 41 h 61"/>
                <a:gd name="T16" fmla="*/ 32 w 66"/>
                <a:gd name="T17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1">
                  <a:moveTo>
                    <a:pt x="32" y="41"/>
                  </a:moveTo>
                  <a:lnTo>
                    <a:pt x="24" y="61"/>
                  </a:lnTo>
                  <a:lnTo>
                    <a:pt x="0" y="51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36" y="18"/>
                  </a:lnTo>
                  <a:lnTo>
                    <a:pt x="66" y="44"/>
                  </a:lnTo>
                  <a:lnTo>
                    <a:pt x="32" y="41"/>
                  </a:lnTo>
                  <a:lnTo>
                    <a:pt x="32" y="4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" name="Freeform 95">
              <a:extLst>
                <a:ext uri="{FF2B5EF4-FFF2-40B4-BE49-F238E27FC236}">
                  <a16:creationId xmlns:a16="http://schemas.microsoft.com/office/drawing/2014/main" id="{FF6113B8-BE28-17B2-898D-2E7465A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415" y="6914112"/>
              <a:ext cx="827771" cy="1795020"/>
            </a:xfrm>
            <a:custGeom>
              <a:avLst/>
              <a:gdLst>
                <a:gd name="T0" fmla="*/ 361 w 390"/>
                <a:gd name="T1" fmla="*/ 170 h 885"/>
                <a:gd name="T2" fmla="*/ 337 w 390"/>
                <a:gd name="T3" fmla="*/ 193 h 885"/>
                <a:gd name="T4" fmla="*/ 315 w 390"/>
                <a:gd name="T5" fmla="*/ 225 h 885"/>
                <a:gd name="T6" fmla="*/ 289 w 390"/>
                <a:gd name="T7" fmla="*/ 263 h 885"/>
                <a:gd name="T8" fmla="*/ 288 w 390"/>
                <a:gd name="T9" fmla="*/ 325 h 885"/>
                <a:gd name="T10" fmla="*/ 305 w 390"/>
                <a:gd name="T11" fmla="*/ 350 h 885"/>
                <a:gd name="T12" fmla="*/ 316 w 390"/>
                <a:gd name="T13" fmla="*/ 366 h 885"/>
                <a:gd name="T14" fmla="*/ 329 w 390"/>
                <a:gd name="T15" fmla="*/ 402 h 885"/>
                <a:gd name="T16" fmla="*/ 338 w 390"/>
                <a:gd name="T17" fmla="*/ 437 h 885"/>
                <a:gd name="T18" fmla="*/ 305 w 390"/>
                <a:gd name="T19" fmla="*/ 449 h 885"/>
                <a:gd name="T20" fmla="*/ 287 w 390"/>
                <a:gd name="T21" fmla="*/ 466 h 885"/>
                <a:gd name="T22" fmla="*/ 229 w 390"/>
                <a:gd name="T23" fmla="*/ 477 h 885"/>
                <a:gd name="T24" fmla="*/ 227 w 390"/>
                <a:gd name="T25" fmla="*/ 510 h 885"/>
                <a:gd name="T26" fmla="*/ 204 w 390"/>
                <a:gd name="T27" fmla="*/ 550 h 885"/>
                <a:gd name="T28" fmla="*/ 163 w 390"/>
                <a:gd name="T29" fmla="*/ 555 h 885"/>
                <a:gd name="T30" fmla="*/ 188 w 390"/>
                <a:gd name="T31" fmla="*/ 583 h 885"/>
                <a:gd name="T32" fmla="*/ 182 w 390"/>
                <a:gd name="T33" fmla="*/ 613 h 885"/>
                <a:gd name="T34" fmla="*/ 164 w 390"/>
                <a:gd name="T35" fmla="*/ 655 h 885"/>
                <a:gd name="T36" fmla="*/ 147 w 390"/>
                <a:gd name="T37" fmla="*/ 674 h 885"/>
                <a:gd name="T38" fmla="*/ 127 w 390"/>
                <a:gd name="T39" fmla="*/ 711 h 885"/>
                <a:gd name="T40" fmla="*/ 164 w 390"/>
                <a:gd name="T41" fmla="*/ 742 h 885"/>
                <a:gd name="T42" fmla="*/ 149 w 390"/>
                <a:gd name="T43" fmla="*/ 766 h 885"/>
                <a:gd name="T44" fmla="*/ 141 w 390"/>
                <a:gd name="T45" fmla="*/ 818 h 885"/>
                <a:gd name="T46" fmla="*/ 112 w 390"/>
                <a:gd name="T47" fmla="*/ 831 h 885"/>
                <a:gd name="T48" fmla="*/ 112 w 390"/>
                <a:gd name="T49" fmla="*/ 882 h 885"/>
                <a:gd name="T50" fmla="*/ 36 w 390"/>
                <a:gd name="T51" fmla="*/ 852 h 885"/>
                <a:gd name="T52" fmla="*/ 12 w 390"/>
                <a:gd name="T53" fmla="*/ 770 h 885"/>
                <a:gd name="T54" fmla="*/ 29 w 390"/>
                <a:gd name="T55" fmla="*/ 746 h 885"/>
                <a:gd name="T56" fmla="*/ 20 w 390"/>
                <a:gd name="T57" fmla="*/ 622 h 885"/>
                <a:gd name="T58" fmla="*/ 13 w 390"/>
                <a:gd name="T59" fmla="*/ 542 h 885"/>
                <a:gd name="T60" fmla="*/ 5 w 390"/>
                <a:gd name="T61" fmla="*/ 501 h 885"/>
                <a:gd name="T62" fmla="*/ 0 w 390"/>
                <a:gd name="T63" fmla="*/ 431 h 885"/>
                <a:gd name="T64" fmla="*/ 28 w 390"/>
                <a:gd name="T65" fmla="*/ 388 h 885"/>
                <a:gd name="T66" fmla="*/ 17 w 390"/>
                <a:gd name="T67" fmla="*/ 342 h 885"/>
                <a:gd name="T68" fmla="*/ 28 w 390"/>
                <a:gd name="T69" fmla="*/ 310 h 885"/>
                <a:gd name="T70" fmla="*/ 16 w 390"/>
                <a:gd name="T71" fmla="*/ 267 h 885"/>
                <a:gd name="T72" fmla="*/ 24 w 390"/>
                <a:gd name="T73" fmla="*/ 239 h 885"/>
                <a:gd name="T74" fmla="*/ 28 w 390"/>
                <a:gd name="T75" fmla="*/ 184 h 885"/>
                <a:gd name="T76" fmla="*/ 45 w 390"/>
                <a:gd name="T77" fmla="*/ 151 h 885"/>
                <a:gd name="T78" fmla="*/ 41 w 390"/>
                <a:gd name="T79" fmla="*/ 112 h 885"/>
                <a:gd name="T80" fmla="*/ 54 w 390"/>
                <a:gd name="T81" fmla="*/ 66 h 885"/>
                <a:gd name="T82" fmla="*/ 71 w 390"/>
                <a:gd name="T83" fmla="*/ 30 h 885"/>
                <a:gd name="T84" fmla="*/ 108 w 390"/>
                <a:gd name="T85" fmla="*/ 18 h 885"/>
                <a:gd name="T86" fmla="*/ 164 w 390"/>
                <a:gd name="T87" fmla="*/ 7 h 885"/>
                <a:gd name="T88" fmla="*/ 200 w 390"/>
                <a:gd name="T89" fmla="*/ 33 h 885"/>
                <a:gd name="T90" fmla="*/ 221 w 390"/>
                <a:gd name="T91" fmla="*/ 49 h 885"/>
                <a:gd name="T92" fmla="*/ 242 w 390"/>
                <a:gd name="T93" fmla="*/ 77 h 885"/>
                <a:gd name="T94" fmla="*/ 280 w 390"/>
                <a:gd name="T95" fmla="*/ 84 h 885"/>
                <a:gd name="T96" fmla="*/ 280 w 390"/>
                <a:gd name="T97" fmla="*/ 127 h 885"/>
                <a:gd name="T98" fmla="*/ 346 w 390"/>
                <a:gd name="T99" fmla="*/ 149 h 885"/>
                <a:gd name="T100" fmla="*/ 363 w 390"/>
                <a:gd name="T101" fmla="*/ 128 h 885"/>
                <a:gd name="T102" fmla="*/ 377 w 390"/>
                <a:gd name="T103" fmla="*/ 133 h 885"/>
                <a:gd name="T104" fmla="*/ 390 w 390"/>
                <a:gd name="T105" fmla="*/ 153 h 885"/>
                <a:gd name="T106" fmla="*/ 373 w 390"/>
                <a:gd name="T107" fmla="*/ 15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90" h="885">
                  <a:moveTo>
                    <a:pt x="373" y="155"/>
                  </a:moveTo>
                  <a:lnTo>
                    <a:pt x="361" y="170"/>
                  </a:lnTo>
                  <a:lnTo>
                    <a:pt x="350" y="176"/>
                  </a:lnTo>
                  <a:lnTo>
                    <a:pt x="337" y="193"/>
                  </a:lnTo>
                  <a:lnTo>
                    <a:pt x="325" y="207"/>
                  </a:lnTo>
                  <a:lnTo>
                    <a:pt x="315" y="225"/>
                  </a:lnTo>
                  <a:lnTo>
                    <a:pt x="303" y="242"/>
                  </a:lnTo>
                  <a:lnTo>
                    <a:pt x="289" y="263"/>
                  </a:lnTo>
                  <a:lnTo>
                    <a:pt x="285" y="288"/>
                  </a:lnTo>
                  <a:lnTo>
                    <a:pt x="288" y="325"/>
                  </a:lnTo>
                  <a:lnTo>
                    <a:pt x="296" y="353"/>
                  </a:lnTo>
                  <a:lnTo>
                    <a:pt x="305" y="350"/>
                  </a:lnTo>
                  <a:lnTo>
                    <a:pt x="304" y="361"/>
                  </a:lnTo>
                  <a:lnTo>
                    <a:pt x="316" y="366"/>
                  </a:lnTo>
                  <a:lnTo>
                    <a:pt x="329" y="369"/>
                  </a:lnTo>
                  <a:lnTo>
                    <a:pt x="329" y="402"/>
                  </a:lnTo>
                  <a:lnTo>
                    <a:pt x="342" y="407"/>
                  </a:lnTo>
                  <a:lnTo>
                    <a:pt x="338" y="437"/>
                  </a:lnTo>
                  <a:lnTo>
                    <a:pt x="325" y="446"/>
                  </a:lnTo>
                  <a:lnTo>
                    <a:pt x="305" y="449"/>
                  </a:lnTo>
                  <a:lnTo>
                    <a:pt x="300" y="465"/>
                  </a:lnTo>
                  <a:lnTo>
                    <a:pt x="287" y="466"/>
                  </a:lnTo>
                  <a:lnTo>
                    <a:pt x="243" y="474"/>
                  </a:lnTo>
                  <a:lnTo>
                    <a:pt x="229" y="477"/>
                  </a:lnTo>
                  <a:lnTo>
                    <a:pt x="222" y="485"/>
                  </a:lnTo>
                  <a:lnTo>
                    <a:pt x="227" y="510"/>
                  </a:lnTo>
                  <a:lnTo>
                    <a:pt x="229" y="540"/>
                  </a:lnTo>
                  <a:lnTo>
                    <a:pt x="204" y="550"/>
                  </a:lnTo>
                  <a:lnTo>
                    <a:pt x="168" y="530"/>
                  </a:lnTo>
                  <a:lnTo>
                    <a:pt x="163" y="555"/>
                  </a:lnTo>
                  <a:lnTo>
                    <a:pt x="181" y="567"/>
                  </a:lnTo>
                  <a:lnTo>
                    <a:pt x="188" y="583"/>
                  </a:lnTo>
                  <a:lnTo>
                    <a:pt x="192" y="601"/>
                  </a:lnTo>
                  <a:lnTo>
                    <a:pt x="182" y="613"/>
                  </a:lnTo>
                  <a:lnTo>
                    <a:pt x="173" y="625"/>
                  </a:lnTo>
                  <a:lnTo>
                    <a:pt x="164" y="655"/>
                  </a:lnTo>
                  <a:lnTo>
                    <a:pt x="149" y="662"/>
                  </a:lnTo>
                  <a:lnTo>
                    <a:pt x="147" y="674"/>
                  </a:lnTo>
                  <a:lnTo>
                    <a:pt x="132" y="679"/>
                  </a:lnTo>
                  <a:lnTo>
                    <a:pt x="127" y="711"/>
                  </a:lnTo>
                  <a:lnTo>
                    <a:pt x="163" y="727"/>
                  </a:lnTo>
                  <a:lnTo>
                    <a:pt x="164" y="742"/>
                  </a:lnTo>
                  <a:lnTo>
                    <a:pt x="163" y="756"/>
                  </a:lnTo>
                  <a:lnTo>
                    <a:pt x="149" y="766"/>
                  </a:lnTo>
                  <a:lnTo>
                    <a:pt x="141" y="779"/>
                  </a:lnTo>
                  <a:lnTo>
                    <a:pt x="141" y="818"/>
                  </a:lnTo>
                  <a:lnTo>
                    <a:pt x="124" y="822"/>
                  </a:lnTo>
                  <a:lnTo>
                    <a:pt x="112" y="831"/>
                  </a:lnTo>
                  <a:lnTo>
                    <a:pt x="114" y="852"/>
                  </a:lnTo>
                  <a:lnTo>
                    <a:pt x="112" y="882"/>
                  </a:lnTo>
                  <a:lnTo>
                    <a:pt x="41" y="885"/>
                  </a:lnTo>
                  <a:lnTo>
                    <a:pt x="36" y="852"/>
                  </a:lnTo>
                  <a:lnTo>
                    <a:pt x="16" y="841"/>
                  </a:lnTo>
                  <a:lnTo>
                    <a:pt x="12" y="770"/>
                  </a:lnTo>
                  <a:lnTo>
                    <a:pt x="25" y="766"/>
                  </a:lnTo>
                  <a:lnTo>
                    <a:pt x="29" y="746"/>
                  </a:lnTo>
                  <a:lnTo>
                    <a:pt x="30" y="650"/>
                  </a:lnTo>
                  <a:lnTo>
                    <a:pt x="20" y="622"/>
                  </a:lnTo>
                  <a:lnTo>
                    <a:pt x="20" y="584"/>
                  </a:lnTo>
                  <a:lnTo>
                    <a:pt x="13" y="542"/>
                  </a:lnTo>
                  <a:lnTo>
                    <a:pt x="3" y="519"/>
                  </a:lnTo>
                  <a:lnTo>
                    <a:pt x="5" y="501"/>
                  </a:lnTo>
                  <a:lnTo>
                    <a:pt x="22" y="478"/>
                  </a:lnTo>
                  <a:lnTo>
                    <a:pt x="0" y="431"/>
                  </a:lnTo>
                  <a:lnTo>
                    <a:pt x="17" y="404"/>
                  </a:lnTo>
                  <a:lnTo>
                    <a:pt x="28" y="388"/>
                  </a:lnTo>
                  <a:lnTo>
                    <a:pt x="17" y="376"/>
                  </a:lnTo>
                  <a:lnTo>
                    <a:pt x="17" y="342"/>
                  </a:lnTo>
                  <a:lnTo>
                    <a:pt x="30" y="338"/>
                  </a:lnTo>
                  <a:lnTo>
                    <a:pt x="28" y="310"/>
                  </a:lnTo>
                  <a:lnTo>
                    <a:pt x="17" y="306"/>
                  </a:lnTo>
                  <a:lnTo>
                    <a:pt x="16" y="267"/>
                  </a:lnTo>
                  <a:lnTo>
                    <a:pt x="26" y="258"/>
                  </a:lnTo>
                  <a:lnTo>
                    <a:pt x="24" y="239"/>
                  </a:lnTo>
                  <a:lnTo>
                    <a:pt x="18" y="199"/>
                  </a:lnTo>
                  <a:lnTo>
                    <a:pt x="28" y="184"/>
                  </a:lnTo>
                  <a:lnTo>
                    <a:pt x="30" y="161"/>
                  </a:lnTo>
                  <a:lnTo>
                    <a:pt x="45" y="151"/>
                  </a:lnTo>
                  <a:lnTo>
                    <a:pt x="53" y="129"/>
                  </a:lnTo>
                  <a:lnTo>
                    <a:pt x="41" y="112"/>
                  </a:lnTo>
                  <a:lnTo>
                    <a:pt x="53" y="95"/>
                  </a:lnTo>
                  <a:lnTo>
                    <a:pt x="54" y="66"/>
                  </a:lnTo>
                  <a:lnTo>
                    <a:pt x="70" y="61"/>
                  </a:lnTo>
                  <a:lnTo>
                    <a:pt x="71" y="30"/>
                  </a:lnTo>
                  <a:lnTo>
                    <a:pt x="86" y="0"/>
                  </a:lnTo>
                  <a:lnTo>
                    <a:pt x="108" y="18"/>
                  </a:lnTo>
                  <a:lnTo>
                    <a:pt x="136" y="28"/>
                  </a:lnTo>
                  <a:lnTo>
                    <a:pt x="164" y="7"/>
                  </a:lnTo>
                  <a:lnTo>
                    <a:pt x="178" y="22"/>
                  </a:lnTo>
                  <a:lnTo>
                    <a:pt x="200" y="33"/>
                  </a:lnTo>
                  <a:lnTo>
                    <a:pt x="206" y="42"/>
                  </a:lnTo>
                  <a:lnTo>
                    <a:pt x="221" y="49"/>
                  </a:lnTo>
                  <a:lnTo>
                    <a:pt x="234" y="61"/>
                  </a:lnTo>
                  <a:lnTo>
                    <a:pt x="242" y="77"/>
                  </a:lnTo>
                  <a:lnTo>
                    <a:pt x="275" y="81"/>
                  </a:lnTo>
                  <a:lnTo>
                    <a:pt x="280" y="84"/>
                  </a:lnTo>
                  <a:lnTo>
                    <a:pt x="288" y="92"/>
                  </a:lnTo>
                  <a:lnTo>
                    <a:pt x="280" y="127"/>
                  </a:lnTo>
                  <a:lnTo>
                    <a:pt x="274" y="148"/>
                  </a:lnTo>
                  <a:lnTo>
                    <a:pt x="346" y="149"/>
                  </a:lnTo>
                  <a:lnTo>
                    <a:pt x="349" y="137"/>
                  </a:lnTo>
                  <a:lnTo>
                    <a:pt x="363" y="128"/>
                  </a:lnTo>
                  <a:lnTo>
                    <a:pt x="374" y="108"/>
                  </a:lnTo>
                  <a:lnTo>
                    <a:pt x="377" y="133"/>
                  </a:lnTo>
                  <a:lnTo>
                    <a:pt x="389" y="133"/>
                  </a:lnTo>
                  <a:lnTo>
                    <a:pt x="390" y="153"/>
                  </a:lnTo>
                  <a:lnTo>
                    <a:pt x="373" y="155"/>
                  </a:lnTo>
                  <a:lnTo>
                    <a:pt x="373" y="15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Freeform 96">
              <a:extLst>
                <a:ext uri="{FF2B5EF4-FFF2-40B4-BE49-F238E27FC236}">
                  <a16:creationId xmlns:a16="http://schemas.microsoft.com/office/drawing/2014/main" id="{16235B60-B116-64F5-1BE9-D1C453E1A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6503" y="6755907"/>
              <a:ext cx="445722" cy="460418"/>
            </a:xfrm>
            <a:custGeom>
              <a:avLst/>
              <a:gdLst>
                <a:gd name="T0" fmla="*/ 199 w 210"/>
                <a:gd name="T1" fmla="*/ 206 h 227"/>
                <a:gd name="T2" fmla="*/ 185 w 210"/>
                <a:gd name="T3" fmla="*/ 215 h 227"/>
                <a:gd name="T4" fmla="*/ 182 w 210"/>
                <a:gd name="T5" fmla="*/ 227 h 227"/>
                <a:gd name="T6" fmla="*/ 110 w 210"/>
                <a:gd name="T7" fmla="*/ 226 h 227"/>
                <a:gd name="T8" fmla="*/ 116 w 210"/>
                <a:gd name="T9" fmla="*/ 205 h 227"/>
                <a:gd name="T10" fmla="*/ 124 w 210"/>
                <a:gd name="T11" fmla="*/ 170 h 227"/>
                <a:gd name="T12" fmla="*/ 116 w 210"/>
                <a:gd name="T13" fmla="*/ 162 h 227"/>
                <a:gd name="T14" fmla="*/ 111 w 210"/>
                <a:gd name="T15" fmla="*/ 159 h 227"/>
                <a:gd name="T16" fmla="*/ 78 w 210"/>
                <a:gd name="T17" fmla="*/ 155 h 227"/>
                <a:gd name="T18" fmla="*/ 70 w 210"/>
                <a:gd name="T19" fmla="*/ 139 h 227"/>
                <a:gd name="T20" fmla="*/ 57 w 210"/>
                <a:gd name="T21" fmla="*/ 127 h 227"/>
                <a:gd name="T22" fmla="*/ 42 w 210"/>
                <a:gd name="T23" fmla="*/ 120 h 227"/>
                <a:gd name="T24" fmla="*/ 36 w 210"/>
                <a:gd name="T25" fmla="*/ 111 h 227"/>
                <a:gd name="T26" fmla="*/ 14 w 210"/>
                <a:gd name="T27" fmla="*/ 100 h 227"/>
                <a:gd name="T28" fmla="*/ 0 w 210"/>
                <a:gd name="T29" fmla="*/ 85 h 227"/>
                <a:gd name="T30" fmla="*/ 8 w 210"/>
                <a:gd name="T31" fmla="*/ 44 h 227"/>
                <a:gd name="T32" fmla="*/ 16 w 210"/>
                <a:gd name="T33" fmla="*/ 24 h 227"/>
                <a:gd name="T34" fmla="*/ 42 w 210"/>
                <a:gd name="T35" fmla="*/ 15 h 227"/>
                <a:gd name="T36" fmla="*/ 61 w 210"/>
                <a:gd name="T37" fmla="*/ 0 h 227"/>
                <a:gd name="T38" fmla="*/ 88 w 210"/>
                <a:gd name="T39" fmla="*/ 11 h 227"/>
                <a:gd name="T40" fmla="*/ 99 w 210"/>
                <a:gd name="T41" fmla="*/ 26 h 227"/>
                <a:gd name="T42" fmla="*/ 100 w 210"/>
                <a:gd name="T43" fmla="*/ 44 h 227"/>
                <a:gd name="T44" fmla="*/ 116 w 210"/>
                <a:gd name="T45" fmla="*/ 50 h 227"/>
                <a:gd name="T46" fmla="*/ 119 w 210"/>
                <a:gd name="T47" fmla="*/ 70 h 227"/>
                <a:gd name="T48" fmla="*/ 140 w 210"/>
                <a:gd name="T49" fmla="*/ 74 h 227"/>
                <a:gd name="T50" fmla="*/ 145 w 210"/>
                <a:gd name="T51" fmla="*/ 86 h 227"/>
                <a:gd name="T52" fmla="*/ 157 w 210"/>
                <a:gd name="T53" fmla="*/ 91 h 227"/>
                <a:gd name="T54" fmla="*/ 180 w 210"/>
                <a:gd name="T55" fmla="*/ 92 h 227"/>
                <a:gd name="T56" fmla="*/ 182 w 210"/>
                <a:gd name="T57" fmla="*/ 119 h 227"/>
                <a:gd name="T58" fmla="*/ 202 w 210"/>
                <a:gd name="T59" fmla="*/ 122 h 227"/>
                <a:gd name="T60" fmla="*/ 207 w 210"/>
                <a:gd name="T61" fmla="*/ 181 h 227"/>
                <a:gd name="T62" fmla="*/ 210 w 210"/>
                <a:gd name="T63" fmla="*/ 186 h 227"/>
                <a:gd name="T64" fmla="*/ 199 w 210"/>
                <a:gd name="T65" fmla="*/ 206 h 227"/>
                <a:gd name="T66" fmla="*/ 199 w 210"/>
                <a:gd name="T67" fmla="*/ 20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0" h="227">
                  <a:moveTo>
                    <a:pt x="199" y="206"/>
                  </a:moveTo>
                  <a:lnTo>
                    <a:pt x="185" y="215"/>
                  </a:lnTo>
                  <a:lnTo>
                    <a:pt x="182" y="227"/>
                  </a:lnTo>
                  <a:lnTo>
                    <a:pt x="110" y="226"/>
                  </a:lnTo>
                  <a:lnTo>
                    <a:pt x="116" y="205"/>
                  </a:lnTo>
                  <a:lnTo>
                    <a:pt x="124" y="170"/>
                  </a:lnTo>
                  <a:lnTo>
                    <a:pt x="116" y="162"/>
                  </a:lnTo>
                  <a:lnTo>
                    <a:pt x="111" y="159"/>
                  </a:lnTo>
                  <a:lnTo>
                    <a:pt x="78" y="155"/>
                  </a:lnTo>
                  <a:lnTo>
                    <a:pt x="70" y="139"/>
                  </a:lnTo>
                  <a:lnTo>
                    <a:pt x="57" y="127"/>
                  </a:lnTo>
                  <a:lnTo>
                    <a:pt x="42" y="120"/>
                  </a:lnTo>
                  <a:lnTo>
                    <a:pt x="36" y="111"/>
                  </a:lnTo>
                  <a:lnTo>
                    <a:pt x="14" y="100"/>
                  </a:lnTo>
                  <a:lnTo>
                    <a:pt x="0" y="85"/>
                  </a:lnTo>
                  <a:lnTo>
                    <a:pt x="8" y="44"/>
                  </a:lnTo>
                  <a:lnTo>
                    <a:pt x="16" y="24"/>
                  </a:lnTo>
                  <a:lnTo>
                    <a:pt x="42" y="15"/>
                  </a:lnTo>
                  <a:lnTo>
                    <a:pt x="61" y="0"/>
                  </a:lnTo>
                  <a:lnTo>
                    <a:pt x="88" y="11"/>
                  </a:lnTo>
                  <a:lnTo>
                    <a:pt x="99" y="26"/>
                  </a:lnTo>
                  <a:lnTo>
                    <a:pt x="100" y="44"/>
                  </a:lnTo>
                  <a:lnTo>
                    <a:pt x="116" y="50"/>
                  </a:lnTo>
                  <a:lnTo>
                    <a:pt x="119" y="70"/>
                  </a:lnTo>
                  <a:lnTo>
                    <a:pt x="140" y="74"/>
                  </a:lnTo>
                  <a:lnTo>
                    <a:pt x="145" y="86"/>
                  </a:lnTo>
                  <a:lnTo>
                    <a:pt x="157" y="91"/>
                  </a:lnTo>
                  <a:lnTo>
                    <a:pt x="180" y="92"/>
                  </a:lnTo>
                  <a:lnTo>
                    <a:pt x="182" y="119"/>
                  </a:lnTo>
                  <a:lnTo>
                    <a:pt x="202" y="122"/>
                  </a:lnTo>
                  <a:lnTo>
                    <a:pt x="207" y="181"/>
                  </a:lnTo>
                  <a:lnTo>
                    <a:pt x="210" y="186"/>
                  </a:lnTo>
                  <a:lnTo>
                    <a:pt x="199" y="206"/>
                  </a:lnTo>
                  <a:lnTo>
                    <a:pt x="199" y="20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0212620B-AE21-B6B0-5A63-AD53B972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897" y="4711410"/>
              <a:ext cx="116737" cy="58821"/>
            </a:xfrm>
            <a:custGeom>
              <a:avLst/>
              <a:gdLst>
                <a:gd name="T0" fmla="*/ 47 w 55"/>
                <a:gd name="T1" fmla="*/ 26 h 29"/>
                <a:gd name="T2" fmla="*/ 19 w 55"/>
                <a:gd name="T3" fmla="*/ 29 h 29"/>
                <a:gd name="T4" fmla="*/ 0 w 55"/>
                <a:gd name="T5" fmla="*/ 16 h 29"/>
                <a:gd name="T6" fmla="*/ 12 w 55"/>
                <a:gd name="T7" fmla="*/ 0 h 29"/>
                <a:gd name="T8" fmla="*/ 32 w 55"/>
                <a:gd name="T9" fmla="*/ 0 h 29"/>
                <a:gd name="T10" fmla="*/ 55 w 55"/>
                <a:gd name="T11" fmla="*/ 11 h 29"/>
                <a:gd name="T12" fmla="*/ 47 w 55"/>
                <a:gd name="T13" fmla="*/ 26 h 29"/>
                <a:gd name="T14" fmla="*/ 47 w 55"/>
                <a:gd name="T15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29">
                  <a:moveTo>
                    <a:pt x="47" y="26"/>
                  </a:moveTo>
                  <a:lnTo>
                    <a:pt x="19" y="29"/>
                  </a:lnTo>
                  <a:lnTo>
                    <a:pt x="0" y="16"/>
                  </a:lnTo>
                  <a:lnTo>
                    <a:pt x="12" y="0"/>
                  </a:lnTo>
                  <a:lnTo>
                    <a:pt x="32" y="0"/>
                  </a:lnTo>
                  <a:lnTo>
                    <a:pt x="55" y="11"/>
                  </a:lnTo>
                  <a:lnTo>
                    <a:pt x="47" y="26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" name="Freeform 98">
              <a:extLst>
                <a:ext uri="{FF2B5EF4-FFF2-40B4-BE49-F238E27FC236}">
                  <a16:creationId xmlns:a16="http://schemas.microsoft.com/office/drawing/2014/main" id="{F3CE9156-6AB1-0384-EA50-9C67D0908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025" y="4626223"/>
              <a:ext cx="191024" cy="129809"/>
            </a:xfrm>
            <a:custGeom>
              <a:avLst/>
              <a:gdLst>
                <a:gd name="T0" fmla="*/ 85 w 90"/>
                <a:gd name="T1" fmla="*/ 61 h 64"/>
                <a:gd name="T2" fmla="*/ 64 w 90"/>
                <a:gd name="T3" fmla="*/ 62 h 64"/>
                <a:gd name="T4" fmla="*/ 29 w 90"/>
                <a:gd name="T5" fmla="*/ 61 h 64"/>
                <a:gd name="T6" fmla="*/ 0 w 90"/>
                <a:gd name="T7" fmla="*/ 64 h 64"/>
                <a:gd name="T8" fmla="*/ 8 w 90"/>
                <a:gd name="T9" fmla="*/ 46 h 64"/>
                <a:gd name="T10" fmla="*/ 8 w 90"/>
                <a:gd name="T11" fmla="*/ 12 h 64"/>
                <a:gd name="T12" fmla="*/ 8 w 90"/>
                <a:gd name="T13" fmla="*/ 0 h 64"/>
                <a:gd name="T14" fmla="*/ 29 w 90"/>
                <a:gd name="T15" fmla="*/ 4 h 64"/>
                <a:gd name="T16" fmla="*/ 39 w 90"/>
                <a:gd name="T17" fmla="*/ 14 h 64"/>
                <a:gd name="T18" fmla="*/ 48 w 90"/>
                <a:gd name="T19" fmla="*/ 18 h 64"/>
                <a:gd name="T20" fmla="*/ 58 w 90"/>
                <a:gd name="T21" fmla="*/ 18 h 64"/>
                <a:gd name="T22" fmla="*/ 62 w 90"/>
                <a:gd name="T23" fmla="*/ 33 h 64"/>
                <a:gd name="T24" fmla="*/ 74 w 90"/>
                <a:gd name="T25" fmla="*/ 39 h 64"/>
                <a:gd name="T26" fmla="*/ 90 w 90"/>
                <a:gd name="T27" fmla="*/ 50 h 64"/>
                <a:gd name="T28" fmla="*/ 85 w 90"/>
                <a:gd name="T29" fmla="*/ 61 h 64"/>
                <a:gd name="T30" fmla="*/ 85 w 90"/>
                <a:gd name="T31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" h="64">
                  <a:moveTo>
                    <a:pt x="85" y="61"/>
                  </a:moveTo>
                  <a:lnTo>
                    <a:pt x="64" y="62"/>
                  </a:lnTo>
                  <a:lnTo>
                    <a:pt x="29" y="61"/>
                  </a:lnTo>
                  <a:lnTo>
                    <a:pt x="0" y="64"/>
                  </a:lnTo>
                  <a:lnTo>
                    <a:pt x="8" y="46"/>
                  </a:lnTo>
                  <a:lnTo>
                    <a:pt x="8" y="12"/>
                  </a:lnTo>
                  <a:lnTo>
                    <a:pt x="8" y="0"/>
                  </a:lnTo>
                  <a:lnTo>
                    <a:pt x="29" y="4"/>
                  </a:lnTo>
                  <a:lnTo>
                    <a:pt x="39" y="14"/>
                  </a:lnTo>
                  <a:lnTo>
                    <a:pt x="48" y="18"/>
                  </a:lnTo>
                  <a:lnTo>
                    <a:pt x="58" y="18"/>
                  </a:lnTo>
                  <a:lnTo>
                    <a:pt x="62" y="33"/>
                  </a:lnTo>
                  <a:lnTo>
                    <a:pt x="74" y="39"/>
                  </a:lnTo>
                  <a:lnTo>
                    <a:pt x="90" y="50"/>
                  </a:lnTo>
                  <a:lnTo>
                    <a:pt x="85" y="61"/>
                  </a:lnTo>
                  <a:lnTo>
                    <a:pt x="85" y="6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Freeform 99">
              <a:extLst>
                <a:ext uri="{FF2B5EF4-FFF2-40B4-BE49-F238E27FC236}">
                  <a16:creationId xmlns:a16="http://schemas.microsoft.com/office/drawing/2014/main" id="{DEC5E85C-2B3E-A4CA-DB11-5B8CD60B7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132" y="4717495"/>
              <a:ext cx="76410" cy="46651"/>
            </a:xfrm>
            <a:custGeom>
              <a:avLst/>
              <a:gdLst>
                <a:gd name="T0" fmla="*/ 23 w 36"/>
                <a:gd name="T1" fmla="*/ 23 h 23"/>
                <a:gd name="T2" fmla="*/ 10 w 36"/>
                <a:gd name="T3" fmla="*/ 17 h 23"/>
                <a:gd name="T4" fmla="*/ 0 w 36"/>
                <a:gd name="T5" fmla="*/ 10 h 23"/>
                <a:gd name="T6" fmla="*/ 14 w 36"/>
                <a:gd name="T7" fmla="*/ 1 h 23"/>
                <a:gd name="T8" fmla="*/ 36 w 36"/>
                <a:gd name="T9" fmla="*/ 0 h 23"/>
                <a:gd name="T10" fmla="*/ 36 w 36"/>
                <a:gd name="T11" fmla="*/ 17 h 23"/>
                <a:gd name="T12" fmla="*/ 23 w 36"/>
                <a:gd name="T13" fmla="*/ 23 h 23"/>
                <a:gd name="T14" fmla="*/ 23 w 36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3">
                  <a:moveTo>
                    <a:pt x="23" y="23"/>
                  </a:moveTo>
                  <a:lnTo>
                    <a:pt x="10" y="17"/>
                  </a:lnTo>
                  <a:lnTo>
                    <a:pt x="0" y="10"/>
                  </a:lnTo>
                  <a:lnTo>
                    <a:pt x="14" y="1"/>
                  </a:lnTo>
                  <a:lnTo>
                    <a:pt x="36" y="0"/>
                  </a:lnTo>
                  <a:lnTo>
                    <a:pt x="36" y="17"/>
                  </a:lnTo>
                  <a:lnTo>
                    <a:pt x="23" y="23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reeform 100">
              <a:extLst>
                <a:ext uri="{FF2B5EF4-FFF2-40B4-BE49-F238E27FC236}">
                  <a16:creationId xmlns:a16="http://schemas.microsoft.com/office/drawing/2014/main" id="{ACF15020-7F29-C140-D25C-9D338B9E4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365" y="4800655"/>
              <a:ext cx="331109" cy="271788"/>
            </a:xfrm>
            <a:custGeom>
              <a:avLst/>
              <a:gdLst>
                <a:gd name="T0" fmla="*/ 129 w 156"/>
                <a:gd name="T1" fmla="*/ 115 h 134"/>
                <a:gd name="T2" fmla="*/ 97 w 156"/>
                <a:gd name="T3" fmla="*/ 109 h 134"/>
                <a:gd name="T4" fmla="*/ 68 w 156"/>
                <a:gd name="T5" fmla="*/ 119 h 134"/>
                <a:gd name="T6" fmla="*/ 56 w 156"/>
                <a:gd name="T7" fmla="*/ 134 h 134"/>
                <a:gd name="T8" fmla="*/ 47 w 156"/>
                <a:gd name="T9" fmla="*/ 124 h 134"/>
                <a:gd name="T10" fmla="*/ 27 w 156"/>
                <a:gd name="T11" fmla="*/ 124 h 134"/>
                <a:gd name="T12" fmla="*/ 26 w 156"/>
                <a:gd name="T13" fmla="*/ 107 h 134"/>
                <a:gd name="T14" fmla="*/ 29 w 156"/>
                <a:gd name="T15" fmla="*/ 89 h 134"/>
                <a:gd name="T16" fmla="*/ 43 w 156"/>
                <a:gd name="T17" fmla="*/ 82 h 134"/>
                <a:gd name="T18" fmla="*/ 33 w 156"/>
                <a:gd name="T19" fmla="*/ 72 h 134"/>
                <a:gd name="T20" fmla="*/ 17 w 156"/>
                <a:gd name="T21" fmla="*/ 51 h 134"/>
                <a:gd name="T22" fmla="*/ 0 w 156"/>
                <a:gd name="T23" fmla="*/ 46 h 134"/>
                <a:gd name="T24" fmla="*/ 15 w 156"/>
                <a:gd name="T25" fmla="*/ 38 h 134"/>
                <a:gd name="T26" fmla="*/ 45 w 156"/>
                <a:gd name="T27" fmla="*/ 5 h 134"/>
                <a:gd name="T28" fmla="*/ 64 w 156"/>
                <a:gd name="T29" fmla="*/ 0 h 134"/>
                <a:gd name="T30" fmla="*/ 75 w 156"/>
                <a:gd name="T31" fmla="*/ 14 h 134"/>
                <a:gd name="T32" fmla="*/ 91 w 156"/>
                <a:gd name="T33" fmla="*/ 21 h 134"/>
                <a:gd name="T34" fmla="*/ 109 w 156"/>
                <a:gd name="T35" fmla="*/ 46 h 134"/>
                <a:gd name="T36" fmla="*/ 125 w 156"/>
                <a:gd name="T37" fmla="*/ 59 h 134"/>
                <a:gd name="T38" fmla="*/ 129 w 156"/>
                <a:gd name="T39" fmla="*/ 79 h 134"/>
                <a:gd name="T40" fmla="*/ 144 w 156"/>
                <a:gd name="T41" fmla="*/ 88 h 134"/>
                <a:gd name="T42" fmla="*/ 156 w 156"/>
                <a:gd name="T43" fmla="*/ 115 h 134"/>
                <a:gd name="T44" fmla="*/ 129 w 156"/>
                <a:gd name="T45" fmla="*/ 115 h 134"/>
                <a:gd name="T46" fmla="*/ 129 w 156"/>
                <a:gd name="T47" fmla="*/ 11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6" h="134">
                  <a:moveTo>
                    <a:pt x="129" y="115"/>
                  </a:moveTo>
                  <a:lnTo>
                    <a:pt x="97" y="109"/>
                  </a:lnTo>
                  <a:lnTo>
                    <a:pt x="68" y="119"/>
                  </a:lnTo>
                  <a:lnTo>
                    <a:pt x="56" y="134"/>
                  </a:lnTo>
                  <a:lnTo>
                    <a:pt x="47" y="124"/>
                  </a:lnTo>
                  <a:lnTo>
                    <a:pt x="27" y="124"/>
                  </a:lnTo>
                  <a:lnTo>
                    <a:pt x="26" y="107"/>
                  </a:lnTo>
                  <a:lnTo>
                    <a:pt x="29" y="89"/>
                  </a:lnTo>
                  <a:lnTo>
                    <a:pt x="43" y="82"/>
                  </a:lnTo>
                  <a:lnTo>
                    <a:pt x="33" y="72"/>
                  </a:lnTo>
                  <a:lnTo>
                    <a:pt x="17" y="51"/>
                  </a:lnTo>
                  <a:lnTo>
                    <a:pt x="0" y="46"/>
                  </a:lnTo>
                  <a:lnTo>
                    <a:pt x="15" y="38"/>
                  </a:lnTo>
                  <a:lnTo>
                    <a:pt x="45" y="5"/>
                  </a:lnTo>
                  <a:lnTo>
                    <a:pt x="64" y="0"/>
                  </a:lnTo>
                  <a:lnTo>
                    <a:pt x="75" y="14"/>
                  </a:lnTo>
                  <a:lnTo>
                    <a:pt x="91" y="21"/>
                  </a:lnTo>
                  <a:lnTo>
                    <a:pt x="109" y="46"/>
                  </a:lnTo>
                  <a:lnTo>
                    <a:pt x="125" y="59"/>
                  </a:lnTo>
                  <a:lnTo>
                    <a:pt x="129" y="79"/>
                  </a:lnTo>
                  <a:lnTo>
                    <a:pt x="144" y="88"/>
                  </a:lnTo>
                  <a:lnTo>
                    <a:pt x="156" y="115"/>
                  </a:lnTo>
                  <a:lnTo>
                    <a:pt x="129" y="115"/>
                  </a:lnTo>
                  <a:lnTo>
                    <a:pt x="129" y="11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Freeform 101">
              <a:extLst>
                <a:ext uri="{FF2B5EF4-FFF2-40B4-BE49-F238E27FC236}">
                  <a16:creationId xmlns:a16="http://schemas.microsoft.com/office/drawing/2014/main" id="{AA74B5EC-FCED-3B45-5FDE-90908442F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2067" y="5839129"/>
              <a:ext cx="401151" cy="405654"/>
            </a:xfrm>
            <a:custGeom>
              <a:avLst/>
              <a:gdLst>
                <a:gd name="T0" fmla="*/ 116 w 143"/>
                <a:gd name="T1" fmla="*/ 148 h 151"/>
                <a:gd name="T2" fmla="*/ 89 w 143"/>
                <a:gd name="T3" fmla="*/ 141 h 151"/>
                <a:gd name="T4" fmla="*/ 66 w 143"/>
                <a:gd name="T5" fmla="*/ 116 h 151"/>
                <a:gd name="T6" fmla="*/ 49 w 143"/>
                <a:gd name="T7" fmla="*/ 94 h 151"/>
                <a:gd name="T8" fmla="*/ 21 w 143"/>
                <a:gd name="T9" fmla="*/ 90 h 151"/>
                <a:gd name="T10" fmla="*/ 0 w 143"/>
                <a:gd name="T11" fmla="*/ 0 h 151"/>
                <a:gd name="T12" fmla="*/ 19 w 143"/>
                <a:gd name="T13" fmla="*/ 7 h 151"/>
                <a:gd name="T14" fmla="*/ 48 w 143"/>
                <a:gd name="T15" fmla="*/ 6 h 151"/>
                <a:gd name="T16" fmla="*/ 48 w 143"/>
                <a:gd name="T17" fmla="*/ 30 h 151"/>
                <a:gd name="T18" fmla="*/ 66 w 143"/>
                <a:gd name="T19" fmla="*/ 36 h 151"/>
                <a:gd name="T20" fmla="*/ 70 w 143"/>
                <a:gd name="T21" fmla="*/ 48 h 151"/>
                <a:gd name="T22" fmla="*/ 86 w 143"/>
                <a:gd name="T23" fmla="*/ 62 h 151"/>
                <a:gd name="T24" fmla="*/ 95 w 143"/>
                <a:gd name="T25" fmla="*/ 71 h 151"/>
                <a:gd name="T26" fmla="*/ 92 w 143"/>
                <a:gd name="T27" fmla="*/ 92 h 151"/>
                <a:gd name="T28" fmla="*/ 105 w 143"/>
                <a:gd name="T29" fmla="*/ 113 h 151"/>
                <a:gd name="T30" fmla="*/ 130 w 143"/>
                <a:gd name="T31" fmla="*/ 121 h 151"/>
                <a:gd name="T32" fmla="*/ 143 w 143"/>
                <a:gd name="T33" fmla="*/ 144 h 151"/>
                <a:gd name="T34" fmla="*/ 116 w 143"/>
                <a:gd name="T35" fmla="*/ 14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151">
                  <a:moveTo>
                    <a:pt x="116" y="148"/>
                  </a:moveTo>
                  <a:cubicBezTo>
                    <a:pt x="111" y="145"/>
                    <a:pt x="89" y="141"/>
                    <a:pt x="89" y="141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21" y="151"/>
                    <a:pt x="116" y="148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Freeform 102">
              <a:extLst>
                <a:ext uri="{FF2B5EF4-FFF2-40B4-BE49-F238E27FC236}">
                  <a16:creationId xmlns:a16="http://schemas.microsoft.com/office/drawing/2014/main" id="{868A6C5D-0557-D58B-8DDB-5F368A822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1054" y="5906061"/>
              <a:ext cx="137963" cy="101414"/>
            </a:xfrm>
            <a:custGeom>
              <a:avLst/>
              <a:gdLst>
                <a:gd name="T0" fmla="*/ 53 w 65"/>
                <a:gd name="T1" fmla="*/ 37 h 50"/>
                <a:gd name="T2" fmla="*/ 27 w 65"/>
                <a:gd name="T3" fmla="*/ 50 h 50"/>
                <a:gd name="T4" fmla="*/ 0 w 65"/>
                <a:gd name="T5" fmla="*/ 45 h 50"/>
                <a:gd name="T6" fmla="*/ 5 w 65"/>
                <a:gd name="T7" fmla="*/ 27 h 50"/>
                <a:gd name="T8" fmla="*/ 38 w 65"/>
                <a:gd name="T9" fmla="*/ 19 h 50"/>
                <a:gd name="T10" fmla="*/ 42 w 65"/>
                <a:gd name="T11" fmla="*/ 3 h 50"/>
                <a:gd name="T12" fmla="*/ 64 w 65"/>
                <a:gd name="T13" fmla="*/ 0 h 50"/>
                <a:gd name="T14" fmla="*/ 65 w 65"/>
                <a:gd name="T15" fmla="*/ 19 h 50"/>
                <a:gd name="T16" fmla="*/ 53 w 65"/>
                <a:gd name="T17" fmla="*/ 37 h 50"/>
                <a:gd name="T18" fmla="*/ 53 w 65"/>
                <a:gd name="T19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50">
                  <a:moveTo>
                    <a:pt x="53" y="37"/>
                  </a:moveTo>
                  <a:lnTo>
                    <a:pt x="27" y="50"/>
                  </a:lnTo>
                  <a:lnTo>
                    <a:pt x="0" y="45"/>
                  </a:lnTo>
                  <a:lnTo>
                    <a:pt x="5" y="27"/>
                  </a:lnTo>
                  <a:lnTo>
                    <a:pt x="38" y="19"/>
                  </a:lnTo>
                  <a:lnTo>
                    <a:pt x="42" y="3"/>
                  </a:lnTo>
                  <a:lnTo>
                    <a:pt x="64" y="0"/>
                  </a:lnTo>
                  <a:lnTo>
                    <a:pt x="65" y="19"/>
                  </a:lnTo>
                  <a:lnTo>
                    <a:pt x="53" y="37"/>
                  </a:lnTo>
                  <a:lnTo>
                    <a:pt x="53" y="3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" name="Oval 103">
              <a:extLst>
                <a:ext uri="{FF2B5EF4-FFF2-40B4-BE49-F238E27FC236}">
                  <a16:creationId xmlns:a16="http://schemas.microsoft.com/office/drawing/2014/main" id="{F26942E7-895B-1960-CCF9-A93393DA7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28160" y="5944598"/>
              <a:ext cx="74288" cy="44622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" name="Freeform 104">
              <a:extLst>
                <a:ext uri="{FF2B5EF4-FFF2-40B4-BE49-F238E27FC236}">
                  <a16:creationId xmlns:a16="http://schemas.microsoft.com/office/drawing/2014/main" id="{42B66C4D-47F4-102C-96CB-FD957FC35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919" y="3626286"/>
              <a:ext cx="186780" cy="344806"/>
            </a:xfrm>
            <a:custGeom>
              <a:avLst/>
              <a:gdLst>
                <a:gd name="T0" fmla="*/ 83 w 88"/>
                <a:gd name="T1" fmla="*/ 77 h 170"/>
                <a:gd name="T2" fmla="*/ 67 w 88"/>
                <a:gd name="T3" fmla="*/ 81 h 170"/>
                <a:gd name="T4" fmla="*/ 65 w 88"/>
                <a:gd name="T5" fmla="*/ 103 h 170"/>
                <a:gd name="T6" fmla="*/ 79 w 88"/>
                <a:gd name="T7" fmla="*/ 108 h 170"/>
                <a:gd name="T8" fmla="*/ 88 w 88"/>
                <a:gd name="T9" fmla="*/ 119 h 170"/>
                <a:gd name="T10" fmla="*/ 85 w 88"/>
                <a:gd name="T11" fmla="*/ 156 h 170"/>
                <a:gd name="T12" fmla="*/ 73 w 88"/>
                <a:gd name="T13" fmla="*/ 160 h 170"/>
                <a:gd name="T14" fmla="*/ 49 w 88"/>
                <a:gd name="T15" fmla="*/ 170 h 170"/>
                <a:gd name="T16" fmla="*/ 36 w 88"/>
                <a:gd name="T17" fmla="*/ 170 h 170"/>
                <a:gd name="T18" fmla="*/ 29 w 88"/>
                <a:gd name="T19" fmla="*/ 144 h 170"/>
                <a:gd name="T20" fmla="*/ 9 w 88"/>
                <a:gd name="T21" fmla="*/ 136 h 170"/>
                <a:gd name="T22" fmla="*/ 0 w 88"/>
                <a:gd name="T23" fmla="*/ 110 h 170"/>
                <a:gd name="T24" fmla="*/ 5 w 88"/>
                <a:gd name="T25" fmla="*/ 86 h 170"/>
                <a:gd name="T26" fmla="*/ 28 w 88"/>
                <a:gd name="T27" fmla="*/ 78 h 170"/>
                <a:gd name="T28" fmla="*/ 16 w 88"/>
                <a:gd name="T29" fmla="*/ 59 h 170"/>
                <a:gd name="T30" fmla="*/ 20 w 88"/>
                <a:gd name="T31" fmla="*/ 41 h 170"/>
                <a:gd name="T32" fmla="*/ 29 w 88"/>
                <a:gd name="T33" fmla="*/ 41 h 170"/>
                <a:gd name="T34" fmla="*/ 25 w 88"/>
                <a:gd name="T35" fmla="*/ 12 h 170"/>
                <a:gd name="T36" fmla="*/ 41 w 88"/>
                <a:gd name="T37" fmla="*/ 1 h 170"/>
                <a:gd name="T38" fmla="*/ 53 w 88"/>
                <a:gd name="T39" fmla="*/ 0 h 170"/>
                <a:gd name="T40" fmla="*/ 63 w 88"/>
                <a:gd name="T41" fmla="*/ 8 h 170"/>
                <a:gd name="T42" fmla="*/ 83 w 88"/>
                <a:gd name="T43" fmla="*/ 16 h 170"/>
                <a:gd name="T44" fmla="*/ 77 w 88"/>
                <a:gd name="T45" fmla="*/ 34 h 170"/>
                <a:gd name="T46" fmla="*/ 86 w 88"/>
                <a:gd name="T47" fmla="*/ 48 h 170"/>
                <a:gd name="T48" fmla="*/ 83 w 88"/>
                <a:gd name="T49" fmla="*/ 77 h 170"/>
                <a:gd name="T50" fmla="*/ 83 w 88"/>
                <a:gd name="T51" fmla="*/ 7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" h="170">
                  <a:moveTo>
                    <a:pt x="83" y="77"/>
                  </a:moveTo>
                  <a:lnTo>
                    <a:pt x="67" y="81"/>
                  </a:lnTo>
                  <a:lnTo>
                    <a:pt x="65" y="103"/>
                  </a:lnTo>
                  <a:lnTo>
                    <a:pt x="79" y="108"/>
                  </a:lnTo>
                  <a:lnTo>
                    <a:pt x="88" y="119"/>
                  </a:lnTo>
                  <a:lnTo>
                    <a:pt x="85" y="156"/>
                  </a:lnTo>
                  <a:lnTo>
                    <a:pt x="73" y="160"/>
                  </a:lnTo>
                  <a:lnTo>
                    <a:pt x="49" y="170"/>
                  </a:lnTo>
                  <a:lnTo>
                    <a:pt x="36" y="170"/>
                  </a:lnTo>
                  <a:lnTo>
                    <a:pt x="29" y="144"/>
                  </a:lnTo>
                  <a:lnTo>
                    <a:pt x="9" y="136"/>
                  </a:lnTo>
                  <a:lnTo>
                    <a:pt x="0" y="110"/>
                  </a:lnTo>
                  <a:lnTo>
                    <a:pt x="5" y="86"/>
                  </a:lnTo>
                  <a:lnTo>
                    <a:pt x="28" y="78"/>
                  </a:lnTo>
                  <a:lnTo>
                    <a:pt x="16" y="59"/>
                  </a:lnTo>
                  <a:lnTo>
                    <a:pt x="20" y="41"/>
                  </a:lnTo>
                  <a:lnTo>
                    <a:pt x="29" y="41"/>
                  </a:lnTo>
                  <a:lnTo>
                    <a:pt x="25" y="12"/>
                  </a:lnTo>
                  <a:lnTo>
                    <a:pt x="41" y="1"/>
                  </a:lnTo>
                  <a:lnTo>
                    <a:pt x="53" y="0"/>
                  </a:lnTo>
                  <a:lnTo>
                    <a:pt x="63" y="8"/>
                  </a:lnTo>
                  <a:lnTo>
                    <a:pt x="83" y="16"/>
                  </a:lnTo>
                  <a:lnTo>
                    <a:pt x="77" y="34"/>
                  </a:lnTo>
                  <a:lnTo>
                    <a:pt x="86" y="48"/>
                  </a:lnTo>
                  <a:lnTo>
                    <a:pt x="83" y="77"/>
                  </a:lnTo>
                  <a:lnTo>
                    <a:pt x="83" y="7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" name="Freeform 105">
              <a:extLst>
                <a:ext uri="{FF2B5EF4-FFF2-40B4-BE49-F238E27FC236}">
                  <a16:creationId xmlns:a16="http://schemas.microsoft.com/office/drawing/2014/main" id="{706E1053-CB24-9EDF-772E-7813C34B2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7151" y="4044110"/>
              <a:ext cx="411764" cy="208912"/>
            </a:xfrm>
            <a:custGeom>
              <a:avLst/>
              <a:gdLst>
                <a:gd name="T0" fmla="*/ 182 w 194"/>
                <a:gd name="T1" fmla="*/ 100 h 103"/>
                <a:gd name="T2" fmla="*/ 161 w 194"/>
                <a:gd name="T3" fmla="*/ 100 h 103"/>
                <a:gd name="T4" fmla="*/ 135 w 194"/>
                <a:gd name="T5" fmla="*/ 103 h 103"/>
                <a:gd name="T6" fmla="*/ 115 w 194"/>
                <a:gd name="T7" fmla="*/ 91 h 103"/>
                <a:gd name="T8" fmla="*/ 86 w 194"/>
                <a:gd name="T9" fmla="*/ 85 h 103"/>
                <a:gd name="T10" fmla="*/ 50 w 194"/>
                <a:gd name="T11" fmla="*/ 71 h 103"/>
                <a:gd name="T12" fmla="*/ 22 w 194"/>
                <a:gd name="T13" fmla="*/ 62 h 103"/>
                <a:gd name="T14" fmla="*/ 4 w 194"/>
                <a:gd name="T15" fmla="*/ 41 h 103"/>
                <a:gd name="T16" fmla="*/ 0 w 194"/>
                <a:gd name="T17" fmla="*/ 0 h 103"/>
                <a:gd name="T18" fmla="*/ 26 w 194"/>
                <a:gd name="T19" fmla="*/ 1 h 103"/>
                <a:gd name="T20" fmla="*/ 46 w 194"/>
                <a:gd name="T21" fmla="*/ 21 h 103"/>
                <a:gd name="T22" fmla="*/ 70 w 194"/>
                <a:gd name="T23" fmla="*/ 33 h 103"/>
                <a:gd name="T24" fmla="*/ 78 w 194"/>
                <a:gd name="T25" fmla="*/ 16 h 103"/>
                <a:gd name="T26" fmla="*/ 80 w 194"/>
                <a:gd name="T27" fmla="*/ 42 h 103"/>
                <a:gd name="T28" fmla="*/ 98 w 194"/>
                <a:gd name="T29" fmla="*/ 53 h 103"/>
                <a:gd name="T30" fmla="*/ 121 w 194"/>
                <a:gd name="T31" fmla="*/ 65 h 103"/>
                <a:gd name="T32" fmla="*/ 173 w 194"/>
                <a:gd name="T33" fmla="*/ 69 h 103"/>
                <a:gd name="T34" fmla="*/ 194 w 194"/>
                <a:gd name="T35" fmla="*/ 77 h 103"/>
                <a:gd name="T36" fmla="*/ 182 w 194"/>
                <a:gd name="T37" fmla="*/ 100 h 103"/>
                <a:gd name="T38" fmla="*/ 182 w 194"/>
                <a:gd name="T39" fmla="*/ 10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103">
                  <a:moveTo>
                    <a:pt x="182" y="100"/>
                  </a:moveTo>
                  <a:lnTo>
                    <a:pt x="161" y="100"/>
                  </a:lnTo>
                  <a:lnTo>
                    <a:pt x="135" y="103"/>
                  </a:lnTo>
                  <a:lnTo>
                    <a:pt x="115" y="91"/>
                  </a:lnTo>
                  <a:lnTo>
                    <a:pt x="86" y="85"/>
                  </a:lnTo>
                  <a:lnTo>
                    <a:pt x="50" y="71"/>
                  </a:lnTo>
                  <a:lnTo>
                    <a:pt x="22" y="62"/>
                  </a:lnTo>
                  <a:lnTo>
                    <a:pt x="4" y="41"/>
                  </a:lnTo>
                  <a:lnTo>
                    <a:pt x="0" y="0"/>
                  </a:lnTo>
                  <a:lnTo>
                    <a:pt x="26" y="1"/>
                  </a:lnTo>
                  <a:lnTo>
                    <a:pt x="46" y="21"/>
                  </a:lnTo>
                  <a:lnTo>
                    <a:pt x="70" y="33"/>
                  </a:lnTo>
                  <a:lnTo>
                    <a:pt x="78" y="16"/>
                  </a:lnTo>
                  <a:lnTo>
                    <a:pt x="80" y="42"/>
                  </a:lnTo>
                  <a:lnTo>
                    <a:pt x="98" y="53"/>
                  </a:lnTo>
                  <a:lnTo>
                    <a:pt x="121" y="65"/>
                  </a:lnTo>
                  <a:lnTo>
                    <a:pt x="173" y="69"/>
                  </a:lnTo>
                  <a:lnTo>
                    <a:pt x="194" y="77"/>
                  </a:lnTo>
                  <a:lnTo>
                    <a:pt x="182" y="100"/>
                  </a:lnTo>
                  <a:lnTo>
                    <a:pt x="182" y="10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Freeform 106">
              <a:extLst>
                <a:ext uri="{FF2B5EF4-FFF2-40B4-BE49-F238E27FC236}">
                  <a16:creationId xmlns:a16="http://schemas.microsoft.com/office/drawing/2014/main" id="{BB3F4667-F596-FCA6-C6A9-F0D0C40D6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9208" y="4543064"/>
              <a:ext cx="384171" cy="642962"/>
            </a:xfrm>
            <a:custGeom>
              <a:avLst/>
              <a:gdLst>
                <a:gd name="T0" fmla="*/ 158 w 181"/>
                <a:gd name="T1" fmla="*/ 190 h 317"/>
                <a:gd name="T2" fmla="*/ 135 w 181"/>
                <a:gd name="T3" fmla="*/ 176 h 317"/>
                <a:gd name="T4" fmla="*/ 113 w 181"/>
                <a:gd name="T5" fmla="*/ 198 h 317"/>
                <a:gd name="T6" fmla="*/ 103 w 181"/>
                <a:gd name="T7" fmla="*/ 226 h 317"/>
                <a:gd name="T8" fmla="*/ 80 w 181"/>
                <a:gd name="T9" fmla="*/ 222 h 317"/>
                <a:gd name="T10" fmla="*/ 64 w 181"/>
                <a:gd name="T11" fmla="*/ 271 h 317"/>
                <a:gd name="T12" fmla="*/ 78 w 181"/>
                <a:gd name="T13" fmla="*/ 296 h 317"/>
                <a:gd name="T14" fmla="*/ 59 w 181"/>
                <a:gd name="T15" fmla="*/ 317 h 317"/>
                <a:gd name="T16" fmla="*/ 41 w 181"/>
                <a:gd name="T17" fmla="*/ 305 h 317"/>
                <a:gd name="T18" fmla="*/ 23 w 181"/>
                <a:gd name="T19" fmla="*/ 284 h 317"/>
                <a:gd name="T20" fmla="*/ 33 w 181"/>
                <a:gd name="T21" fmla="*/ 268 h 317"/>
                <a:gd name="T22" fmla="*/ 49 w 181"/>
                <a:gd name="T23" fmla="*/ 234 h 317"/>
                <a:gd name="T24" fmla="*/ 29 w 181"/>
                <a:gd name="T25" fmla="*/ 216 h 317"/>
                <a:gd name="T26" fmla="*/ 20 w 181"/>
                <a:gd name="T27" fmla="*/ 186 h 317"/>
                <a:gd name="T28" fmla="*/ 19 w 181"/>
                <a:gd name="T29" fmla="*/ 166 h 317"/>
                <a:gd name="T30" fmla="*/ 24 w 181"/>
                <a:gd name="T31" fmla="*/ 125 h 317"/>
                <a:gd name="T32" fmla="*/ 7 w 181"/>
                <a:gd name="T33" fmla="*/ 102 h 317"/>
                <a:gd name="T34" fmla="*/ 0 w 181"/>
                <a:gd name="T35" fmla="*/ 86 h 317"/>
                <a:gd name="T36" fmla="*/ 3 w 181"/>
                <a:gd name="T37" fmla="*/ 43 h 317"/>
                <a:gd name="T38" fmla="*/ 27 w 181"/>
                <a:gd name="T39" fmla="*/ 34 h 317"/>
                <a:gd name="T40" fmla="*/ 41 w 181"/>
                <a:gd name="T41" fmla="*/ 21 h 317"/>
                <a:gd name="T42" fmla="*/ 51 w 181"/>
                <a:gd name="T43" fmla="*/ 0 h 317"/>
                <a:gd name="T44" fmla="*/ 55 w 181"/>
                <a:gd name="T45" fmla="*/ 20 h 317"/>
                <a:gd name="T46" fmla="*/ 61 w 181"/>
                <a:gd name="T47" fmla="*/ 43 h 317"/>
                <a:gd name="T48" fmla="*/ 73 w 181"/>
                <a:gd name="T49" fmla="*/ 54 h 317"/>
                <a:gd name="T50" fmla="*/ 89 w 181"/>
                <a:gd name="T51" fmla="*/ 62 h 317"/>
                <a:gd name="T52" fmla="*/ 113 w 181"/>
                <a:gd name="T53" fmla="*/ 92 h 317"/>
                <a:gd name="T54" fmla="*/ 131 w 181"/>
                <a:gd name="T55" fmla="*/ 75 h 317"/>
                <a:gd name="T56" fmla="*/ 150 w 181"/>
                <a:gd name="T57" fmla="*/ 96 h 317"/>
                <a:gd name="T58" fmla="*/ 162 w 181"/>
                <a:gd name="T59" fmla="*/ 128 h 317"/>
                <a:gd name="T60" fmla="*/ 170 w 181"/>
                <a:gd name="T61" fmla="*/ 146 h 317"/>
                <a:gd name="T62" fmla="*/ 181 w 181"/>
                <a:gd name="T63" fmla="*/ 148 h 317"/>
                <a:gd name="T64" fmla="*/ 181 w 181"/>
                <a:gd name="T65" fmla="*/ 186 h 317"/>
                <a:gd name="T66" fmla="*/ 158 w 181"/>
                <a:gd name="T67" fmla="*/ 190 h 317"/>
                <a:gd name="T68" fmla="*/ 158 w 181"/>
                <a:gd name="T69" fmla="*/ 19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17">
                  <a:moveTo>
                    <a:pt x="158" y="190"/>
                  </a:moveTo>
                  <a:lnTo>
                    <a:pt x="135" y="176"/>
                  </a:lnTo>
                  <a:lnTo>
                    <a:pt x="113" y="198"/>
                  </a:lnTo>
                  <a:lnTo>
                    <a:pt x="103" y="226"/>
                  </a:lnTo>
                  <a:lnTo>
                    <a:pt x="80" y="222"/>
                  </a:lnTo>
                  <a:lnTo>
                    <a:pt x="64" y="271"/>
                  </a:lnTo>
                  <a:lnTo>
                    <a:pt x="78" y="296"/>
                  </a:lnTo>
                  <a:lnTo>
                    <a:pt x="59" y="317"/>
                  </a:lnTo>
                  <a:lnTo>
                    <a:pt x="41" y="305"/>
                  </a:lnTo>
                  <a:lnTo>
                    <a:pt x="23" y="284"/>
                  </a:lnTo>
                  <a:lnTo>
                    <a:pt x="33" y="268"/>
                  </a:lnTo>
                  <a:lnTo>
                    <a:pt x="49" y="234"/>
                  </a:lnTo>
                  <a:lnTo>
                    <a:pt x="29" y="216"/>
                  </a:lnTo>
                  <a:lnTo>
                    <a:pt x="20" y="186"/>
                  </a:lnTo>
                  <a:lnTo>
                    <a:pt x="19" y="166"/>
                  </a:lnTo>
                  <a:lnTo>
                    <a:pt x="24" y="125"/>
                  </a:lnTo>
                  <a:lnTo>
                    <a:pt x="7" y="102"/>
                  </a:lnTo>
                  <a:lnTo>
                    <a:pt x="0" y="86"/>
                  </a:lnTo>
                  <a:lnTo>
                    <a:pt x="3" y="43"/>
                  </a:lnTo>
                  <a:lnTo>
                    <a:pt x="27" y="34"/>
                  </a:lnTo>
                  <a:lnTo>
                    <a:pt x="41" y="21"/>
                  </a:lnTo>
                  <a:lnTo>
                    <a:pt x="51" y="0"/>
                  </a:lnTo>
                  <a:lnTo>
                    <a:pt x="55" y="20"/>
                  </a:lnTo>
                  <a:lnTo>
                    <a:pt x="61" y="43"/>
                  </a:lnTo>
                  <a:lnTo>
                    <a:pt x="73" y="54"/>
                  </a:lnTo>
                  <a:lnTo>
                    <a:pt x="89" y="62"/>
                  </a:lnTo>
                  <a:lnTo>
                    <a:pt x="113" y="92"/>
                  </a:lnTo>
                  <a:lnTo>
                    <a:pt x="131" y="75"/>
                  </a:lnTo>
                  <a:lnTo>
                    <a:pt x="150" y="96"/>
                  </a:lnTo>
                  <a:lnTo>
                    <a:pt x="162" y="128"/>
                  </a:lnTo>
                  <a:lnTo>
                    <a:pt x="170" y="146"/>
                  </a:lnTo>
                  <a:lnTo>
                    <a:pt x="181" y="148"/>
                  </a:lnTo>
                  <a:lnTo>
                    <a:pt x="181" y="186"/>
                  </a:lnTo>
                  <a:lnTo>
                    <a:pt x="158" y="190"/>
                  </a:lnTo>
                  <a:lnTo>
                    <a:pt x="158" y="19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" name="Freeform 107">
              <a:extLst>
                <a:ext uri="{FF2B5EF4-FFF2-40B4-BE49-F238E27FC236}">
                  <a16:creationId xmlns:a16="http://schemas.microsoft.com/office/drawing/2014/main" id="{264C6DB4-09A7-3D84-F740-7A2E3954F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3034" y="1423585"/>
              <a:ext cx="76410" cy="73018"/>
            </a:xfrm>
            <a:custGeom>
              <a:avLst/>
              <a:gdLst>
                <a:gd name="T0" fmla="*/ 21 w 36"/>
                <a:gd name="T1" fmla="*/ 34 h 36"/>
                <a:gd name="T2" fmla="*/ 8 w 36"/>
                <a:gd name="T3" fmla="*/ 36 h 36"/>
                <a:gd name="T4" fmla="*/ 0 w 36"/>
                <a:gd name="T5" fmla="*/ 20 h 36"/>
                <a:gd name="T6" fmla="*/ 17 w 36"/>
                <a:gd name="T7" fmla="*/ 0 h 36"/>
                <a:gd name="T8" fmla="*/ 36 w 36"/>
                <a:gd name="T9" fmla="*/ 15 h 36"/>
                <a:gd name="T10" fmla="*/ 21 w 36"/>
                <a:gd name="T11" fmla="*/ 34 h 36"/>
                <a:gd name="T12" fmla="*/ 21 w 36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6">
                  <a:moveTo>
                    <a:pt x="21" y="34"/>
                  </a:moveTo>
                  <a:lnTo>
                    <a:pt x="8" y="36"/>
                  </a:lnTo>
                  <a:lnTo>
                    <a:pt x="0" y="20"/>
                  </a:lnTo>
                  <a:lnTo>
                    <a:pt x="17" y="0"/>
                  </a:lnTo>
                  <a:lnTo>
                    <a:pt x="36" y="15"/>
                  </a:lnTo>
                  <a:lnTo>
                    <a:pt x="21" y="34"/>
                  </a:lnTo>
                  <a:lnTo>
                    <a:pt x="21" y="3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" name="Freeform 108">
              <a:extLst>
                <a:ext uri="{FF2B5EF4-FFF2-40B4-BE49-F238E27FC236}">
                  <a16:creationId xmlns:a16="http://schemas.microsoft.com/office/drawing/2014/main" id="{AD6C191E-9F1A-5504-018D-32BF43C0D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5083" y="1350568"/>
              <a:ext cx="112492" cy="50707"/>
            </a:xfrm>
            <a:custGeom>
              <a:avLst/>
              <a:gdLst>
                <a:gd name="T0" fmla="*/ 17 w 53"/>
                <a:gd name="T1" fmla="*/ 21 h 25"/>
                <a:gd name="T2" fmla="*/ 0 w 53"/>
                <a:gd name="T3" fmla="*/ 20 h 25"/>
                <a:gd name="T4" fmla="*/ 22 w 53"/>
                <a:gd name="T5" fmla="*/ 0 h 25"/>
                <a:gd name="T6" fmla="*/ 45 w 53"/>
                <a:gd name="T7" fmla="*/ 8 h 25"/>
                <a:gd name="T8" fmla="*/ 53 w 53"/>
                <a:gd name="T9" fmla="*/ 25 h 25"/>
                <a:gd name="T10" fmla="*/ 17 w 53"/>
                <a:gd name="T11" fmla="*/ 21 h 25"/>
                <a:gd name="T12" fmla="*/ 17 w 53"/>
                <a:gd name="T13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5">
                  <a:moveTo>
                    <a:pt x="17" y="21"/>
                  </a:moveTo>
                  <a:lnTo>
                    <a:pt x="0" y="20"/>
                  </a:lnTo>
                  <a:lnTo>
                    <a:pt x="22" y="0"/>
                  </a:lnTo>
                  <a:lnTo>
                    <a:pt x="45" y="8"/>
                  </a:lnTo>
                  <a:lnTo>
                    <a:pt x="53" y="25"/>
                  </a:lnTo>
                  <a:lnTo>
                    <a:pt x="17" y="21"/>
                  </a:lnTo>
                  <a:lnTo>
                    <a:pt x="17" y="2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" name="Freeform 109">
              <a:extLst>
                <a:ext uri="{FF2B5EF4-FFF2-40B4-BE49-F238E27FC236}">
                  <a16:creationId xmlns:a16="http://schemas.microsoft.com/office/drawing/2014/main" id="{2F282BF1-3EBF-B2DD-66DC-00BBFD0EF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119" y="813076"/>
              <a:ext cx="655850" cy="541548"/>
            </a:xfrm>
            <a:custGeom>
              <a:avLst/>
              <a:gdLst>
                <a:gd name="T0" fmla="*/ 295 w 309"/>
                <a:gd name="T1" fmla="*/ 26 h 267"/>
                <a:gd name="T2" fmla="*/ 263 w 309"/>
                <a:gd name="T3" fmla="*/ 35 h 267"/>
                <a:gd name="T4" fmla="*/ 219 w 309"/>
                <a:gd name="T5" fmla="*/ 53 h 267"/>
                <a:gd name="T6" fmla="*/ 197 w 309"/>
                <a:gd name="T7" fmla="*/ 61 h 267"/>
                <a:gd name="T8" fmla="*/ 161 w 309"/>
                <a:gd name="T9" fmla="*/ 86 h 267"/>
                <a:gd name="T10" fmla="*/ 131 w 309"/>
                <a:gd name="T11" fmla="*/ 104 h 267"/>
                <a:gd name="T12" fmla="*/ 103 w 309"/>
                <a:gd name="T13" fmla="*/ 127 h 267"/>
                <a:gd name="T14" fmla="*/ 94 w 309"/>
                <a:gd name="T15" fmla="*/ 136 h 267"/>
                <a:gd name="T16" fmla="*/ 77 w 309"/>
                <a:gd name="T17" fmla="*/ 153 h 267"/>
                <a:gd name="T18" fmla="*/ 77 w 309"/>
                <a:gd name="T19" fmla="*/ 158 h 267"/>
                <a:gd name="T20" fmla="*/ 70 w 309"/>
                <a:gd name="T21" fmla="*/ 185 h 267"/>
                <a:gd name="T22" fmla="*/ 70 w 309"/>
                <a:gd name="T23" fmla="*/ 216 h 267"/>
                <a:gd name="T24" fmla="*/ 86 w 309"/>
                <a:gd name="T25" fmla="*/ 232 h 267"/>
                <a:gd name="T26" fmla="*/ 110 w 309"/>
                <a:gd name="T27" fmla="*/ 247 h 267"/>
                <a:gd name="T28" fmla="*/ 106 w 309"/>
                <a:gd name="T29" fmla="*/ 263 h 267"/>
                <a:gd name="T30" fmla="*/ 69 w 309"/>
                <a:gd name="T31" fmla="*/ 267 h 267"/>
                <a:gd name="T32" fmla="*/ 38 w 309"/>
                <a:gd name="T33" fmla="*/ 263 h 267"/>
                <a:gd name="T34" fmla="*/ 20 w 309"/>
                <a:gd name="T35" fmla="*/ 224 h 267"/>
                <a:gd name="T36" fmla="*/ 0 w 309"/>
                <a:gd name="T37" fmla="*/ 215 h 267"/>
                <a:gd name="T38" fmla="*/ 4 w 309"/>
                <a:gd name="T39" fmla="*/ 182 h 267"/>
                <a:gd name="T40" fmla="*/ 9 w 309"/>
                <a:gd name="T41" fmla="*/ 157 h 267"/>
                <a:gd name="T42" fmla="*/ 22 w 309"/>
                <a:gd name="T43" fmla="*/ 148 h 267"/>
                <a:gd name="T44" fmla="*/ 28 w 309"/>
                <a:gd name="T45" fmla="*/ 136 h 267"/>
                <a:gd name="T46" fmla="*/ 26 w 309"/>
                <a:gd name="T47" fmla="*/ 128 h 267"/>
                <a:gd name="T48" fmla="*/ 26 w 309"/>
                <a:gd name="T49" fmla="*/ 123 h 267"/>
                <a:gd name="T50" fmla="*/ 44 w 309"/>
                <a:gd name="T51" fmla="*/ 124 h 267"/>
                <a:gd name="T52" fmla="*/ 46 w 309"/>
                <a:gd name="T53" fmla="*/ 108 h 267"/>
                <a:gd name="T54" fmla="*/ 52 w 309"/>
                <a:gd name="T55" fmla="*/ 78 h 267"/>
                <a:gd name="T56" fmla="*/ 92 w 309"/>
                <a:gd name="T57" fmla="*/ 70 h 267"/>
                <a:gd name="T58" fmla="*/ 104 w 309"/>
                <a:gd name="T59" fmla="*/ 53 h 267"/>
                <a:gd name="T60" fmla="*/ 131 w 309"/>
                <a:gd name="T61" fmla="*/ 53 h 267"/>
                <a:gd name="T62" fmla="*/ 152 w 309"/>
                <a:gd name="T63" fmla="*/ 32 h 267"/>
                <a:gd name="T64" fmla="*/ 197 w 309"/>
                <a:gd name="T65" fmla="*/ 30 h 267"/>
                <a:gd name="T66" fmla="*/ 235 w 309"/>
                <a:gd name="T67" fmla="*/ 20 h 267"/>
                <a:gd name="T68" fmla="*/ 259 w 309"/>
                <a:gd name="T69" fmla="*/ 0 h 267"/>
                <a:gd name="T70" fmla="*/ 299 w 309"/>
                <a:gd name="T71" fmla="*/ 2 h 267"/>
                <a:gd name="T72" fmla="*/ 309 w 309"/>
                <a:gd name="T73" fmla="*/ 18 h 267"/>
                <a:gd name="T74" fmla="*/ 295 w 309"/>
                <a:gd name="T75" fmla="*/ 26 h 267"/>
                <a:gd name="T76" fmla="*/ 295 w 309"/>
                <a:gd name="T77" fmla="*/ 2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" h="267">
                  <a:moveTo>
                    <a:pt x="295" y="26"/>
                  </a:moveTo>
                  <a:lnTo>
                    <a:pt x="263" y="35"/>
                  </a:lnTo>
                  <a:lnTo>
                    <a:pt x="219" y="53"/>
                  </a:lnTo>
                  <a:lnTo>
                    <a:pt x="197" y="61"/>
                  </a:lnTo>
                  <a:lnTo>
                    <a:pt x="161" y="86"/>
                  </a:lnTo>
                  <a:lnTo>
                    <a:pt x="131" y="104"/>
                  </a:lnTo>
                  <a:lnTo>
                    <a:pt x="103" y="127"/>
                  </a:lnTo>
                  <a:lnTo>
                    <a:pt x="94" y="136"/>
                  </a:lnTo>
                  <a:lnTo>
                    <a:pt x="77" y="153"/>
                  </a:lnTo>
                  <a:lnTo>
                    <a:pt x="77" y="158"/>
                  </a:lnTo>
                  <a:lnTo>
                    <a:pt x="70" y="185"/>
                  </a:lnTo>
                  <a:lnTo>
                    <a:pt x="70" y="216"/>
                  </a:lnTo>
                  <a:lnTo>
                    <a:pt x="86" y="232"/>
                  </a:lnTo>
                  <a:lnTo>
                    <a:pt x="110" y="247"/>
                  </a:lnTo>
                  <a:lnTo>
                    <a:pt x="106" y="263"/>
                  </a:lnTo>
                  <a:lnTo>
                    <a:pt x="69" y="267"/>
                  </a:lnTo>
                  <a:lnTo>
                    <a:pt x="38" y="263"/>
                  </a:lnTo>
                  <a:lnTo>
                    <a:pt x="20" y="224"/>
                  </a:lnTo>
                  <a:lnTo>
                    <a:pt x="0" y="215"/>
                  </a:lnTo>
                  <a:lnTo>
                    <a:pt x="4" y="182"/>
                  </a:lnTo>
                  <a:lnTo>
                    <a:pt x="9" y="157"/>
                  </a:lnTo>
                  <a:lnTo>
                    <a:pt x="22" y="148"/>
                  </a:lnTo>
                  <a:lnTo>
                    <a:pt x="28" y="136"/>
                  </a:lnTo>
                  <a:lnTo>
                    <a:pt x="26" y="128"/>
                  </a:lnTo>
                  <a:lnTo>
                    <a:pt x="26" y="123"/>
                  </a:lnTo>
                  <a:lnTo>
                    <a:pt x="44" y="124"/>
                  </a:lnTo>
                  <a:lnTo>
                    <a:pt x="46" y="108"/>
                  </a:lnTo>
                  <a:lnTo>
                    <a:pt x="52" y="78"/>
                  </a:lnTo>
                  <a:lnTo>
                    <a:pt x="92" y="70"/>
                  </a:lnTo>
                  <a:lnTo>
                    <a:pt x="104" y="53"/>
                  </a:lnTo>
                  <a:lnTo>
                    <a:pt x="131" y="53"/>
                  </a:lnTo>
                  <a:lnTo>
                    <a:pt x="152" y="32"/>
                  </a:lnTo>
                  <a:lnTo>
                    <a:pt x="197" y="30"/>
                  </a:lnTo>
                  <a:lnTo>
                    <a:pt x="235" y="20"/>
                  </a:lnTo>
                  <a:lnTo>
                    <a:pt x="259" y="0"/>
                  </a:lnTo>
                  <a:lnTo>
                    <a:pt x="299" y="2"/>
                  </a:lnTo>
                  <a:lnTo>
                    <a:pt x="309" y="18"/>
                  </a:lnTo>
                  <a:lnTo>
                    <a:pt x="295" y="26"/>
                  </a:lnTo>
                  <a:lnTo>
                    <a:pt x="295" y="2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Oval 110">
              <a:extLst>
                <a:ext uri="{FF2B5EF4-FFF2-40B4-BE49-F238E27FC236}">
                  <a16:creationId xmlns:a16="http://schemas.microsoft.com/office/drawing/2014/main" id="{B10472DF-EB16-EE95-B63E-839DE3C97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0235" y="1007791"/>
              <a:ext cx="29715" cy="54764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E774BCF0-A082-FBB0-3B59-5C6490D51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6738" y="387140"/>
              <a:ext cx="231353" cy="166318"/>
            </a:xfrm>
            <a:custGeom>
              <a:avLst/>
              <a:gdLst>
                <a:gd name="T0" fmla="*/ 78 w 109"/>
                <a:gd name="T1" fmla="*/ 66 h 82"/>
                <a:gd name="T2" fmla="*/ 42 w 109"/>
                <a:gd name="T3" fmla="*/ 82 h 82"/>
                <a:gd name="T4" fmla="*/ 15 w 109"/>
                <a:gd name="T5" fmla="*/ 63 h 82"/>
                <a:gd name="T6" fmla="*/ 0 w 109"/>
                <a:gd name="T7" fmla="*/ 43 h 82"/>
                <a:gd name="T8" fmla="*/ 19 w 109"/>
                <a:gd name="T9" fmla="*/ 29 h 82"/>
                <a:gd name="T10" fmla="*/ 36 w 109"/>
                <a:gd name="T11" fmla="*/ 27 h 82"/>
                <a:gd name="T12" fmla="*/ 54 w 109"/>
                <a:gd name="T13" fmla="*/ 12 h 82"/>
                <a:gd name="T14" fmla="*/ 73 w 109"/>
                <a:gd name="T15" fmla="*/ 0 h 82"/>
                <a:gd name="T16" fmla="*/ 103 w 109"/>
                <a:gd name="T17" fmla="*/ 17 h 82"/>
                <a:gd name="T18" fmla="*/ 109 w 109"/>
                <a:gd name="T19" fmla="*/ 51 h 82"/>
                <a:gd name="T20" fmla="*/ 78 w 109"/>
                <a:gd name="T21" fmla="*/ 66 h 82"/>
                <a:gd name="T22" fmla="*/ 78 w 109"/>
                <a:gd name="T23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82">
                  <a:moveTo>
                    <a:pt x="78" y="66"/>
                  </a:moveTo>
                  <a:lnTo>
                    <a:pt x="42" y="82"/>
                  </a:lnTo>
                  <a:lnTo>
                    <a:pt x="15" y="63"/>
                  </a:lnTo>
                  <a:lnTo>
                    <a:pt x="0" y="43"/>
                  </a:lnTo>
                  <a:lnTo>
                    <a:pt x="19" y="29"/>
                  </a:lnTo>
                  <a:lnTo>
                    <a:pt x="36" y="27"/>
                  </a:lnTo>
                  <a:lnTo>
                    <a:pt x="54" y="12"/>
                  </a:lnTo>
                  <a:lnTo>
                    <a:pt x="73" y="0"/>
                  </a:lnTo>
                  <a:lnTo>
                    <a:pt x="103" y="17"/>
                  </a:lnTo>
                  <a:lnTo>
                    <a:pt x="109" y="51"/>
                  </a:lnTo>
                  <a:lnTo>
                    <a:pt x="78" y="66"/>
                  </a:lnTo>
                  <a:lnTo>
                    <a:pt x="78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7F6C954D-6384-7D5B-749E-AC224B4C7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3803" y="506808"/>
              <a:ext cx="222862" cy="139951"/>
            </a:xfrm>
            <a:custGeom>
              <a:avLst/>
              <a:gdLst>
                <a:gd name="T0" fmla="*/ 69 w 105"/>
                <a:gd name="T1" fmla="*/ 69 h 69"/>
                <a:gd name="T2" fmla="*/ 35 w 105"/>
                <a:gd name="T3" fmla="*/ 54 h 69"/>
                <a:gd name="T4" fmla="*/ 0 w 105"/>
                <a:gd name="T5" fmla="*/ 42 h 69"/>
                <a:gd name="T6" fmla="*/ 7 w 105"/>
                <a:gd name="T7" fmla="*/ 27 h 69"/>
                <a:gd name="T8" fmla="*/ 29 w 105"/>
                <a:gd name="T9" fmla="*/ 24 h 69"/>
                <a:gd name="T10" fmla="*/ 41 w 105"/>
                <a:gd name="T11" fmla="*/ 4 h 69"/>
                <a:gd name="T12" fmla="*/ 58 w 105"/>
                <a:gd name="T13" fmla="*/ 0 h 69"/>
                <a:gd name="T14" fmla="*/ 77 w 105"/>
                <a:gd name="T15" fmla="*/ 7 h 69"/>
                <a:gd name="T16" fmla="*/ 91 w 105"/>
                <a:gd name="T17" fmla="*/ 28 h 69"/>
                <a:gd name="T18" fmla="*/ 91 w 105"/>
                <a:gd name="T19" fmla="*/ 45 h 69"/>
                <a:gd name="T20" fmla="*/ 103 w 105"/>
                <a:gd name="T21" fmla="*/ 42 h 69"/>
                <a:gd name="T22" fmla="*/ 105 w 105"/>
                <a:gd name="T23" fmla="*/ 58 h 69"/>
                <a:gd name="T24" fmla="*/ 69 w 105"/>
                <a:gd name="T25" fmla="*/ 69 h 69"/>
                <a:gd name="T26" fmla="*/ 69 w 105"/>
                <a:gd name="T2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" h="69">
                  <a:moveTo>
                    <a:pt x="69" y="69"/>
                  </a:moveTo>
                  <a:lnTo>
                    <a:pt x="35" y="54"/>
                  </a:lnTo>
                  <a:lnTo>
                    <a:pt x="0" y="42"/>
                  </a:lnTo>
                  <a:lnTo>
                    <a:pt x="7" y="27"/>
                  </a:lnTo>
                  <a:lnTo>
                    <a:pt x="29" y="24"/>
                  </a:lnTo>
                  <a:lnTo>
                    <a:pt x="41" y="4"/>
                  </a:lnTo>
                  <a:lnTo>
                    <a:pt x="58" y="0"/>
                  </a:lnTo>
                  <a:lnTo>
                    <a:pt x="77" y="7"/>
                  </a:lnTo>
                  <a:lnTo>
                    <a:pt x="91" y="28"/>
                  </a:lnTo>
                  <a:lnTo>
                    <a:pt x="91" y="45"/>
                  </a:lnTo>
                  <a:lnTo>
                    <a:pt x="103" y="42"/>
                  </a:lnTo>
                  <a:lnTo>
                    <a:pt x="105" y="58"/>
                  </a:lnTo>
                  <a:lnTo>
                    <a:pt x="69" y="69"/>
                  </a:lnTo>
                  <a:lnTo>
                    <a:pt x="69" y="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" name="Freeform 113">
              <a:extLst>
                <a:ext uri="{FF2B5EF4-FFF2-40B4-BE49-F238E27FC236}">
                  <a16:creationId xmlns:a16="http://schemas.microsoft.com/office/drawing/2014/main" id="{675F66B1-DE56-8CC5-C47A-06D10CD46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2134" y="569684"/>
              <a:ext cx="184658" cy="133866"/>
            </a:xfrm>
            <a:custGeom>
              <a:avLst/>
              <a:gdLst>
                <a:gd name="T0" fmla="*/ 76 w 87"/>
                <a:gd name="T1" fmla="*/ 60 h 66"/>
                <a:gd name="T2" fmla="*/ 46 w 87"/>
                <a:gd name="T3" fmla="*/ 66 h 66"/>
                <a:gd name="T4" fmla="*/ 10 w 87"/>
                <a:gd name="T5" fmla="*/ 62 h 66"/>
                <a:gd name="T6" fmla="*/ 0 w 87"/>
                <a:gd name="T7" fmla="*/ 50 h 66"/>
                <a:gd name="T8" fmla="*/ 10 w 87"/>
                <a:gd name="T9" fmla="*/ 27 h 66"/>
                <a:gd name="T10" fmla="*/ 21 w 87"/>
                <a:gd name="T11" fmla="*/ 11 h 66"/>
                <a:gd name="T12" fmla="*/ 38 w 87"/>
                <a:gd name="T13" fmla="*/ 0 h 66"/>
                <a:gd name="T14" fmla="*/ 44 w 87"/>
                <a:gd name="T15" fmla="*/ 11 h 66"/>
                <a:gd name="T16" fmla="*/ 55 w 87"/>
                <a:gd name="T17" fmla="*/ 15 h 66"/>
                <a:gd name="T18" fmla="*/ 67 w 87"/>
                <a:gd name="T19" fmla="*/ 15 h 66"/>
                <a:gd name="T20" fmla="*/ 83 w 87"/>
                <a:gd name="T21" fmla="*/ 22 h 66"/>
                <a:gd name="T22" fmla="*/ 87 w 87"/>
                <a:gd name="T23" fmla="*/ 42 h 66"/>
                <a:gd name="T24" fmla="*/ 76 w 87"/>
                <a:gd name="T25" fmla="*/ 60 h 66"/>
                <a:gd name="T26" fmla="*/ 76 w 87"/>
                <a:gd name="T27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66">
                  <a:moveTo>
                    <a:pt x="76" y="60"/>
                  </a:moveTo>
                  <a:lnTo>
                    <a:pt x="46" y="66"/>
                  </a:lnTo>
                  <a:lnTo>
                    <a:pt x="10" y="62"/>
                  </a:lnTo>
                  <a:lnTo>
                    <a:pt x="0" y="50"/>
                  </a:lnTo>
                  <a:lnTo>
                    <a:pt x="10" y="27"/>
                  </a:lnTo>
                  <a:lnTo>
                    <a:pt x="21" y="11"/>
                  </a:lnTo>
                  <a:lnTo>
                    <a:pt x="38" y="0"/>
                  </a:lnTo>
                  <a:lnTo>
                    <a:pt x="44" y="11"/>
                  </a:lnTo>
                  <a:lnTo>
                    <a:pt x="55" y="15"/>
                  </a:lnTo>
                  <a:lnTo>
                    <a:pt x="67" y="15"/>
                  </a:lnTo>
                  <a:lnTo>
                    <a:pt x="83" y="22"/>
                  </a:lnTo>
                  <a:lnTo>
                    <a:pt x="87" y="42"/>
                  </a:lnTo>
                  <a:lnTo>
                    <a:pt x="76" y="60"/>
                  </a:lnTo>
                  <a:lnTo>
                    <a:pt x="76" y="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Freeform 114">
              <a:extLst>
                <a:ext uri="{FF2B5EF4-FFF2-40B4-BE49-F238E27FC236}">
                  <a16:creationId xmlns:a16="http://schemas.microsoft.com/office/drawing/2014/main" id="{E8762150-012F-A336-6C70-37AB43BA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0982" y="865812"/>
              <a:ext cx="320497" cy="133866"/>
            </a:xfrm>
            <a:custGeom>
              <a:avLst/>
              <a:gdLst>
                <a:gd name="T0" fmla="*/ 139 w 151"/>
                <a:gd name="T1" fmla="*/ 60 h 66"/>
                <a:gd name="T2" fmla="*/ 109 w 151"/>
                <a:gd name="T3" fmla="*/ 62 h 66"/>
                <a:gd name="T4" fmla="*/ 85 w 151"/>
                <a:gd name="T5" fmla="*/ 52 h 66"/>
                <a:gd name="T6" fmla="*/ 68 w 151"/>
                <a:gd name="T7" fmla="*/ 66 h 66"/>
                <a:gd name="T8" fmla="*/ 31 w 151"/>
                <a:gd name="T9" fmla="*/ 62 h 66"/>
                <a:gd name="T10" fmla="*/ 0 w 151"/>
                <a:gd name="T11" fmla="*/ 40 h 66"/>
                <a:gd name="T12" fmla="*/ 0 w 151"/>
                <a:gd name="T13" fmla="*/ 12 h 66"/>
                <a:gd name="T14" fmla="*/ 20 w 151"/>
                <a:gd name="T15" fmla="*/ 0 h 66"/>
                <a:gd name="T16" fmla="*/ 44 w 151"/>
                <a:gd name="T17" fmla="*/ 12 h 66"/>
                <a:gd name="T18" fmla="*/ 52 w 151"/>
                <a:gd name="T19" fmla="*/ 23 h 66"/>
                <a:gd name="T20" fmla="*/ 78 w 151"/>
                <a:gd name="T21" fmla="*/ 24 h 66"/>
                <a:gd name="T22" fmla="*/ 82 w 151"/>
                <a:gd name="T23" fmla="*/ 6 h 66"/>
                <a:gd name="T24" fmla="*/ 93 w 151"/>
                <a:gd name="T25" fmla="*/ 2 h 66"/>
                <a:gd name="T26" fmla="*/ 114 w 151"/>
                <a:gd name="T27" fmla="*/ 12 h 66"/>
                <a:gd name="T28" fmla="*/ 126 w 151"/>
                <a:gd name="T29" fmla="*/ 36 h 66"/>
                <a:gd name="T30" fmla="*/ 151 w 151"/>
                <a:gd name="T31" fmla="*/ 44 h 66"/>
                <a:gd name="T32" fmla="*/ 139 w 151"/>
                <a:gd name="T33" fmla="*/ 60 h 66"/>
                <a:gd name="T34" fmla="*/ 139 w 151"/>
                <a:gd name="T35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1" h="66">
                  <a:moveTo>
                    <a:pt x="139" y="60"/>
                  </a:moveTo>
                  <a:lnTo>
                    <a:pt x="109" y="62"/>
                  </a:lnTo>
                  <a:lnTo>
                    <a:pt x="85" y="52"/>
                  </a:lnTo>
                  <a:lnTo>
                    <a:pt x="68" y="66"/>
                  </a:lnTo>
                  <a:lnTo>
                    <a:pt x="31" y="62"/>
                  </a:lnTo>
                  <a:lnTo>
                    <a:pt x="0" y="40"/>
                  </a:lnTo>
                  <a:lnTo>
                    <a:pt x="0" y="12"/>
                  </a:lnTo>
                  <a:lnTo>
                    <a:pt x="20" y="0"/>
                  </a:lnTo>
                  <a:lnTo>
                    <a:pt x="44" y="12"/>
                  </a:lnTo>
                  <a:lnTo>
                    <a:pt x="52" y="23"/>
                  </a:lnTo>
                  <a:lnTo>
                    <a:pt x="78" y="24"/>
                  </a:lnTo>
                  <a:lnTo>
                    <a:pt x="82" y="6"/>
                  </a:lnTo>
                  <a:lnTo>
                    <a:pt x="93" y="2"/>
                  </a:lnTo>
                  <a:lnTo>
                    <a:pt x="114" y="12"/>
                  </a:lnTo>
                  <a:lnTo>
                    <a:pt x="126" y="36"/>
                  </a:lnTo>
                  <a:lnTo>
                    <a:pt x="151" y="44"/>
                  </a:lnTo>
                  <a:lnTo>
                    <a:pt x="139" y="60"/>
                  </a:lnTo>
                  <a:lnTo>
                    <a:pt x="139" y="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" name="Freeform 115">
              <a:extLst>
                <a:ext uri="{FF2B5EF4-FFF2-40B4-BE49-F238E27FC236}">
                  <a16:creationId xmlns:a16="http://schemas.microsoft.com/office/drawing/2014/main" id="{D760B911-BC6E-3052-42FB-A70F76AFC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7888" y="912462"/>
              <a:ext cx="193147" cy="70990"/>
            </a:xfrm>
            <a:custGeom>
              <a:avLst/>
              <a:gdLst>
                <a:gd name="T0" fmla="*/ 42 w 91"/>
                <a:gd name="T1" fmla="*/ 35 h 35"/>
                <a:gd name="T2" fmla="*/ 14 w 91"/>
                <a:gd name="T3" fmla="*/ 27 h 35"/>
                <a:gd name="T4" fmla="*/ 0 w 91"/>
                <a:gd name="T5" fmla="*/ 12 h 35"/>
                <a:gd name="T6" fmla="*/ 2 w 91"/>
                <a:gd name="T7" fmla="*/ 0 h 35"/>
                <a:gd name="T8" fmla="*/ 14 w 91"/>
                <a:gd name="T9" fmla="*/ 9 h 35"/>
                <a:gd name="T10" fmla="*/ 48 w 91"/>
                <a:gd name="T11" fmla="*/ 9 h 35"/>
                <a:gd name="T12" fmla="*/ 85 w 91"/>
                <a:gd name="T13" fmla="*/ 9 h 35"/>
                <a:gd name="T14" fmla="*/ 91 w 91"/>
                <a:gd name="T15" fmla="*/ 31 h 35"/>
                <a:gd name="T16" fmla="*/ 42 w 91"/>
                <a:gd name="T17" fmla="*/ 35 h 35"/>
                <a:gd name="T18" fmla="*/ 42 w 91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35">
                  <a:moveTo>
                    <a:pt x="42" y="35"/>
                  </a:moveTo>
                  <a:lnTo>
                    <a:pt x="14" y="27"/>
                  </a:lnTo>
                  <a:lnTo>
                    <a:pt x="0" y="12"/>
                  </a:lnTo>
                  <a:lnTo>
                    <a:pt x="2" y="0"/>
                  </a:lnTo>
                  <a:lnTo>
                    <a:pt x="14" y="9"/>
                  </a:lnTo>
                  <a:lnTo>
                    <a:pt x="48" y="9"/>
                  </a:lnTo>
                  <a:lnTo>
                    <a:pt x="85" y="9"/>
                  </a:lnTo>
                  <a:lnTo>
                    <a:pt x="91" y="31"/>
                  </a:lnTo>
                  <a:lnTo>
                    <a:pt x="42" y="35"/>
                  </a:lnTo>
                  <a:lnTo>
                    <a:pt x="42" y="3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Freeform 116">
              <a:extLst>
                <a:ext uri="{FF2B5EF4-FFF2-40B4-BE49-F238E27FC236}">
                  <a16:creationId xmlns:a16="http://schemas.microsoft.com/office/drawing/2014/main" id="{023C700B-AECD-BDB1-DF0D-93BC13A24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1550" y="1241041"/>
              <a:ext cx="133717" cy="85187"/>
            </a:xfrm>
            <a:custGeom>
              <a:avLst/>
              <a:gdLst>
                <a:gd name="T0" fmla="*/ 58 w 63"/>
                <a:gd name="T1" fmla="*/ 38 h 42"/>
                <a:gd name="T2" fmla="*/ 33 w 63"/>
                <a:gd name="T3" fmla="*/ 40 h 42"/>
                <a:gd name="T4" fmla="*/ 0 w 63"/>
                <a:gd name="T5" fmla="*/ 42 h 42"/>
                <a:gd name="T6" fmla="*/ 5 w 63"/>
                <a:gd name="T7" fmla="*/ 20 h 42"/>
                <a:gd name="T8" fmla="*/ 25 w 63"/>
                <a:gd name="T9" fmla="*/ 4 h 42"/>
                <a:gd name="T10" fmla="*/ 42 w 63"/>
                <a:gd name="T11" fmla="*/ 0 h 42"/>
                <a:gd name="T12" fmla="*/ 63 w 63"/>
                <a:gd name="T13" fmla="*/ 13 h 42"/>
                <a:gd name="T14" fmla="*/ 58 w 63"/>
                <a:gd name="T15" fmla="*/ 38 h 42"/>
                <a:gd name="T16" fmla="*/ 58 w 63"/>
                <a:gd name="T17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2">
                  <a:moveTo>
                    <a:pt x="58" y="38"/>
                  </a:moveTo>
                  <a:lnTo>
                    <a:pt x="33" y="40"/>
                  </a:lnTo>
                  <a:lnTo>
                    <a:pt x="0" y="42"/>
                  </a:lnTo>
                  <a:lnTo>
                    <a:pt x="5" y="20"/>
                  </a:lnTo>
                  <a:lnTo>
                    <a:pt x="25" y="4"/>
                  </a:lnTo>
                  <a:lnTo>
                    <a:pt x="42" y="0"/>
                  </a:lnTo>
                  <a:lnTo>
                    <a:pt x="63" y="13"/>
                  </a:lnTo>
                  <a:lnTo>
                    <a:pt x="58" y="38"/>
                  </a:lnTo>
                  <a:lnTo>
                    <a:pt x="58" y="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Freeform 117">
              <a:extLst>
                <a:ext uri="{FF2B5EF4-FFF2-40B4-BE49-F238E27FC236}">
                  <a16:creationId xmlns:a16="http://schemas.microsoft.com/office/drawing/2014/main" id="{0E9CC1DF-871C-90A1-4EB1-075B3C60B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965" y="4770230"/>
              <a:ext cx="171922" cy="200799"/>
            </a:xfrm>
            <a:custGeom>
              <a:avLst/>
              <a:gdLst>
                <a:gd name="T0" fmla="*/ 67 w 81"/>
                <a:gd name="T1" fmla="*/ 53 h 99"/>
                <a:gd name="T2" fmla="*/ 81 w 81"/>
                <a:gd name="T3" fmla="*/ 56 h 99"/>
                <a:gd name="T4" fmla="*/ 77 w 81"/>
                <a:gd name="T5" fmla="*/ 77 h 99"/>
                <a:gd name="T6" fmla="*/ 61 w 81"/>
                <a:gd name="T7" fmla="*/ 77 h 99"/>
                <a:gd name="T8" fmla="*/ 57 w 81"/>
                <a:gd name="T9" fmla="*/ 99 h 99"/>
                <a:gd name="T10" fmla="*/ 24 w 81"/>
                <a:gd name="T11" fmla="*/ 97 h 99"/>
                <a:gd name="T12" fmla="*/ 0 w 81"/>
                <a:gd name="T13" fmla="*/ 78 h 99"/>
                <a:gd name="T14" fmla="*/ 10 w 81"/>
                <a:gd name="T15" fmla="*/ 50 h 99"/>
                <a:gd name="T16" fmla="*/ 30 w 81"/>
                <a:gd name="T17" fmla="*/ 44 h 99"/>
                <a:gd name="T18" fmla="*/ 34 w 81"/>
                <a:gd name="T19" fmla="*/ 16 h 99"/>
                <a:gd name="T20" fmla="*/ 70 w 81"/>
                <a:gd name="T21" fmla="*/ 0 h 99"/>
                <a:gd name="T22" fmla="*/ 67 w 81"/>
                <a:gd name="T23" fmla="*/ 30 h 99"/>
                <a:gd name="T24" fmla="*/ 67 w 81"/>
                <a:gd name="T25" fmla="*/ 53 h 99"/>
                <a:gd name="T26" fmla="*/ 67 w 81"/>
                <a:gd name="T27" fmla="*/ 5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99">
                  <a:moveTo>
                    <a:pt x="67" y="53"/>
                  </a:moveTo>
                  <a:lnTo>
                    <a:pt x="81" y="56"/>
                  </a:lnTo>
                  <a:lnTo>
                    <a:pt x="77" y="77"/>
                  </a:lnTo>
                  <a:lnTo>
                    <a:pt x="61" y="77"/>
                  </a:lnTo>
                  <a:lnTo>
                    <a:pt x="57" y="99"/>
                  </a:lnTo>
                  <a:lnTo>
                    <a:pt x="24" y="97"/>
                  </a:lnTo>
                  <a:lnTo>
                    <a:pt x="0" y="78"/>
                  </a:lnTo>
                  <a:lnTo>
                    <a:pt x="10" y="50"/>
                  </a:lnTo>
                  <a:lnTo>
                    <a:pt x="30" y="44"/>
                  </a:lnTo>
                  <a:lnTo>
                    <a:pt x="34" y="16"/>
                  </a:lnTo>
                  <a:lnTo>
                    <a:pt x="70" y="0"/>
                  </a:lnTo>
                  <a:lnTo>
                    <a:pt x="67" y="30"/>
                  </a:lnTo>
                  <a:lnTo>
                    <a:pt x="67" y="53"/>
                  </a:lnTo>
                  <a:lnTo>
                    <a:pt x="67" y="5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9" name="Freeform 118">
              <a:extLst>
                <a:ext uri="{FF2B5EF4-FFF2-40B4-BE49-F238E27FC236}">
                  <a16:creationId xmlns:a16="http://schemas.microsoft.com/office/drawing/2014/main" id="{6C75FB53-63AA-3E5F-4DDA-3B86A9ED9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097" y="5818846"/>
              <a:ext cx="628257" cy="886354"/>
            </a:xfrm>
            <a:custGeom>
              <a:avLst/>
              <a:gdLst>
                <a:gd name="T0" fmla="*/ 293 w 296"/>
                <a:gd name="T1" fmla="*/ 305 h 437"/>
                <a:gd name="T2" fmla="*/ 283 w 296"/>
                <a:gd name="T3" fmla="*/ 314 h 437"/>
                <a:gd name="T4" fmla="*/ 283 w 296"/>
                <a:gd name="T5" fmla="*/ 346 h 437"/>
                <a:gd name="T6" fmla="*/ 279 w 296"/>
                <a:gd name="T7" fmla="*/ 385 h 437"/>
                <a:gd name="T8" fmla="*/ 286 w 296"/>
                <a:gd name="T9" fmla="*/ 400 h 437"/>
                <a:gd name="T10" fmla="*/ 279 w 296"/>
                <a:gd name="T11" fmla="*/ 403 h 437"/>
                <a:gd name="T12" fmla="*/ 272 w 296"/>
                <a:gd name="T13" fmla="*/ 422 h 437"/>
                <a:gd name="T14" fmla="*/ 256 w 296"/>
                <a:gd name="T15" fmla="*/ 437 h 437"/>
                <a:gd name="T16" fmla="*/ 236 w 296"/>
                <a:gd name="T17" fmla="*/ 421 h 437"/>
                <a:gd name="T18" fmla="*/ 203 w 296"/>
                <a:gd name="T19" fmla="*/ 396 h 437"/>
                <a:gd name="T20" fmla="*/ 169 w 296"/>
                <a:gd name="T21" fmla="*/ 383 h 437"/>
                <a:gd name="T22" fmla="*/ 146 w 296"/>
                <a:gd name="T23" fmla="*/ 355 h 437"/>
                <a:gd name="T24" fmla="*/ 123 w 296"/>
                <a:gd name="T25" fmla="*/ 339 h 437"/>
                <a:gd name="T26" fmla="*/ 115 w 296"/>
                <a:gd name="T27" fmla="*/ 319 h 437"/>
                <a:gd name="T28" fmla="*/ 119 w 296"/>
                <a:gd name="T29" fmla="*/ 309 h 437"/>
                <a:gd name="T30" fmla="*/ 108 w 296"/>
                <a:gd name="T31" fmla="*/ 300 h 437"/>
                <a:gd name="T32" fmla="*/ 98 w 296"/>
                <a:gd name="T33" fmla="*/ 277 h 437"/>
                <a:gd name="T34" fmla="*/ 91 w 296"/>
                <a:gd name="T35" fmla="*/ 255 h 437"/>
                <a:gd name="T36" fmla="*/ 82 w 296"/>
                <a:gd name="T37" fmla="*/ 241 h 437"/>
                <a:gd name="T38" fmla="*/ 75 w 296"/>
                <a:gd name="T39" fmla="*/ 236 h 437"/>
                <a:gd name="T40" fmla="*/ 72 w 296"/>
                <a:gd name="T41" fmla="*/ 211 h 437"/>
                <a:gd name="T42" fmla="*/ 59 w 296"/>
                <a:gd name="T43" fmla="*/ 204 h 437"/>
                <a:gd name="T44" fmla="*/ 50 w 296"/>
                <a:gd name="T45" fmla="*/ 183 h 437"/>
                <a:gd name="T46" fmla="*/ 47 w 296"/>
                <a:gd name="T47" fmla="*/ 158 h 437"/>
                <a:gd name="T48" fmla="*/ 35 w 296"/>
                <a:gd name="T49" fmla="*/ 152 h 437"/>
                <a:gd name="T50" fmla="*/ 25 w 296"/>
                <a:gd name="T51" fmla="*/ 113 h 437"/>
                <a:gd name="T52" fmla="*/ 1 w 296"/>
                <a:gd name="T53" fmla="*/ 113 h 437"/>
                <a:gd name="T54" fmla="*/ 0 w 296"/>
                <a:gd name="T55" fmla="*/ 59 h 437"/>
                <a:gd name="T56" fmla="*/ 9 w 296"/>
                <a:gd name="T57" fmla="*/ 49 h 437"/>
                <a:gd name="T58" fmla="*/ 22 w 296"/>
                <a:gd name="T59" fmla="*/ 49 h 437"/>
                <a:gd name="T60" fmla="*/ 27 w 296"/>
                <a:gd name="T61" fmla="*/ 68 h 437"/>
                <a:gd name="T62" fmla="*/ 43 w 296"/>
                <a:gd name="T63" fmla="*/ 87 h 437"/>
                <a:gd name="T64" fmla="*/ 68 w 296"/>
                <a:gd name="T65" fmla="*/ 68 h 437"/>
                <a:gd name="T66" fmla="*/ 100 w 296"/>
                <a:gd name="T67" fmla="*/ 46 h 437"/>
                <a:gd name="T68" fmla="*/ 166 w 296"/>
                <a:gd name="T69" fmla="*/ 17 h 437"/>
                <a:gd name="T70" fmla="*/ 178 w 296"/>
                <a:gd name="T71" fmla="*/ 0 h 437"/>
                <a:gd name="T72" fmla="*/ 219 w 296"/>
                <a:gd name="T73" fmla="*/ 4 h 437"/>
                <a:gd name="T74" fmla="*/ 239 w 296"/>
                <a:gd name="T75" fmla="*/ 18 h 437"/>
                <a:gd name="T76" fmla="*/ 255 w 296"/>
                <a:gd name="T77" fmla="*/ 50 h 437"/>
                <a:gd name="T78" fmla="*/ 249 w 296"/>
                <a:gd name="T79" fmla="*/ 71 h 437"/>
                <a:gd name="T80" fmla="*/ 231 w 296"/>
                <a:gd name="T81" fmla="*/ 80 h 437"/>
                <a:gd name="T82" fmla="*/ 210 w 296"/>
                <a:gd name="T83" fmla="*/ 75 h 437"/>
                <a:gd name="T84" fmla="*/ 194 w 296"/>
                <a:gd name="T85" fmla="*/ 87 h 437"/>
                <a:gd name="T86" fmla="*/ 187 w 296"/>
                <a:gd name="T87" fmla="*/ 108 h 437"/>
                <a:gd name="T88" fmla="*/ 191 w 296"/>
                <a:gd name="T89" fmla="*/ 124 h 437"/>
                <a:gd name="T90" fmla="*/ 182 w 296"/>
                <a:gd name="T91" fmla="*/ 133 h 437"/>
                <a:gd name="T92" fmla="*/ 168 w 296"/>
                <a:gd name="T93" fmla="*/ 138 h 437"/>
                <a:gd name="T94" fmla="*/ 162 w 296"/>
                <a:gd name="T95" fmla="*/ 160 h 437"/>
                <a:gd name="T96" fmla="*/ 169 w 296"/>
                <a:gd name="T97" fmla="*/ 175 h 437"/>
                <a:gd name="T98" fmla="*/ 185 w 296"/>
                <a:gd name="T99" fmla="*/ 189 h 437"/>
                <a:gd name="T100" fmla="*/ 190 w 296"/>
                <a:gd name="T101" fmla="*/ 204 h 437"/>
                <a:gd name="T102" fmla="*/ 207 w 296"/>
                <a:gd name="T103" fmla="*/ 208 h 437"/>
                <a:gd name="T104" fmla="*/ 210 w 296"/>
                <a:gd name="T105" fmla="*/ 222 h 437"/>
                <a:gd name="T106" fmla="*/ 231 w 296"/>
                <a:gd name="T107" fmla="*/ 224 h 437"/>
                <a:gd name="T108" fmla="*/ 249 w 296"/>
                <a:gd name="T109" fmla="*/ 212 h 437"/>
                <a:gd name="T110" fmla="*/ 257 w 296"/>
                <a:gd name="T111" fmla="*/ 243 h 437"/>
                <a:gd name="T112" fmla="*/ 279 w 296"/>
                <a:gd name="T113" fmla="*/ 253 h 437"/>
                <a:gd name="T114" fmla="*/ 296 w 296"/>
                <a:gd name="T115" fmla="*/ 281 h 437"/>
                <a:gd name="T116" fmla="*/ 293 w 296"/>
                <a:gd name="T117" fmla="*/ 305 h 437"/>
                <a:gd name="T118" fmla="*/ 293 w 296"/>
                <a:gd name="T119" fmla="*/ 30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6" h="437">
                  <a:moveTo>
                    <a:pt x="293" y="305"/>
                  </a:moveTo>
                  <a:lnTo>
                    <a:pt x="283" y="314"/>
                  </a:lnTo>
                  <a:lnTo>
                    <a:pt x="283" y="346"/>
                  </a:lnTo>
                  <a:lnTo>
                    <a:pt x="279" y="385"/>
                  </a:lnTo>
                  <a:lnTo>
                    <a:pt x="286" y="400"/>
                  </a:lnTo>
                  <a:lnTo>
                    <a:pt x="279" y="403"/>
                  </a:lnTo>
                  <a:lnTo>
                    <a:pt x="272" y="422"/>
                  </a:lnTo>
                  <a:lnTo>
                    <a:pt x="256" y="437"/>
                  </a:lnTo>
                  <a:lnTo>
                    <a:pt x="236" y="421"/>
                  </a:lnTo>
                  <a:lnTo>
                    <a:pt x="203" y="396"/>
                  </a:lnTo>
                  <a:lnTo>
                    <a:pt x="169" y="383"/>
                  </a:lnTo>
                  <a:lnTo>
                    <a:pt x="146" y="355"/>
                  </a:lnTo>
                  <a:lnTo>
                    <a:pt x="123" y="339"/>
                  </a:lnTo>
                  <a:lnTo>
                    <a:pt x="115" y="319"/>
                  </a:lnTo>
                  <a:lnTo>
                    <a:pt x="119" y="309"/>
                  </a:lnTo>
                  <a:lnTo>
                    <a:pt x="108" y="300"/>
                  </a:lnTo>
                  <a:lnTo>
                    <a:pt x="98" y="277"/>
                  </a:lnTo>
                  <a:lnTo>
                    <a:pt x="91" y="255"/>
                  </a:lnTo>
                  <a:lnTo>
                    <a:pt x="82" y="241"/>
                  </a:lnTo>
                  <a:lnTo>
                    <a:pt x="75" y="236"/>
                  </a:lnTo>
                  <a:lnTo>
                    <a:pt x="72" y="211"/>
                  </a:lnTo>
                  <a:lnTo>
                    <a:pt x="59" y="204"/>
                  </a:lnTo>
                  <a:lnTo>
                    <a:pt x="50" y="183"/>
                  </a:lnTo>
                  <a:lnTo>
                    <a:pt x="47" y="158"/>
                  </a:lnTo>
                  <a:lnTo>
                    <a:pt x="35" y="152"/>
                  </a:lnTo>
                  <a:lnTo>
                    <a:pt x="25" y="113"/>
                  </a:lnTo>
                  <a:lnTo>
                    <a:pt x="1" y="113"/>
                  </a:lnTo>
                  <a:lnTo>
                    <a:pt x="0" y="59"/>
                  </a:lnTo>
                  <a:lnTo>
                    <a:pt x="9" y="49"/>
                  </a:lnTo>
                  <a:lnTo>
                    <a:pt x="22" y="49"/>
                  </a:lnTo>
                  <a:lnTo>
                    <a:pt x="27" y="68"/>
                  </a:lnTo>
                  <a:lnTo>
                    <a:pt x="43" y="87"/>
                  </a:lnTo>
                  <a:lnTo>
                    <a:pt x="68" y="68"/>
                  </a:lnTo>
                  <a:lnTo>
                    <a:pt x="100" y="46"/>
                  </a:lnTo>
                  <a:lnTo>
                    <a:pt x="166" y="17"/>
                  </a:lnTo>
                  <a:lnTo>
                    <a:pt x="178" y="0"/>
                  </a:lnTo>
                  <a:lnTo>
                    <a:pt x="219" y="4"/>
                  </a:lnTo>
                  <a:lnTo>
                    <a:pt x="239" y="18"/>
                  </a:lnTo>
                  <a:lnTo>
                    <a:pt x="255" y="50"/>
                  </a:lnTo>
                  <a:lnTo>
                    <a:pt x="249" y="71"/>
                  </a:lnTo>
                  <a:lnTo>
                    <a:pt x="231" y="80"/>
                  </a:lnTo>
                  <a:lnTo>
                    <a:pt x="210" y="75"/>
                  </a:lnTo>
                  <a:lnTo>
                    <a:pt x="194" y="87"/>
                  </a:lnTo>
                  <a:lnTo>
                    <a:pt x="187" y="108"/>
                  </a:lnTo>
                  <a:lnTo>
                    <a:pt x="191" y="124"/>
                  </a:lnTo>
                  <a:lnTo>
                    <a:pt x="182" y="133"/>
                  </a:lnTo>
                  <a:lnTo>
                    <a:pt x="168" y="138"/>
                  </a:lnTo>
                  <a:lnTo>
                    <a:pt x="162" y="160"/>
                  </a:lnTo>
                  <a:lnTo>
                    <a:pt x="169" y="175"/>
                  </a:lnTo>
                  <a:lnTo>
                    <a:pt x="185" y="189"/>
                  </a:lnTo>
                  <a:lnTo>
                    <a:pt x="190" y="204"/>
                  </a:lnTo>
                  <a:lnTo>
                    <a:pt x="207" y="208"/>
                  </a:lnTo>
                  <a:lnTo>
                    <a:pt x="210" y="222"/>
                  </a:lnTo>
                  <a:lnTo>
                    <a:pt x="231" y="224"/>
                  </a:lnTo>
                  <a:lnTo>
                    <a:pt x="249" y="212"/>
                  </a:lnTo>
                  <a:lnTo>
                    <a:pt x="257" y="243"/>
                  </a:lnTo>
                  <a:lnTo>
                    <a:pt x="279" y="253"/>
                  </a:lnTo>
                  <a:lnTo>
                    <a:pt x="296" y="281"/>
                  </a:lnTo>
                  <a:lnTo>
                    <a:pt x="293" y="305"/>
                  </a:lnTo>
                  <a:lnTo>
                    <a:pt x="293" y="30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0" name="Freeform 119">
              <a:extLst>
                <a:ext uri="{FF2B5EF4-FFF2-40B4-BE49-F238E27FC236}">
                  <a16:creationId xmlns:a16="http://schemas.microsoft.com/office/drawing/2014/main" id="{0A21B360-8134-4825-6733-362F9017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678" y="4293588"/>
              <a:ext cx="802302" cy="866072"/>
            </a:xfrm>
            <a:custGeom>
              <a:avLst/>
              <a:gdLst>
                <a:gd name="T0" fmla="*/ 362 w 378"/>
                <a:gd name="T1" fmla="*/ 267 h 427"/>
                <a:gd name="T2" fmla="*/ 362 w 378"/>
                <a:gd name="T3" fmla="*/ 280 h 427"/>
                <a:gd name="T4" fmla="*/ 302 w 378"/>
                <a:gd name="T5" fmla="*/ 288 h 427"/>
                <a:gd name="T6" fmla="*/ 283 w 378"/>
                <a:gd name="T7" fmla="*/ 301 h 427"/>
                <a:gd name="T8" fmla="*/ 245 w 378"/>
                <a:gd name="T9" fmla="*/ 299 h 427"/>
                <a:gd name="T10" fmla="*/ 233 w 378"/>
                <a:gd name="T11" fmla="*/ 314 h 427"/>
                <a:gd name="T12" fmla="*/ 221 w 378"/>
                <a:gd name="T13" fmla="*/ 328 h 427"/>
                <a:gd name="T14" fmla="*/ 191 w 378"/>
                <a:gd name="T15" fmla="*/ 337 h 427"/>
                <a:gd name="T16" fmla="*/ 184 w 378"/>
                <a:gd name="T17" fmla="*/ 349 h 427"/>
                <a:gd name="T18" fmla="*/ 176 w 378"/>
                <a:gd name="T19" fmla="*/ 367 h 427"/>
                <a:gd name="T20" fmla="*/ 160 w 378"/>
                <a:gd name="T21" fmla="*/ 390 h 427"/>
                <a:gd name="T22" fmla="*/ 152 w 378"/>
                <a:gd name="T23" fmla="*/ 421 h 427"/>
                <a:gd name="T24" fmla="*/ 124 w 378"/>
                <a:gd name="T25" fmla="*/ 425 h 427"/>
                <a:gd name="T26" fmla="*/ 105 w 378"/>
                <a:gd name="T27" fmla="*/ 427 h 427"/>
                <a:gd name="T28" fmla="*/ 98 w 378"/>
                <a:gd name="T29" fmla="*/ 395 h 427"/>
                <a:gd name="T30" fmla="*/ 80 w 378"/>
                <a:gd name="T31" fmla="*/ 378 h 427"/>
                <a:gd name="T32" fmla="*/ 53 w 378"/>
                <a:gd name="T33" fmla="*/ 371 h 427"/>
                <a:gd name="T34" fmla="*/ 31 w 378"/>
                <a:gd name="T35" fmla="*/ 365 h 427"/>
                <a:gd name="T36" fmla="*/ 19 w 378"/>
                <a:gd name="T37" fmla="*/ 338 h 427"/>
                <a:gd name="T38" fmla="*/ 4 w 378"/>
                <a:gd name="T39" fmla="*/ 329 h 427"/>
                <a:gd name="T40" fmla="*/ 0 w 378"/>
                <a:gd name="T41" fmla="*/ 309 h 427"/>
                <a:gd name="T42" fmla="*/ 24 w 378"/>
                <a:gd name="T43" fmla="*/ 277 h 427"/>
                <a:gd name="T44" fmla="*/ 41 w 378"/>
                <a:gd name="T45" fmla="*/ 287 h 427"/>
                <a:gd name="T46" fmla="*/ 124 w 378"/>
                <a:gd name="T47" fmla="*/ 293 h 427"/>
                <a:gd name="T48" fmla="*/ 154 w 378"/>
                <a:gd name="T49" fmla="*/ 289 h 427"/>
                <a:gd name="T50" fmla="*/ 152 w 378"/>
                <a:gd name="T51" fmla="*/ 260 h 427"/>
                <a:gd name="T52" fmla="*/ 134 w 378"/>
                <a:gd name="T53" fmla="*/ 255 h 427"/>
                <a:gd name="T54" fmla="*/ 136 w 378"/>
                <a:gd name="T55" fmla="*/ 77 h 427"/>
                <a:gd name="T56" fmla="*/ 124 w 378"/>
                <a:gd name="T57" fmla="*/ 61 h 427"/>
                <a:gd name="T58" fmla="*/ 124 w 378"/>
                <a:gd name="T59" fmla="*/ 26 h 427"/>
                <a:gd name="T60" fmla="*/ 140 w 378"/>
                <a:gd name="T61" fmla="*/ 22 h 427"/>
                <a:gd name="T62" fmla="*/ 140 w 378"/>
                <a:gd name="T63" fmla="*/ 0 h 427"/>
                <a:gd name="T64" fmla="*/ 165 w 378"/>
                <a:gd name="T65" fmla="*/ 16 h 427"/>
                <a:gd name="T66" fmla="*/ 325 w 378"/>
                <a:gd name="T67" fmla="*/ 144 h 427"/>
                <a:gd name="T68" fmla="*/ 348 w 378"/>
                <a:gd name="T69" fmla="*/ 155 h 427"/>
                <a:gd name="T70" fmla="*/ 354 w 378"/>
                <a:gd name="T71" fmla="*/ 192 h 427"/>
                <a:gd name="T72" fmla="*/ 374 w 378"/>
                <a:gd name="T73" fmla="*/ 188 h 427"/>
                <a:gd name="T74" fmla="*/ 378 w 378"/>
                <a:gd name="T75" fmla="*/ 264 h 427"/>
                <a:gd name="T76" fmla="*/ 362 w 378"/>
                <a:gd name="T77" fmla="*/ 267 h 427"/>
                <a:gd name="T78" fmla="*/ 362 w 378"/>
                <a:gd name="T79" fmla="*/ 26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8" h="427">
                  <a:moveTo>
                    <a:pt x="362" y="267"/>
                  </a:moveTo>
                  <a:lnTo>
                    <a:pt x="362" y="280"/>
                  </a:lnTo>
                  <a:lnTo>
                    <a:pt x="302" y="288"/>
                  </a:lnTo>
                  <a:lnTo>
                    <a:pt x="283" y="301"/>
                  </a:lnTo>
                  <a:lnTo>
                    <a:pt x="245" y="299"/>
                  </a:lnTo>
                  <a:lnTo>
                    <a:pt x="233" y="314"/>
                  </a:lnTo>
                  <a:lnTo>
                    <a:pt x="221" y="328"/>
                  </a:lnTo>
                  <a:lnTo>
                    <a:pt x="191" y="337"/>
                  </a:lnTo>
                  <a:lnTo>
                    <a:pt x="184" y="349"/>
                  </a:lnTo>
                  <a:lnTo>
                    <a:pt x="176" y="367"/>
                  </a:lnTo>
                  <a:lnTo>
                    <a:pt x="160" y="390"/>
                  </a:lnTo>
                  <a:lnTo>
                    <a:pt x="152" y="421"/>
                  </a:lnTo>
                  <a:lnTo>
                    <a:pt x="124" y="425"/>
                  </a:lnTo>
                  <a:lnTo>
                    <a:pt x="105" y="427"/>
                  </a:lnTo>
                  <a:lnTo>
                    <a:pt x="98" y="395"/>
                  </a:lnTo>
                  <a:lnTo>
                    <a:pt x="80" y="378"/>
                  </a:lnTo>
                  <a:lnTo>
                    <a:pt x="53" y="371"/>
                  </a:lnTo>
                  <a:lnTo>
                    <a:pt x="31" y="365"/>
                  </a:lnTo>
                  <a:lnTo>
                    <a:pt x="19" y="338"/>
                  </a:lnTo>
                  <a:lnTo>
                    <a:pt x="4" y="329"/>
                  </a:lnTo>
                  <a:lnTo>
                    <a:pt x="0" y="309"/>
                  </a:lnTo>
                  <a:lnTo>
                    <a:pt x="24" y="277"/>
                  </a:lnTo>
                  <a:lnTo>
                    <a:pt x="41" y="287"/>
                  </a:lnTo>
                  <a:lnTo>
                    <a:pt x="124" y="293"/>
                  </a:lnTo>
                  <a:lnTo>
                    <a:pt x="154" y="289"/>
                  </a:lnTo>
                  <a:lnTo>
                    <a:pt x="152" y="260"/>
                  </a:lnTo>
                  <a:lnTo>
                    <a:pt x="134" y="255"/>
                  </a:lnTo>
                  <a:lnTo>
                    <a:pt x="136" y="77"/>
                  </a:lnTo>
                  <a:lnTo>
                    <a:pt x="124" y="61"/>
                  </a:lnTo>
                  <a:lnTo>
                    <a:pt x="124" y="26"/>
                  </a:lnTo>
                  <a:lnTo>
                    <a:pt x="140" y="22"/>
                  </a:lnTo>
                  <a:lnTo>
                    <a:pt x="140" y="0"/>
                  </a:lnTo>
                  <a:lnTo>
                    <a:pt x="165" y="16"/>
                  </a:lnTo>
                  <a:lnTo>
                    <a:pt x="325" y="144"/>
                  </a:lnTo>
                  <a:lnTo>
                    <a:pt x="348" y="155"/>
                  </a:lnTo>
                  <a:lnTo>
                    <a:pt x="354" y="192"/>
                  </a:lnTo>
                  <a:lnTo>
                    <a:pt x="374" y="188"/>
                  </a:lnTo>
                  <a:lnTo>
                    <a:pt x="378" y="264"/>
                  </a:lnTo>
                  <a:lnTo>
                    <a:pt x="362" y="267"/>
                  </a:lnTo>
                  <a:lnTo>
                    <a:pt x="362" y="26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Freeform 120">
              <a:extLst>
                <a:ext uri="{FF2B5EF4-FFF2-40B4-BE49-F238E27FC236}">
                  <a16:creationId xmlns:a16="http://schemas.microsoft.com/office/drawing/2014/main" id="{197CEB14-1819-B8E2-39A6-EA953DAAD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4124" y="5171827"/>
              <a:ext cx="163432" cy="166318"/>
            </a:xfrm>
            <a:custGeom>
              <a:avLst/>
              <a:gdLst>
                <a:gd name="T0" fmla="*/ 54 w 77"/>
                <a:gd name="T1" fmla="*/ 82 h 82"/>
                <a:gd name="T2" fmla="*/ 49 w 77"/>
                <a:gd name="T3" fmla="*/ 70 h 82"/>
                <a:gd name="T4" fmla="*/ 27 w 77"/>
                <a:gd name="T5" fmla="*/ 65 h 82"/>
                <a:gd name="T6" fmla="*/ 23 w 77"/>
                <a:gd name="T7" fmla="*/ 45 h 82"/>
                <a:gd name="T8" fmla="*/ 7 w 77"/>
                <a:gd name="T9" fmla="*/ 39 h 82"/>
                <a:gd name="T10" fmla="*/ 0 w 77"/>
                <a:gd name="T11" fmla="*/ 16 h 82"/>
                <a:gd name="T12" fmla="*/ 24 w 77"/>
                <a:gd name="T13" fmla="*/ 11 h 82"/>
                <a:gd name="T14" fmla="*/ 45 w 77"/>
                <a:gd name="T15" fmla="*/ 0 h 82"/>
                <a:gd name="T16" fmla="*/ 70 w 77"/>
                <a:gd name="T17" fmla="*/ 15 h 82"/>
                <a:gd name="T18" fmla="*/ 77 w 77"/>
                <a:gd name="T19" fmla="*/ 41 h 82"/>
                <a:gd name="T20" fmla="*/ 54 w 77"/>
                <a:gd name="T21" fmla="*/ 82 h 82"/>
                <a:gd name="T22" fmla="*/ 54 w 7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82">
                  <a:moveTo>
                    <a:pt x="54" y="82"/>
                  </a:moveTo>
                  <a:lnTo>
                    <a:pt x="49" y="70"/>
                  </a:lnTo>
                  <a:lnTo>
                    <a:pt x="27" y="65"/>
                  </a:lnTo>
                  <a:lnTo>
                    <a:pt x="23" y="45"/>
                  </a:lnTo>
                  <a:lnTo>
                    <a:pt x="7" y="39"/>
                  </a:lnTo>
                  <a:lnTo>
                    <a:pt x="0" y="16"/>
                  </a:lnTo>
                  <a:lnTo>
                    <a:pt x="24" y="11"/>
                  </a:lnTo>
                  <a:lnTo>
                    <a:pt x="45" y="0"/>
                  </a:lnTo>
                  <a:lnTo>
                    <a:pt x="70" y="15"/>
                  </a:lnTo>
                  <a:lnTo>
                    <a:pt x="77" y="41"/>
                  </a:lnTo>
                  <a:lnTo>
                    <a:pt x="54" y="82"/>
                  </a:lnTo>
                  <a:lnTo>
                    <a:pt x="54" y="8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121">
              <a:extLst>
                <a:ext uri="{FF2B5EF4-FFF2-40B4-BE49-F238E27FC236}">
                  <a16:creationId xmlns:a16="http://schemas.microsoft.com/office/drawing/2014/main" id="{EB11D302-DEBB-3636-26E6-2CAA1AFCA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8833" y="4958860"/>
              <a:ext cx="539112" cy="509096"/>
            </a:xfrm>
            <a:custGeom>
              <a:avLst/>
              <a:gdLst>
                <a:gd name="T0" fmla="*/ 250 w 254"/>
                <a:gd name="T1" fmla="*/ 70 h 251"/>
                <a:gd name="T2" fmla="*/ 238 w 254"/>
                <a:gd name="T3" fmla="*/ 79 h 251"/>
                <a:gd name="T4" fmla="*/ 230 w 254"/>
                <a:gd name="T5" fmla="*/ 91 h 251"/>
                <a:gd name="T6" fmla="*/ 219 w 254"/>
                <a:gd name="T7" fmla="*/ 136 h 251"/>
                <a:gd name="T8" fmla="*/ 203 w 254"/>
                <a:gd name="T9" fmla="*/ 162 h 251"/>
                <a:gd name="T10" fmla="*/ 178 w 254"/>
                <a:gd name="T11" fmla="*/ 181 h 251"/>
                <a:gd name="T12" fmla="*/ 160 w 254"/>
                <a:gd name="T13" fmla="*/ 198 h 251"/>
                <a:gd name="T14" fmla="*/ 145 w 254"/>
                <a:gd name="T15" fmla="*/ 216 h 251"/>
                <a:gd name="T16" fmla="*/ 103 w 254"/>
                <a:gd name="T17" fmla="*/ 251 h 251"/>
                <a:gd name="T18" fmla="*/ 81 w 254"/>
                <a:gd name="T19" fmla="*/ 251 h 251"/>
                <a:gd name="T20" fmla="*/ 63 w 254"/>
                <a:gd name="T21" fmla="*/ 237 h 251"/>
                <a:gd name="T22" fmla="*/ 65 w 254"/>
                <a:gd name="T23" fmla="*/ 215 h 251"/>
                <a:gd name="T24" fmla="*/ 54 w 254"/>
                <a:gd name="T25" fmla="*/ 200 h 251"/>
                <a:gd name="T26" fmla="*/ 45 w 254"/>
                <a:gd name="T27" fmla="*/ 190 h 251"/>
                <a:gd name="T28" fmla="*/ 24 w 254"/>
                <a:gd name="T29" fmla="*/ 192 h 251"/>
                <a:gd name="T30" fmla="*/ 5 w 254"/>
                <a:gd name="T31" fmla="*/ 188 h 251"/>
                <a:gd name="T32" fmla="*/ 0 w 254"/>
                <a:gd name="T33" fmla="*/ 137 h 251"/>
                <a:gd name="T34" fmla="*/ 13 w 254"/>
                <a:gd name="T35" fmla="*/ 118 h 251"/>
                <a:gd name="T36" fmla="*/ 26 w 254"/>
                <a:gd name="T37" fmla="*/ 67 h 251"/>
                <a:gd name="T38" fmla="*/ 22 w 254"/>
                <a:gd name="T39" fmla="*/ 37 h 251"/>
                <a:gd name="T40" fmla="*/ 29 w 254"/>
                <a:gd name="T41" fmla="*/ 37 h 251"/>
                <a:gd name="T42" fmla="*/ 36 w 254"/>
                <a:gd name="T43" fmla="*/ 25 h 251"/>
                <a:gd name="T44" fmla="*/ 45 w 254"/>
                <a:gd name="T45" fmla="*/ 8 h 251"/>
                <a:gd name="T46" fmla="*/ 66 w 254"/>
                <a:gd name="T47" fmla="*/ 1 h 251"/>
                <a:gd name="T48" fmla="*/ 85 w 254"/>
                <a:gd name="T49" fmla="*/ 5 h 251"/>
                <a:gd name="T50" fmla="*/ 95 w 254"/>
                <a:gd name="T51" fmla="*/ 21 h 251"/>
                <a:gd name="T52" fmla="*/ 98 w 254"/>
                <a:gd name="T53" fmla="*/ 10 h 251"/>
                <a:gd name="T54" fmla="*/ 127 w 254"/>
                <a:gd name="T55" fmla="*/ 8 h 251"/>
                <a:gd name="T56" fmla="*/ 144 w 254"/>
                <a:gd name="T57" fmla="*/ 6 h 251"/>
                <a:gd name="T58" fmla="*/ 157 w 254"/>
                <a:gd name="T59" fmla="*/ 18 h 251"/>
                <a:gd name="T60" fmla="*/ 177 w 254"/>
                <a:gd name="T61" fmla="*/ 21 h 251"/>
                <a:gd name="T62" fmla="*/ 180 w 254"/>
                <a:gd name="T63" fmla="*/ 8 h 251"/>
                <a:gd name="T64" fmla="*/ 210 w 254"/>
                <a:gd name="T65" fmla="*/ 9 h 251"/>
                <a:gd name="T66" fmla="*/ 222 w 254"/>
                <a:gd name="T67" fmla="*/ 22 h 251"/>
                <a:gd name="T68" fmla="*/ 233 w 254"/>
                <a:gd name="T69" fmla="*/ 9 h 251"/>
                <a:gd name="T70" fmla="*/ 250 w 254"/>
                <a:gd name="T71" fmla="*/ 0 h 251"/>
                <a:gd name="T72" fmla="*/ 254 w 254"/>
                <a:gd name="T73" fmla="*/ 39 h 251"/>
                <a:gd name="T74" fmla="*/ 250 w 254"/>
                <a:gd name="T75" fmla="*/ 70 h 251"/>
                <a:gd name="T76" fmla="*/ 250 w 254"/>
                <a:gd name="T77" fmla="*/ 7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4" h="251">
                  <a:moveTo>
                    <a:pt x="250" y="70"/>
                  </a:moveTo>
                  <a:lnTo>
                    <a:pt x="238" y="79"/>
                  </a:lnTo>
                  <a:lnTo>
                    <a:pt x="230" y="91"/>
                  </a:lnTo>
                  <a:lnTo>
                    <a:pt x="219" y="136"/>
                  </a:lnTo>
                  <a:lnTo>
                    <a:pt x="203" y="162"/>
                  </a:lnTo>
                  <a:lnTo>
                    <a:pt x="178" y="181"/>
                  </a:lnTo>
                  <a:lnTo>
                    <a:pt x="160" y="198"/>
                  </a:lnTo>
                  <a:lnTo>
                    <a:pt x="145" y="216"/>
                  </a:lnTo>
                  <a:lnTo>
                    <a:pt x="103" y="251"/>
                  </a:lnTo>
                  <a:lnTo>
                    <a:pt x="81" y="251"/>
                  </a:lnTo>
                  <a:lnTo>
                    <a:pt x="63" y="237"/>
                  </a:lnTo>
                  <a:lnTo>
                    <a:pt x="65" y="215"/>
                  </a:lnTo>
                  <a:lnTo>
                    <a:pt x="54" y="200"/>
                  </a:lnTo>
                  <a:lnTo>
                    <a:pt x="45" y="190"/>
                  </a:lnTo>
                  <a:lnTo>
                    <a:pt x="24" y="192"/>
                  </a:lnTo>
                  <a:lnTo>
                    <a:pt x="5" y="188"/>
                  </a:lnTo>
                  <a:lnTo>
                    <a:pt x="0" y="137"/>
                  </a:lnTo>
                  <a:lnTo>
                    <a:pt x="13" y="118"/>
                  </a:lnTo>
                  <a:lnTo>
                    <a:pt x="26" y="67"/>
                  </a:lnTo>
                  <a:lnTo>
                    <a:pt x="22" y="37"/>
                  </a:lnTo>
                  <a:lnTo>
                    <a:pt x="29" y="37"/>
                  </a:lnTo>
                  <a:lnTo>
                    <a:pt x="36" y="25"/>
                  </a:lnTo>
                  <a:lnTo>
                    <a:pt x="45" y="8"/>
                  </a:lnTo>
                  <a:lnTo>
                    <a:pt x="66" y="1"/>
                  </a:lnTo>
                  <a:lnTo>
                    <a:pt x="85" y="5"/>
                  </a:lnTo>
                  <a:lnTo>
                    <a:pt x="95" y="21"/>
                  </a:lnTo>
                  <a:lnTo>
                    <a:pt x="98" y="10"/>
                  </a:lnTo>
                  <a:lnTo>
                    <a:pt x="127" y="8"/>
                  </a:lnTo>
                  <a:lnTo>
                    <a:pt x="144" y="6"/>
                  </a:lnTo>
                  <a:lnTo>
                    <a:pt x="157" y="18"/>
                  </a:lnTo>
                  <a:lnTo>
                    <a:pt x="177" y="21"/>
                  </a:lnTo>
                  <a:lnTo>
                    <a:pt x="180" y="8"/>
                  </a:lnTo>
                  <a:lnTo>
                    <a:pt x="210" y="9"/>
                  </a:lnTo>
                  <a:lnTo>
                    <a:pt x="222" y="22"/>
                  </a:lnTo>
                  <a:lnTo>
                    <a:pt x="233" y="9"/>
                  </a:lnTo>
                  <a:lnTo>
                    <a:pt x="250" y="0"/>
                  </a:lnTo>
                  <a:lnTo>
                    <a:pt x="254" y="39"/>
                  </a:lnTo>
                  <a:lnTo>
                    <a:pt x="250" y="70"/>
                  </a:lnTo>
                  <a:lnTo>
                    <a:pt x="250" y="7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Freeform 122">
              <a:extLst>
                <a:ext uri="{FF2B5EF4-FFF2-40B4-BE49-F238E27FC236}">
                  <a16:creationId xmlns:a16="http://schemas.microsoft.com/office/drawing/2014/main" id="{CD3CBB8A-8984-4BB4-8916-017EB51D2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87" y="5102866"/>
              <a:ext cx="602787" cy="456361"/>
            </a:xfrm>
            <a:custGeom>
              <a:avLst/>
              <a:gdLst>
                <a:gd name="T0" fmla="*/ 281 w 284"/>
                <a:gd name="T1" fmla="*/ 160 h 225"/>
                <a:gd name="T2" fmla="*/ 268 w 284"/>
                <a:gd name="T3" fmla="*/ 158 h 225"/>
                <a:gd name="T4" fmla="*/ 240 w 284"/>
                <a:gd name="T5" fmla="*/ 165 h 225"/>
                <a:gd name="T6" fmla="*/ 220 w 284"/>
                <a:gd name="T7" fmla="*/ 162 h 225"/>
                <a:gd name="T8" fmla="*/ 219 w 284"/>
                <a:gd name="T9" fmla="*/ 172 h 225"/>
                <a:gd name="T10" fmla="*/ 170 w 284"/>
                <a:gd name="T11" fmla="*/ 176 h 225"/>
                <a:gd name="T12" fmla="*/ 168 w 284"/>
                <a:gd name="T13" fmla="*/ 186 h 225"/>
                <a:gd name="T14" fmla="*/ 127 w 284"/>
                <a:gd name="T15" fmla="*/ 190 h 225"/>
                <a:gd name="T16" fmla="*/ 119 w 284"/>
                <a:gd name="T17" fmla="*/ 174 h 225"/>
                <a:gd name="T18" fmla="*/ 104 w 284"/>
                <a:gd name="T19" fmla="*/ 168 h 225"/>
                <a:gd name="T20" fmla="*/ 94 w 284"/>
                <a:gd name="T21" fmla="*/ 181 h 225"/>
                <a:gd name="T22" fmla="*/ 83 w 284"/>
                <a:gd name="T23" fmla="*/ 188 h 225"/>
                <a:gd name="T24" fmla="*/ 74 w 284"/>
                <a:gd name="T25" fmla="*/ 194 h 225"/>
                <a:gd name="T26" fmla="*/ 57 w 284"/>
                <a:gd name="T27" fmla="*/ 197 h 225"/>
                <a:gd name="T28" fmla="*/ 45 w 284"/>
                <a:gd name="T29" fmla="*/ 210 h 225"/>
                <a:gd name="T30" fmla="*/ 35 w 284"/>
                <a:gd name="T31" fmla="*/ 225 h 225"/>
                <a:gd name="T32" fmla="*/ 27 w 284"/>
                <a:gd name="T33" fmla="*/ 210 h 225"/>
                <a:gd name="T34" fmla="*/ 17 w 284"/>
                <a:gd name="T35" fmla="*/ 177 h 225"/>
                <a:gd name="T36" fmla="*/ 0 w 284"/>
                <a:gd name="T37" fmla="*/ 151 h 225"/>
                <a:gd name="T38" fmla="*/ 9 w 284"/>
                <a:gd name="T39" fmla="*/ 120 h 225"/>
                <a:gd name="T40" fmla="*/ 21 w 284"/>
                <a:gd name="T41" fmla="*/ 104 h 225"/>
                <a:gd name="T42" fmla="*/ 34 w 284"/>
                <a:gd name="T43" fmla="*/ 98 h 225"/>
                <a:gd name="T44" fmla="*/ 55 w 284"/>
                <a:gd name="T45" fmla="*/ 100 h 225"/>
                <a:gd name="T46" fmla="*/ 63 w 284"/>
                <a:gd name="T47" fmla="*/ 84 h 225"/>
                <a:gd name="T48" fmla="*/ 88 w 284"/>
                <a:gd name="T49" fmla="*/ 83 h 225"/>
                <a:gd name="T50" fmla="*/ 100 w 284"/>
                <a:gd name="T51" fmla="*/ 66 h 225"/>
                <a:gd name="T52" fmla="*/ 123 w 284"/>
                <a:gd name="T53" fmla="*/ 62 h 225"/>
                <a:gd name="T54" fmla="*/ 131 w 284"/>
                <a:gd name="T55" fmla="*/ 45 h 225"/>
                <a:gd name="T56" fmla="*/ 145 w 284"/>
                <a:gd name="T57" fmla="*/ 37 h 225"/>
                <a:gd name="T58" fmla="*/ 156 w 284"/>
                <a:gd name="T59" fmla="*/ 18 h 225"/>
                <a:gd name="T60" fmla="*/ 170 w 284"/>
                <a:gd name="T61" fmla="*/ 4 h 225"/>
                <a:gd name="T62" fmla="*/ 181 w 284"/>
                <a:gd name="T63" fmla="*/ 0 h 225"/>
                <a:gd name="T64" fmla="*/ 193 w 284"/>
                <a:gd name="T65" fmla="*/ 17 h 225"/>
                <a:gd name="T66" fmla="*/ 203 w 284"/>
                <a:gd name="T67" fmla="*/ 41 h 225"/>
                <a:gd name="T68" fmla="*/ 202 w 284"/>
                <a:gd name="T69" fmla="*/ 61 h 225"/>
                <a:gd name="T70" fmla="*/ 211 w 284"/>
                <a:gd name="T71" fmla="*/ 66 h 225"/>
                <a:gd name="T72" fmla="*/ 214 w 284"/>
                <a:gd name="T73" fmla="*/ 79 h 225"/>
                <a:gd name="T74" fmla="*/ 230 w 284"/>
                <a:gd name="T75" fmla="*/ 75 h 225"/>
                <a:gd name="T76" fmla="*/ 235 w 284"/>
                <a:gd name="T77" fmla="*/ 98 h 225"/>
                <a:gd name="T78" fmla="*/ 256 w 284"/>
                <a:gd name="T79" fmla="*/ 102 h 225"/>
                <a:gd name="T80" fmla="*/ 260 w 284"/>
                <a:gd name="T81" fmla="*/ 128 h 225"/>
                <a:gd name="T82" fmla="*/ 273 w 284"/>
                <a:gd name="T83" fmla="*/ 133 h 225"/>
                <a:gd name="T84" fmla="*/ 280 w 284"/>
                <a:gd name="T85" fmla="*/ 141 h 225"/>
                <a:gd name="T86" fmla="*/ 284 w 284"/>
                <a:gd name="T87" fmla="*/ 149 h 225"/>
                <a:gd name="T88" fmla="*/ 281 w 284"/>
                <a:gd name="T89" fmla="*/ 160 h 225"/>
                <a:gd name="T90" fmla="*/ 281 w 284"/>
                <a:gd name="T91" fmla="*/ 16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25">
                  <a:moveTo>
                    <a:pt x="281" y="160"/>
                  </a:moveTo>
                  <a:lnTo>
                    <a:pt x="268" y="158"/>
                  </a:lnTo>
                  <a:lnTo>
                    <a:pt x="240" y="165"/>
                  </a:lnTo>
                  <a:lnTo>
                    <a:pt x="220" y="162"/>
                  </a:lnTo>
                  <a:lnTo>
                    <a:pt x="219" y="172"/>
                  </a:lnTo>
                  <a:lnTo>
                    <a:pt x="170" y="176"/>
                  </a:lnTo>
                  <a:lnTo>
                    <a:pt x="168" y="186"/>
                  </a:lnTo>
                  <a:lnTo>
                    <a:pt x="127" y="190"/>
                  </a:lnTo>
                  <a:lnTo>
                    <a:pt x="119" y="174"/>
                  </a:lnTo>
                  <a:lnTo>
                    <a:pt x="104" y="168"/>
                  </a:lnTo>
                  <a:lnTo>
                    <a:pt x="94" y="181"/>
                  </a:lnTo>
                  <a:lnTo>
                    <a:pt x="83" y="188"/>
                  </a:lnTo>
                  <a:lnTo>
                    <a:pt x="74" y="194"/>
                  </a:lnTo>
                  <a:lnTo>
                    <a:pt x="57" y="197"/>
                  </a:lnTo>
                  <a:lnTo>
                    <a:pt x="45" y="210"/>
                  </a:lnTo>
                  <a:lnTo>
                    <a:pt x="35" y="225"/>
                  </a:lnTo>
                  <a:lnTo>
                    <a:pt x="27" y="210"/>
                  </a:lnTo>
                  <a:lnTo>
                    <a:pt x="17" y="177"/>
                  </a:lnTo>
                  <a:lnTo>
                    <a:pt x="0" y="151"/>
                  </a:lnTo>
                  <a:lnTo>
                    <a:pt x="9" y="120"/>
                  </a:lnTo>
                  <a:lnTo>
                    <a:pt x="21" y="104"/>
                  </a:lnTo>
                  <a:lnTo>
                    <a:pt x="34" y="98"/>
                  </a:lnTo>
                  <a:lnTo>
                    <a:pt x="55" y="100"/>
                  </a:lnTo>
                  <a:lnTo>
                    <a:pt x="63" y="84"/>
                  </a:lnTo>
                  <a:lnTo>
                    <a:pt x="88" y="83"/>
                  </a:lnTo>
                  <a:lnTo>
                    <a:pt x="100" y="66"/>
                  </a:lnTo>
                  <a:lnTo>
                    <a:pt x="123" y="62"/>
                  </a:lnTo>
                  <a:lnTo>
                    <a:pt x="131" y="45"/>
                  </a:lnTo>
                  <a:lnTo>
                    <a:pt x="145" y="37"/>
                  </a:lnTo>
                  <a:lnTo>
                    <a:pt x="156" y="18"/>
                  </a:lnTo>
                  <a:lnTo>
                    <a:pt x="170" y="4"/>
                  </a:lnTo>
                  <a:lnTo>
                    <a:pt x="181" y="0"/>
                  </a:lnTo>
                  <a:lnTo>
                    <a:pt x="193" y="17"/>
                  </a:lnTo>
                  <a:lnTo>
                    <a:pt x="203" y="41"/>
                  </a:lnTo>
                  <a:lnTo>
                    <a:pt x="202" y="61"/>
                  </a:lnTo>
                  <a:lnTo>
                    <a:pt x="211" y="66"/>
                  </a:lnTo>
                  <a:lnTo>
                    <a:pt x="214" y="79"/>
                  </a:lnTo>
                  <a:lnTo>
                    <a:pt x="230" y="75"/>
                  </a:lnTo>
                  <a:lnTo>
                    <a:pt x="235" y="98"/>
                  </a:lnTo>
                  <a:lnTo>
                    <a:pt x="256" y="102"/>
                  </a:lnTo>
                  <a:lnTo>
                    <a:pt x="260" y="128"/>
                  </a:lnTo>
                  <a:lnTo>
                    <a:pt x="273" y="133"/>
                  </a:lnTo>
                  <a:lnTo>
                    <a:pt x="280" y="141"/>
                  </a:lnTo>
                  <a:lnTo>
                    <a:pt x="284" y="149"/>
                  </a:lnTo>
                  <a:lnTo>
                    <a:pt x="281" y="160"/>
                  </a:lnTo>
                  <a:lnTo>
                    <a:pt x="281" y="1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4" name="Freeform 123">
              <a:extLst>
                <a:ext uri="{FF2B5EF4-FFF2-40B4-BE49-F238E27FC236}">
                  <a16:creationId xmlns:a16="http://schemas.microsoft.com/office/drawing/2014/main" id="{46BC4398-DA8D-705C-53E7-470C83978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304" y="3962979"/>
              <a:ext cx="524256" cy="582114"/>
            </a:xfrm>
            <a:custGeom>
              <a:avLst/>
              <a:gdLst>
                <a:gd name="T0" fmla="*/ 179 w 247"/>
                <a:gd name="T1" fmla="*/ 66 h 287"/>
                <a:gd name="T2" fmla="*/ 163 w 247"/>
                <a:gd name="T3" fmla="*/ 47 h 287"/>
                <a:gd name="T4" fmla="*/ 163 w 247"/>
                <a:gd name="T5" fmla="*/ 70 h 287"/>
                <a:gd name="T6" fmla="*/ 192 w 247"/>
                <a:gd name="T7" fmla="*/ 123 h 287"/>
                <a:gd name="T8" fmla="*/ 247 w 247"/>
                <a:gd name="T9" fmla="*/ 209 h 287"/>
                <a:gd name="T10" fmla="*/ 239 w 247"/>
                <a:gd name="T11" fmla="*/ 216 h 287"/>
                <a:gd name="T12" fmla="*/ 239 w 247"/>
                <a:gd name="T13" fmla="*/ 247 h 287"/>
                <a:gd name="T14" fmla="*/ 198 w 247"/>
                <a:gd name="T15" fmla="*/ 279 h 287"/>
                <a:gd name="T16" fmla="*/ 184 w 247"/>
                <a:gd name="T17" fmla="*/ 267 h 287"/>
                <a:gd name="T18" fmla="*/ 33 w 247"/>
                <a:gd name="T19" fmla="*/ 267 h 287"/>
                <a:gd name="T20" fmla="*/ 16 w 247"/>
                <a:gd name="T21" fmla="*/ 279 h 287"/>
                <a:gd name="T22" fmla="*/ 1 w 247"/>
                <a:gd name="T23" fmla="*/ 287 h 287"/>
                <a:gd name="T24" fmla="*/ 0 w 247"/>
                <a:gd name="T25" fmla="*/ 7 h 287"/>
                <a:gd name="T26" fmla="*/ 64 w 247"/>
                <a:gd name="T27" fmla="*/ 2 h 287"/>
                <a:gd name="T28" fmla="*/ 79 w 247"/>
                <a:gd name="T29" fmla="*/ 20 h 287"/>
                <a:gd name="T30" fmla="*/ 97 w 247"/>
                <a:gd name="T31" fmla="*/ 28 h 287"/>
                <a:gd name="T32" fmla="*/ 105 w 247"/>
                <a:gd name="T33" fmla="*/ 0 h 287"/>
                <a:gd name="T34" fmla="*/ 163 w 247"/>
                <a:gd name="T35" fmla="*/ 7 h 287"/>
                <a:gd name="T36" fmla="*/ 194 w 247"/>
                <a:gd name="T37" fmla="*/ 8 h 287"/>
                <a:gd name="T38" fmla="*/ 217 w 247"/>
                <a:gd name="T39" fmla="*/ 43 h 287"/>
                <a:gd name="T40" fmla="*/ 217 w 247"/>
                <a:gd name="T41" fmla="*/ 70 h 287"/>
                <a:gd name="T42" fmla="*/ 205 w 247"/>
                <a:gd name="T43" fmla="*/ 94 h 287"/>
                <a:gd name="T44" fmla="*/ 179 w 247"/>
                <a:gd name="T45" fmla="*/ 66 h 287"/>
                <a:gd name="T46" fmla="*/ 179 w 247"/>
                <a:gd name="T47" fmla="*/ 6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87">
                  <a:moveTo>
                    <a:pt x="179" y="66"/>
                  </a:moveTo>
                  <a:lnTo>
                    <a:pt x="163" y="47"/>
                  </a:lnTo>
                  <a:lnTo>
                    <a:pt x="163" y="70"/>
                  </a:lnTo>
                  <a:lnTo>
                    <a:pt x="192" y="123"/>
                  </a:lnTo>
                  <a:lnTo>
                    <a:pt x="247" y="209"/>
                  </a:lnTo>
                  <a:lnTo>
                    <a:pt x="239" y="216"/>
                  </a:lnTo>
                  <a:lnTo>
                    <a:pt x="239" y="247"/>
                  </a:lnTo>
                  <a:lnTo>
                    <a:pt x="198" y="279"/>
                  </a:lnTo>
                  <a:lnTo>
                    <a:pt x="184" y="267"/>
                  </a:lnTo>
                  <a:lnTo>
                    <a:pt x="33" y="267"/>
                  </a:lnTo>
                  <a:lnTo>
                    <a:pt x="16" y="279"/>
                  </a:lnTo>
                  <a:lnTo>
                    <a:pt x="1" y="287"/>
                  </a:lnTo>
                  <a:lnTo>
                    <a:pt x="0" y="7"/>
                  </a:lnTo>
                  <a:lnTo>
                    <a:pt x="64" y="2"/>
                  </a:lnTo>
                  <a:lnTo>
                    <a:pt x="79" y="20"/>
                  </a:lnTo>
                  <a:lnTo>
                    <a:pt x="97" y="28"/>
                  </a:lnTo>
                  <a:lnTo>
                    <a:pt x="105" y="0"/>
                  </a:lnTo>
                  <a:lnTo>
                    <a:pt x="163" y="7"/>
                  </a:lnTo>
                  <a:lnTo>
                    <a:pt x="194" y="8"/>
                  </a:lnTo>
                  <a:lnTo>
                    <a:pt x="217" y="43"/>
                  </a:lnTo>
                  <a:lnTo>
                    <a:pt x="217" y="70"/>
                  </a:lnTo>
                  <a:lnTo>
                    <a:pt x="205" y="94"/>
                  </a:lnTo>
                  <a:lnTo>
                    <a:pt x="179" y="66"/>
                  </a:lnTo>
                  <a:lnTo>
                    <a:pt x="179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124">
              <a:extLst>
                <a:ext uri="{FF2B5EF4-FFF2-40B4-BE49-F238E27FC236}">
                  <a16:creationId xmlns:a16="http://schemas.microsoft.com/office/drawing/2014/main" id="{7E52AC8C-F76A-0D0E-199F-182BF7A17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0562" y="3711473"/>
              <a:ext cx="604911" cy="691641"/>
            </a:xfrm>
            <a:custGeom>
              <a:avLst/>
              <a:gdLst>
                <a:gd name="T0" fmla="*/ 285 w 285"/>
                <a:gd name="T1" fmla="*/ 136 h 341"/>
                <a:gd name="T2" fmla="*/ 267 w 285"/>
                <a:gd name="T3" fmla="*/ 152 h 341"/>
                <a:gd name="T4" fmla="*/ 259 w 285"/>
                <a:gd name="T5" fmla="*/ 175 h 341"/>
                <a:gd name="T6" fmla="*/ 234 w 285"/>
                <a:gd name="T7" fmla="*/ 197 h 341"/>
                <a:gd name="T8" fmla="*/ 232 w 285"/>
                <a:gd name="T9" fmla="*/ 214 h 341"/>
                <a:gd name="T10" fmla="*/ 226 w 285"/>
                <a:gd name="T11" fmla="*/ 230 h 341"/>
                <a:gd name="T12" fmla="*/ 185 w 285"/>
                <a:gd name="T13" fmla="*/ 217 h 341"/>
                <a:gd name="T14" fmla="*/ 171 w 285"/>
                <a:gd name="T15" fmla="*/ 230 h 341"/>
                <a:gd name="T16" fmla="*/ 163 w 285"/>
                <a:gd name="T17" fmla="*/ 255 h 341"/>
                <a:gd name="T18" fmla="*/ 184 w 285"/>
                <a:gd name="T19" fmla="*/ 275 h 341"/>
                <a:gd name="T20" fmla="*/ 208 w 285"/>
                <a:gd name="T21" fmla="*/ 307 h 341"/>
                <a:gd name="T22" fmla="*/ 205 w 285"/>
                <a:gd name="T23" fmla="*/ 327 h 341"/>
                <a:gd name="T24" fmla="*/ 159 w 285"/>
                <a:gd name="T25" fmla="*/ 327 h 341"/>
                <a:gd name="T26" fmla="*/ 146 w 285"/>
                <a:gd name="T27" fmla="*/ 341 h 341"/>
                <a:gd name="T28" fmla="*/ 125 w 285"/>
                <a:gd name="T29" fmla="*/ 327 h 341"/>
                <a:gd name="T30" fmla="*/ 100 w 285"/>
                <a:gd name="T31" fmla="*/ 309 h 341"/>
                <a:gd name="T32" fmla="*/ 96 w 285"/>
                <a:gd name="T33" fmla="*/ 290 h 341"/>
                <a:gd name="T34" fmla="*/ 69 w 285"/>
                <a:gd name="T35" fmla="*/ 299 h 341"/>
                <a:gd name="T36" fmla="*/ 28 w 285"/>
                <a:gd name="T37" fmla="*/ 299 h 341"/>
                <a:gd name="T38" fmla="*/ 19 w 285"/>
                <a:gd name="T39" fmla="*/ 279 h 341"/>
                <a:gd name="T40" fmla="*/ 0 w 285"/>
                <a:gd name="T41" fmla="*/ 272 h 341"/>
                <a:gd name="T42" fmla="*/ 19 w 285"/>
                <a:gd name="T43" fmla="*/ 267 h 341"/>
                <a:gd name="T44" fmla="*/ 33 w 285"/>
                <a:gd name="T45" fmla="*/ 249 h 341"/>
                <a:gd name="T46" fmla="*/ 24 w 285"/>
                <a:gd name="T47" fmla="*/ 235 h 341"/>
                <a:gd name="T48" fmla="*/ 7 w 285"/>
                <a:gd name="T49" fmla="*/ 233 h 341"/>
                <a:gd name="T50" fmla="*/ 0 w 285"/>
                <a:gd name="T51" fmla="*/ 206 h 341"/>
                <a:gd name="T52" fmla="*/ 11 w 285"/>
                <a:gd name="T53" fmla="*/ 187 h 341"/>
                <a:gd name="T54" fmla="*/ 77 w 285"/>
                <a:gd name="T55" fmla="*/ 181 h 341"/>
                <a:gd name="T56" fmla="*/ 88 w 285"/>
                <a:gd name="T57" fmla="*/ 156 h 341"/>
                <a:gd name="T58" fmla="*/ 105 w 285"/>
                <a:gd name="T59" fmla="*/ 143 h 341"/>
                <a:gd name="T60" fmla="*/ 131 w 285"/>
                <a:gd name="T61" fmla="*/ 126 h 341"/>
                <a:gd name="T62" fmla="*/ 151 w 285"/>
                <a:gd name="T63" fmla="*/ 124 h 341"/>
                <a:gd name="T64" fmla="*/ 158 w 285"/>
                <a:gd name="T65" fmla="*/ 97 h 341"/>
                <a:gd name="T66" fmla="*/ 174 w 285"/>
                <a:gd name="T67" fmla="*/ 86 h 341"/>
                <a:gd name="T68" fmla="*/ 184 w 285"/>
                <a:gd name="T69" fmla="*/ 62 h 341"/>
                <a:gd name="T70" fmla="*/ 192 w 285"/>
                <a:gd name="T71" fmla="*/ 33 h 341"/>
                <a:gd name="T72" fmla="*/ 197 w 285"/>
                <a:gd name="T73" fmla="*/ 8 h 341"/>
                <a:gd name="T74" fmla="*/ 220 w 285"/>
                <a:gd name="T75" fmla="*/ 0 h 341"/>
                <a:gd name="T76" fmla="*/ 234 w 285"/>
                <a:gd name="T77" fmla="*/ 4 h 341"/>
                <a:gd name="T78" fmla="*/ 254 w 285"/>
                <a:gd name="T79" fmla="*/ 13 h 341"/>
                <a:gd name="T80" fmla="*/ 250 w 285"/>
                <a:gd name="T81" fmla="*/ 36 h 341"/>
                <a:gd name="T82" fmla="*/ 262 w 285"/>
                <a:gd name="T83" fmla="*/ 52 h 341"/>
                <a:gd name="T84" fmla="*/ 259 w 285"/>
                <a:gd name="T85" fmla="*/ 85 h 341"/>
                <a:gd name="T86" fmla="*/ 282 w 285"/>
                <a:gd name="T87" fmla="*/ 101 h 341"/>
                <a:gd name="T88" fmla="*/ 285 w 285"/>
                <a:gd name="T89" fmla="*/ 136 h 341"/>
                <a:gd name="T90" fmla="*/ 285 w 285"/>
                <a:gd name="T91" fmla="*/ 1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5" h="341">
                  <a:moveTo>
                    <a:pt x="285" y="136"/>
                  </a:moveTo>
                  <a:lnTo>
                    <a:pt x="267" y="152"/>
                  </a:lnTo>
                  <a:lnTo>
                    <a:pt x="259" y="175"/>
                  </a:lnTo>
                  <a:lnTo>
                    <a:pt x="234" y="197"/>
                  </a:lnTo>
                  <a:lnTo>
                    <a:pt x="232" y="214"/>
                  </a:lnTo>
                  <a:lnTo>
                    <a:pt x="226" y="230"/>
                  </a:lnTo>
                  <a:lnTo>
                    <a:pt x="185" y="217"/>
                  </a:lnTo>
                  <a:lnTo>
                    <a:pt x="171" y="230"/>
                  </a:lnTo>
                  <a:lnTo>
                    <a:pt x="163" y="255"/>
                  </a:lnTo>
                  <a:lnTo>
                    <a:pt x="184" y="275"/>
                  </a:lnTo>
                  <a:lnTo>
                    <a:pt x="208" y="307"/>
                  </a:lnTo>
                  <a:lnTo>
                    <a:pt x="205" y="327"/>
                  </a:lnTo>
                  <a:lnTo>
                    <a:pt x="159" y="327"/>
                  </a:lnTo>
                  <a:lnTo>
                    <a:pt x="146" y="341"/>
                  </a:lnTo>
                  <a:lnTo>
                    <a:pt x="125" y="327"/>
                  </a:lnTo>
                  <a:lnTo>
                    <a:pt x="100" y="309"/>
                  </a:lnTo>
                  <a:lnTo>
                    <a:pt x="96" y="290"/>
                  </a:lnTo>
                  <a:lnTo>
                    <a:pt x="69" y="299"/>
                  </a:lnTo>
                  <a:lnTo>
                    <a:pt x="28" y="299"/>
                  </a:lnTo>
                  <a:lnTo>
                    <a:pt x="19" y="279"/>
                  </a:lnTo>
                  <a:lnTo>
                    <a:pt x="0" y="272"/>
                  </a:lnTo>
                  <a:lnTo>
                    <a:pt x="19" y="267"/>
                  </a:lnTo>
                  <a:lnTo>
                    <a:pt x="33" y="249"/>
                  </a:lnTo>
                  <a:lnTo>
                    <a:pt x="24" y="235"/>
                  </a:lnTo>
                  <a:lnTo>
                    <a:pt x="7" y="233"/>
                  </a:lnTo>
                  <a:lnTo>
                    <a:pt x="0" y="206"/>
                  </a:lnTo>
                  <a:lnTo>
                    <a:pt x="11" y="187"/>
                  </a:lnTo>
                  <a:lnTo>
                    <a:pt x="77" y="181"/>
                  </a:lnTo>
                  <a:lnTo>
                    <a:pt x="88" y="156"/>
                  </a:lnTo>
                  <a:lnTo>
                    <a:pt x="105" y="143"/>
                  </a:lnTo>
                  <a:lnTo>
                    <a:pt x="131" y="126"/>
                  </a:lnTo>
                  <a:lnTo>
                    <a:pt x="151" y="124"/>
                  </a:lnTo>
                  <a:lnTo>
                    <a:pt x="158" y="97"/>
                  </a:lnTo>
                  <a:lnTo>
                    <a:pt x="174" y="86"/>
                  </a:lnTo>
                  <a:lnTo>
                    <a:pt x="184" y="62"/>
                  </a:lnTo>
                  <a:lnTo>
                    <a:pt x="192" y="33"/>
                  </a:lnTo>
                  <a:lnTo>
                    <a:pt x="197" y="8"/>
                  </a:lnTo>
                  <a:lnTo>
                    <a:pt x="220" y="0"/>
                  </a:lnTo>
                  <a:lnTo>
                    <a:pt x="234" y="4"/>
                  </a:lnTo>
                  <a:lnTo>
                    <a:pt x="254" y="13"/>
                  </a:lnTo>
                  <a:lnTo>
                    <a:pt x="250" y="36"/>
                  </a:lnTo>
                  <a:lnTo>
                    <a:pt x="262" y="52"/>
                  </a:lnTo>
                  <a:lnTo>
                    <a:pt x="259" y="85"/>
                  </a:lnTo>
                  <a:lnTo>
                    <a:pt x="282" y="101"/>
                  </a:lnTo>
                  <a:lnTo>
                    <a:pt x="285" y="136"/>
                  </a:lnTo>
                  <a:lnTo>
                    <a:pt x="285" y="1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125">
              <a:extLst>
                <a:ext uri="{FF2B5EF4-FFF2-40B4-BE49-F238E27FC236}">
                  <a16:creationId xmlns:a16="http://schemas.microsoft.com/office/drawing/2014/main" id="{C4C0FF3C-CC45-C4D2-7499-A4345034E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8131" y="3526901"/>
              <a:ext cx="186780" cy="281930"/>
            </a:xfrm>
            <a:custGeom>
              <a:avLst/>
              <a:gdLst>
                <a:gd name="T0" fmla="*/ 51 w 88"/>
                <a:gd name="T1" fmla="*/ 139 h 139"/>
                <a:gd name="T2" fmla="*/ 27 w 88"/>
                <a:gd name="T3" fmla="*/ 130 h 139"/>
                <a:gd name="T4" fmla="*/ 31 w 88"/>
                <a:gd name="T5" fmla="*/ 83 h 139"/>
                <a:gd name="T6" fmla="*/ 11 w 88"/>
                <a:gd name="T7" fmla="*/ 75 h 139"/>
                <a:gd name="T8" fmla="*/ 12 w 88"/>
                <a:gd name="T9" fmla="*/ 57 h 139"/>
                <a:gd name="T10" fmla="*/ 0 w 88"/>
                <a:gd name="T11" fmla="*/ 37 h 139"/>
                <a:gd name="T12" fmla="*/ 32 w 88"/>
                <a:gd name="T13" fmla="*/ 25 h 139"/>
                <a:gd name="T14" fmla="*/ 41 w 88"/>
                <a:gd name="T15" fmla="*/ 0 h 139"/>
                <a:gd name="T16" fmla="*/ 88 w 88"/>
                <a:gd name="T17" fmla="*/ 61 h 139"/>
                <a:gd name="T18" fmla="*/ 88 w 88"/>
                <a:gd name="T19" fmla="*/ 118 h 139"/>
                <a:gd name="T20" fmla="*/ 51 w 88"/>
                <a:gd name="T21" fmla="*/ 139 h 139"/>
                <a:gd name="T22" fmla="*/ 51 w 88"/>
                <a:gd name="T2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139">
                  <a:moveTo>
                    <a:pt x="51" y="139"/>
                  </a:moveTo>
                  <a:lnTo>
                    <a:pt x="27" y="130"/>
                  </a:lnTo>
                  <a:lnTo>
                    <a:pt x="31" y="83"/>
                  </a:lnTo>
                  <a:lnTo>
                    <a:pt x="11" y="75"/>
                  </a:lnTo>
                  <a:lnTo>
                    <a:pt x="12" y="57"/>
                  </a:lnTo>
                  <a:lnTo>
                    <a:pt x="0" y="37"/>
                  </a:lnTo>
                  <a:lnTo>
                    <a:pt x="32" y="25"/>
                  </a:lnTo>
                  <a:lnTo>
                    <a:pt x="41" y="0"/>
                  </a:lnTo>
                  <a:lnTo>
                    <a:pt x="88" y="61"/>
                  </a:lnTo>
                  <a:lnTo>
                    <a:pt x="88" y="118"/>
                  </a:lnTo>
                  <a:lnTo>
                    <a:pt x="51" y="139"/>
                  </a:lnTo>
                  <a:lnTo>
                    <a:pt x="51" y="13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126">
              <a:extLst>
                <a:ext uri="{FF2B5EF4-FFF2-40B4-BE49-F238E27FC236}">
                  <a16:creationId xmlns:a16="http://schemas.microsoft.com/office/drawing/2014/main" id="{B0AC1333-1AD9-EF34-A107-3FA188661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90263" y="2555360"/>
              <a:ext cx="182534" cy="352918"/>
            </a:xfrm>
            <a:custGeom>
              <a:avLst/>
              <a:gdLst>
                <a:gd name="T0" fmla="*/ 86 w 86"/>
                <a:gd name="T1" fmla="*/ 165 h 174"/>
                <a:gd name="T2" fmla="*/ 72 w 86"/>
                <a:gd name="T3" fmla="*/ 174 h 174"/>
                <a:gd name="T4" fmla="*/ 48 w 86"/>
                <a:gd name="T5" fmla="*/ 162 h 174"/>
                <a:gd name="T6" fmla="*/ 37 w 86"/>
                <a:gd name="T7" fmla="*/ 163 h 174"/>
                <a:gd name="T8" fmla="*/ 33 w 86"/>
                <a:gd name="T9" fmla="*/ 153 h 174"/>
                <a:gd name="T10" fmla="*/ 42 w 86"/>
                <a:gd name="T11" fmla="*/ 130 h 174"/>
                <a:gd name="T12" fmla="*/ 28 w 86"/>
                <a:gd name="T13" fmla="*/ 116 h 174"/>
                <a:gd name="T14" fmla="*/ 20 w 86"/>
                <a:gd name="T15" fmla="*/ 84 h 174"/>
                <a:gd name="T16" fmla="*/ 12 w 86"/>
                <a:gd name="T17" fmla="*/ 56 h 174"/>
                <a:gd name="T18" fmla="*/ 5 w 86"/>
                <a:gd name="T19" fmla="*/ 34 h 174"/>
                <a:gd name="T20" fmla="*/ 5 w 86"/>
                <a:gd name="T21" fmla="*/ 17 h 174"/>
                <a:gd name="T22" fmla="*/ 0 w 86"/>
                <a:gd name="T23" fmla="*/ 0 h 174"/>
                <a:gd name="T24" fmla="*/ 25 w 86"/>
                <a:gd name="T25" fmla="*/ 6 h 174"/>
                <a:gd name="T26" fmla="*/ 32 w 86"/>
                <a:gd name="T27" fmla="*/ 38 h 174"/>
                <a:gd name="T28" fmla="*/ 49 w 86"/>
                <a:gd name="T29" fmla="*/ 62 h 174"/>
                <a:gd name="T30" fmla="*/ 72 w 86"/>
                <a:gd name="T31" fmla="*/ 92 h 174"/>
                <a:gd name="T32" fmla="*/ 54 w 86"/>
                <a:gd name="T33" fmla="*/ 89 h 174"/>
                <a:gd name="T34" fmla="*/ 74 w 86"/>
                <a:gd name="T35" fmla="*/ 134 h 174"/>
                <a:gd name="T36" fmla="*/ 86 w 86"/>
                <a:gd name="T37" fmla="*/ 165 h 174"/>
                <a:gd name="T38" fmla="*/ 86 w 86"/>
                <a:gd name="T39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174">
                  <a:moveTo>
                    <a:pt x="86" y="165"/>
                  </a:moveTo>
                  <a:lnTo>
                    <a:pt x="72" y="174"/>
                  </a:lnTo>
                  <a:lnTo>
                    <a:pt x="48" y="162"/>
                  </a:lnTo>
                  <a:lnTo>
                    <a:pt x="37" y="163"/>
                  </a:lnTo>
                  <a:lnTo>
                    <a:pt x="33" y="153"/>
                  </a:lnTo>
                  <a:lnTo>
                    <a:pt x="42" y="130"/>
                  </a:lnTo>
                  <a:lnTo>
                    <a:pt x="28" y="116"/>
                  </a:lnTo>
                  <a:lnTo>
                    <a:pt x="20" y="84"/>
                  </a:lnTo>
                  <a:lnTo>
                    <a:pt x="12" y="56"/>
                  </a:lnTo>
                  <a:lnTo>
                    <a:pt x="5" y="34"/>
                  </a:lnTo>
                  <a:lnTo>
                    <a:pt x="5" y="17"/>
                  </a:lnTo>
                  <a:lnTo>
                    <a:pt x="0" y="0"/>
                  </a:lnTo>
                  <a:lnTo>
                    <a:pt x="25" y="6"/>
                  </a:lnTo>
                  <a:lnTo>
                    <a:pt x="32" y="38"/>
                  </a:lnTo>
                  <a:lnTo>
                    <a:pt x="49" y="62"/>
                  </a:lnTo>
                  <a:lnTo>
                    <a:pt x="72" y="92"/>
                  </a:lnTo>
                  <a:lnTo>
                    <a:pt x="54" y="89"/>
                  </a:lnTo>
                  <a:lnTo>
                    <a:pt x="74" y="134"/>
                  </a:lnTo>
                  <a:lnTo>
                    <a:pt x="86" y="165"/>
                  </a:lnTo>
                  <a:lnTo>
                    <a:pt x="86" y="16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127">
              <a:extLst>
                <a:ext uri="{FF2B5EF4-FFF2-40B4-BE49-F238E27FC236}">
                  <a16:creationId xmlns:a16="http://schemas.microsoft.com/office/drawing/2014/main" id="{4755CC1F-56FB-1866-0187-D33880D9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0445" y="3875764"/>
              <a:ext cx="1394477" cy="1383281"/>
            </a:xfrm>
            <a:custGeom>
              <a:avLst/>
              <a:gdLst>
                <a:gd name="T0" fmla="*/ 625 w 657"/>
                <a:gd name="T1" fmla="*/ 182 h 682"/>
                <a:gd name="T2" fmla="*/ 596 w 657"/>
                <a:gd name="T3" fmla="*/ 238 h 682"/>
                <a:gd name="T4" fmla="*/ 576 w 657"/>
                <a:gd name="T5" fmla="*/ 306 h 682"/>
                <a:gd name="T6" fmla="*/ 552 w 657"/>
                <a:gd name="T7" fmla="*/ 256 h 682"/>
                <a:gd name="T8" fmla="*/ 521 w 657"/>
                <a:gd name="T9" fmla="*/ 213 h 682"/>
                <a:gd name="T10" fmla="*/ 468 w 657"/>
                <a:gd name="T11" fmla="*/ 187 h 682"/>
                <a:gd name="T12" fmla="*/ 468 w 657"/>
                <a:gd name="T13" fmla="*/ 242 h 682"/>
                <a:gd name="T14" fmla="*/ 453 w 657"/>
                <a:gd name="T15" fmla="*/ 306 h 682"/>
                <a:gd name="T16" fmla="*/ 437 w 657"/>
                <a:gd name="T17" fmla="*/ 346 h 682"/>
                <a:gd name="T18" fmla="*/ 411 w 657"/>
                <a:gd name="T19" fmla="*/ 379 h 682"/>
                <a:gd name="T20" fmla="*/ 367 w 657"/>
                <a:gd name="T21" fmla="*/ 411 h 682"/>
                <a:gd name="T22" fmla="*/ 332 w 657"/>
                <a:gd name="T23" fmla="*/ 450 h 682"/>
                <a:gd name="T24" fmla="*/ 275 w 657"/>
                <a:gd name="T25" fmla="*/ 489 h 682"/>
                <a:gd name="T26" fmla="*/ 272 w 657"/>
                <a:gd name="T27" fmla="*/ 576 h 682"/>
                <a:gd name="T28" fmla="*/ 267 w 657"/>
                <a:gd name="T29" fmla="*/ 642 h 682"/>
                <a:gd name="T30" fmla="*/ 224 w 657"/>
                <a:gd name="T31" fmla="*/ 682 h 682"/>
                <a:gd name="T32" fmla="*/ 206 w 657"/>
                <a:gd name="T33" fmla="*/ 642 h 682"/>
                <a:gd name="T34" fmla="*/ 152 w 657"/>
                <a:gd name="T35" fmla="*/ 507 h 682"/>
                <a:gd name="T36" fmla="*/ 112 w 657"/>
                <a:gd name="T37" fmla="*/ 408 h 682"/>
                <a:gd name="T38" fmla="*/ 106 w 657"/>
                <a:gd name="T39" fmla="*/ 318 h 682"/>
                <a:gd name="T40" fmla="*/ 94 w 657"/>
                <a:gd name="T41" fmla="*/ 317 h 682"/>
                <a:gd name="T42" fmla="*/ 43 w 657"/>
                <a:gd name="T43" fmla="*/ 330 h 682"/>
                <a:gd name="T44" fmla="*/ 31 w 657"/>
                <a:gd name="T45" fmla="*/ 279 h 682"/>
                <a:gd name="T46" fmla="*/ 0 w 657"/>
                <a:gd name="T47" fmla="*/ 260 h 682"/>
                <a:gd name="T48" fmla="*/ 59 w 657"/>
                <a:gd name="T49" fmla="*/ 246 h 682"/>
                <a:gd name="T50" fmla="*/ 38 w 657"/>
                <a:gd name="T51" fmla="*/ 194 h 682"/>
                <a:gd name="T52" fmla="*/ 25 w 657"/>
                <a:gd name="T53" fmla="*/ 149 h 682"/>
                <a:gd name="T54" fmla="*/ 80 w 657"/>
                <a:gd name="T55" fmla="*/ 149 h 682"/>
                <a:gd name="T56" fmla="*/ 88 w 657"/>
                <a:gd name="T57" fmla="*/ 116 h 682"/>
                <a:gd name="T58" fmla="*/ 121 w 657"/>
                <a:gd name="T59" fmla="*/ 71 h 682"/>
                <a:gd name="T60" fmla="*/ 136 w 657"/>
                <a:gd name="T61" fmla="*/ 20 h 682"/>
                <a:gd name="T62" fmla="*/ 194 w 657"/>
                <a:gd name="T63" fmla="*/ 1 h 682"/>
                <a:gd name="T64" fmla="*/ 213 w 657"/>
                <a:gd name="T65" fmla="*/ 57 h 682"/>
                <a:gd name="T66" fmla="*/ 267 w 657"/>
                <a:gd name="T67" fmla="*/ 83 h 682"/>
                <a:gd name="T68" fmla="*/ 289 w 657"/>
                <a:gd name="T69" fmla="*/ 145 h 682"/>
                <a:gd name="T70" fmla="*/ 353 w 657"/>
                <a:gd name="T71" fmla="*/ 168 h 682"/>
                <a:gd name="T72" fmla="*/ 402 w 657"/>
                <a:gd name="T73" fmla="*/ 186 h 682"/>
                <a:gd name="T74" fmla="*/ 449 w 657"/>
                <a:gd name="T75" fmla="*/ 183 h 682"/>
                <a:gd name="T76" fmla="*/ 474 w 657"/>
                <a:gd name="T77" fmla="*/ 137 h 682"/>
                <a:gd name="T78" fmla="*/ 538 w 657"/>
                <a:gd name="T79" fmla="*/ 149 h 682"/>
                <a:gd name="T80" fmla="*/ 577 w 657"/>
                <a:gd name="T81" fmla="*/ 116 h 682"/>
                <a:gd name="T82" fmla="*/ 641 w 657"/>
                <a:gd name="T83" fmla="*/ 129 h 682"/>
                <a:gd name="T84" fmla="*/ 654 w 657"/>
                <a:gd name="T85" fmla="*/ 168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7" h="682">
                  <a:moveTo>
                    <a:pt x="654" y="168"/>
                  </a:moveTo>
                  <a:lnTo>
                    <a:pt x="625" y="182"/>
                  </a:lnTo>
                  <a:lnTo>
                    <a:pt x="606" y="206"/>
                  </a:lnTo>
                  <a:lnTo>
                    <a:pt x="596" y="238"/>
                  </a:lnTo>
                  <a:lnTo>
                    <a:pt x="576" y="260"/>
                  </a:lnTo>
                  <a:lnTo>
                    <a:pt x="576" y="306"/>
                  </a:lnTo>
                  <a:lnTo>
                    <a:pt x="562" y="294"/>
                  </a:lnTo>
                  <a:lnTo>
                    <a:pt x="552" y="256"/>
                  </a:lnTo>
                  <a:lnTo>
                    <a:pt x="548" y="228"/>
                  </a:lnTo>
                  <a:lnTo>
                    <a:pt x="521" y="213"/>
                  </a:lnTo>
                  <a:lnTo>
                    <a:pt x="495" y="209"/>
                  </a:lnTo>
                  <a:lnTo>
                    <a:pt x="468" y="187"/>
                  </a:lnTo>
                  <a:lnTo>
                    <a:pt x="452" y="238"/>
                  </a:lnTo>
                  <a:lnTo>
                    <a:pt x="468" y="242"/>
                  </a:lnTo>
                  <a:lnTo>
                    <a:pt x="469" y="304"/>
                  </a:lnTo>
                  <a:lnTo>
                    <a:pt x="453" y="306"/>
                  </a:lnTo>
                  <a:lnTo>
                    <a:pt x="437" y="317"/>
                  </a:lnTo>
                  <a:lnTo>
                    <a:pt x="437" y="346"/>
                  </a:lnTo>
                  <a:lnTo>
                    <a:pt x="429" y="353"/>
                  </a:lnTo>
                  <a:lnTo>
                    <a:pt x="411" y="379"/>
                  </a:lnTo>
                  <a:lnTo>
                    <a:pt x="383" y="391"/>
                  </a:lnTo>
                  <a:lnTo>
                    <a:pt x="367" y="411"/>
                  </a:lnTo>
                  <a:lnTo>
                    <a:pt x="343" y="421"/>
                  </a:lnTo>
                  <a:lnTo>
                    <a:pt x="332" y="450"/>
                  </a:lnTo>
                  <a:lnTo>
                    <a:pt x="306" y="469"/>
                  </a:lnTo>
                  <a:lnTo>
                    <a:pt x="275" y="489"/>
                  </a:lnTo>
                  <a:lnTo>
                    <a:pt x="283" y="571"/>
                  </a:lnTo>
                  <a:lnTo>
                    <a:pt x="272" y="576"/>
                  </a:lnTo>
                  <a:lnTo>
                    <a:pt x="283" y="613"/>
                  </a:lnTo>
                  <a:lnTo>
                    <a:pt x="267" y="642"/>
                  </a:lnTo>
                  <a:lnTo>
                    <a:pt x="251" y="667"/>
                  </a:lnTo>
                  <a:lnTo>
                    <a:pt x="224" y="682"/>
                  </a:lnTo>
                  <a:lnTo>
                    <a:pt x="210" y="671"/>
                  </a:lnTo>
                  <a:lnTo>
                    <a:pt x="206" y="642"/>
                  </a:lnTo>
                  <a:lnTo>
                    <a:pt x="178" y="577"/>
                  </a:lnTo>
                  <a:lnTo>
                    <a:pt x="152" y="507"/>
                  </a:lnTo>
                  <a:lnTo>
                    <a:pt x="124" y="465"/>
                  </a:lnTo>
                  <a:lnTo>
                    <a:pt x="112" y="408"/>
                  </a:lnTo>
                  <a:lnTo>
                    <a:pt x="112" y="358"/>
                  </a:lnTo>
                  <a:lnTo>
                    <a:pt x="106" y="318"/>
                  </a:lnTo>
                  <a:lnTo>
                    <a:pt x="94" y="294"/>
                  </a:lnTo>
                  <a:lnTo>
                    <a:pt x="94" y="317"/>
                  </a:lnTo>
                  <a:lnTo>
                    <a:pt x="78" y="333"/>
                  </a:lnTo>
                  <a:lnTo>
                    <a:pt x="43" y="330"/>
                  </a:lnTo>
                  <a:lnTo>
                    <a:pt x="17" y="296"/>
                  </a:lnTo>
                  <a:lnTo>
                    <a:pt x="31" y="279"/>
                  </a:lnTo>
                  <a:lnTo>
                    <a:pt x="12" y="280"/>
                  </a:lnTo>
                  <a:lnTo>
                    <a:pt x="0" y="260"/>
                  </a:lnTo>
                  <a:lnTo>
                    <a:pt x="13" y="246"/>
                  </a:lnTo>
                  <a:lnTo>
                    <a:pt x="59" y="246"/>
                  </a:lnTo>
                  <a:lnTo>
                    <a:pt x="62" y="226"/>
                  </a:lnTo>
                  <a:lnTo>
                    <a:pt x="38" y="194"/>
                  </a:lnTo>
                  <a:lnTo>
                    <a:pt x="17" y="174"/>
                  </a:lnTo>
                  <a:lnTo>
                    <a:pt x="25" y="149"/>
                  </a:lnTo>
                  <a:lnTo>
                    <a:pt x="39" y="136"/>
                  </a:lnTo>
                  <a:lnTo>
                    <a:pt x="80" y="149"/>
                  </a:lnTo>
                  <a:lnTo>
                    <a:pt x="86" y="133"/>
                  </a:lnTo>
                  <a:lnTo>
                    <a:pt x="88" y="116"/>
                  </a:lnTo>
                  <a:lnTo>
                    <a:pt x="113" y="94"/>
                  </a:lnTo>
                  <a:lnTo>
                    <a:pt x="121" y="71"/>
                  </a:lnTo>
                  <a:lnTo>
                    <a:pt x="139" y="55"/>
                  </a:lnTo>
                  <a:lnTo>
                    <a:pt x="136" y="20"/>
                  </a:lnTo>
                  <a:lnTo>
                    <a:pt x="168" y="0"/>
                  </a:lnTo>
                  <a:lnTo>
                    <a:pt x="194" y="1"/>
                  </a:lnTo>
                  <a:lnTo>
                    <a:pt x="213" y="16"/>
                  </a:lnTo>
                  <a:lnTo>
                    <a:pt x="213" y="57"/>
                  </a:lnTo>
                  <a:lnTo>
                    <a:pt x="247" y="63"/>
                  </a:lnTo>
                  <a:lnTo>
                    <a:pt x="267" y="83"/>
                  </a:lnTo>
                  <a:lnTo>
                    <a:pt x="271" y="124"/>
                  </a:lnTo>
                  <a:lnTo>
                    <a:pt x="289" y="145"/>
                  </a:lnTo>
                  <a:lnTo>
                    <a:pt x="317" y="154"/>
                  </a:lnTo>
                  <a:lnTo>
                    <a:pt x="353" y="168"/>
                  </a:lnTo>
                  <a:lnTo>
                    <a:pt x="382" y="174"/>
                  </a:lnTo>
                  <a:lnTo>
                    <a:pt x="402" y="186"/>
                  </a:lnTo>
                  <a:lnTo>
                    <a:pt x="428" y="183"/>
                  </a:lnTo>
                  <a:lnTo>
                    <a:pt x="449" y="183"/>
                  </a:lnTo>
                  <a:lnTo>
                    <a:pt x="461" y="160"/>
                  </a:lnTo>
                  <a:lnTo>
                    <a:pt x="474" y="137"/>
                  </a:lnTo>
                  <a:lnTo>
                    <a:pt x="499" y="149"/>
                  </a:lnTo>
                  <a:lnTo>
                    <a:pt x="538" y="149"/>
                  </a:lnTo>
                  <a:lnTo>
                    <a:pt x="550" y="132"/>
                  </a:lnTo>
                  <a:lnTo>
                    <a:pt x="577" y="116"/>
                  </a:lnTo>
                  <a:lnTo>
                    <a:pt x="614" y="116"/>
                  </a:lnTo>
                  <a:lnTo>
                    <a:pt x="641" y="129"/>
                  </a:lnTo>
                  <a:lnTo>
                    <a:pt x="657" y="154"/>
                  </a:lnTo>
                  <a:lnTo>
                    <a:pt x="654" y="168"/>
                  </a:lnTo>
                  <a:lnTo>
                    <a:pt x="654" y="16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9" name="Freeform 128">
              <a:extLst>
                <a:ext uri="{FF2B5EF4-FFF2-40B4-BE49-F238E27FC236}">
                  <a16:creationId xmlns:a16="http://schemas.microsoft.com/office/drawing/2014/main" id="{EC9B2EFA-7BF0-5102-1B1E-214A99DDE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9811" y="4255049"/>
              <a:ext cx="263188" cy="281930"/>
            </a:xfrm>
            <a:custGeom>
              <a:avLst/>
              <a:gdLst>
                <a:gd name="T0" fmla="*/ 113 w 124"/>
                <a:gd name="T1" fmla="*/ 139 h 139"/>
                <a:gd name="T2" fmla="*/ 100 w 124"/>
                <a:gd name="T3" fmla="*/ 134 h 139"/>
                <a:gd name="T4" fmla="*/ 83 w 124"/>
                <a:gd name="T5" fmla="*/ 109 h 139"/>
                <a:gd name="T6" fmla="*/ 86 w 124"/>
                <a:gd name="T7" fmla="*/ 88 h 139"/>
                <a:gd name="T8" fmla="*/ 73 w 124"/>
                <a:gd name="T9" fmla="*/ 66 h 139"/>
                <a:gd name="T10" fmla="*/ 66 w 124"/>
                <a:gd name="T11" fmla="*/ 85 h 139"/>
                <a:gd name="T12" fmla="*/ 46 w 124"/>
                <a:gd name="T13" fmla="*/ 96 h 139"/>
                <a:gd name="T14" fmla="*/ 43 w 124"/>
                <a:gd name="T15" fmla="*/ 122 h 139"/>
                <a:gd name="T16" fmla="*/ 17 w 124"/>
                <a:gd name="T17" fmla="*/ 117 h 139"/>
                <a:gd name="T18" fmla="*/ 16 w 124"/>
                <a:gd name="T19" fmla="*/ 55 h 139"/>
                <a:gd name="T20" fmla="*/ 0 w 124"/>
                <a:gd name="T21" fmla="*/ 51 h 139"/>
                <a:gd name="T22" fmla="*/ 16 w 124"/>
                <a:gd name="T23" fmla="*/ 0 h 139"/>
                <a:gd name="T24" fmla="*/ 43 w 124"/>
                <a:gd name="T25" fmla="*/ 22 h 139"/>
                <a:gd name="T26" fmla="*/ 69 w 124"/>
                <a:gd name="T27" fmla="*/ 26 h 139"/>
                <a:gd name="T28" fmla="*/ 96 w 124"/>
                <a:gd name="T29" fmla="*/ 41 h 139"/>
                <a:gd name="T30" fmla="*/ 100 w 124"/>
                <a:gd name="T31" fmla="*/ 69 h 139"/>
                <a:gd name="T32" fmla="*/ 110 w 124"/>
                <a:gd name="T33" fmla="*/ 107 h 139"/>
                <a:gd name="T34" fmla="*/ 124 w 124"/>
                <a:gd name="T35" fmla="*/ 119 h 139"/>
                <a:gd name="T36" fmla="*/ 113 w 124"/>
                <a:gd name="T37" fmla="*/ 139 h 139"/>
                <a:gd name="T38" fmla="*/ 113 w 124"/>
                <a:gd name="T3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39">
                  <a:moveTo>
                    <a:pt x="113" y="139"/>
                  </a:moveTo>
                  <a:lnTo>
                    <a:pt x="100" y="134"/>
                  </a:lnTo>
                  <a:lnTo>
                    <a:pt x="83" y="109"/>
                  </a:lnTo>
                  <a:lnTo>
                    <a:pt x="86" y="88"/>
                  </a:lnTo>
                  <a:lnTo>
                    <a:pt x="73" y="66"/>
                  </a:lnTo>
                  <a:lnTo>
                    <a:pt x="66" y="85"/>
                  </a:lnTo>
                  <a:lnTo>
                    <a:pt x="46" y="96"/>
                  </a:lnTo>
                  <a:lnTo>
                    <a:pt x="43" y="122"/>
                  </a:lnTo>
                  <a:lnTo>
                    <a:pt x="17" y="117"/>
                  </a:lnTo>
                  <a:lnTo>
                    <a:pt x="16" y="55"/>
                  </a:lnTo>
                  <a:lnTo>
                    <a:pt x="0" y="51"/>
                  </a:lnTo>
                  <a:lnTo>
                    <a:pt x="16" y="0"/>
                  </a:lnTo>
                  <a:lnTo>
                    <a:pt x="43" y="22"/>
                  </a:lnTo>
                  <a:lnTo>
                    <a:pt x="69" y="26"/>
                  </a:lnTo>
                  <a:lnTo>
                    <a:pt x="96" y="41"/>
                  </a:lnTo>
                  <a:lnTo>
                    <a:pt x="100" y="69"/>
                  </a:lnTo>
                  <a:lnTo>
                    <a:pt x="110" y="107"/>
                  </a:lnTo>
                  <a:lnTo>
                    <a:pt x="124" y="119"/>
                  </a:lnTo>
                  <a:lnTo>
                    <a:pt x="113" y="139"/>
                  </a:lnTo>
                  <a:lnTo>
                    <a:pt x="113" y="13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0" name="Freeform 129">
              <a:extLst>
                <a:ext uri="{FF2B5EF4-FFF2-40B4-BE49-F238E27FC236}">
                  <a16:creationId xmlns:a16="http://schemas.microsoft.com/office/drawing/2014/main" id="{D3BA1207-8308-6923-CB57-3A15EA9B5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1758" y="3719587"/>
              <a:ext cx="505152" cy="456361"/>
            </a:xfrm>
            <a:custGeom>
              <a:avLst/>
              <a:gdLst>
                <a:gd name="T0" fmla="*/ 238 w 238"/>
                <a:gd name="T1" fmla="*/ 74 h 225"/>
                <a:gd name="T2" fmla="*/ 228 w 238"/>
                <a:gd name="T3" fmla="*/ 114 h 225"/>
                <a:gd name="T4" fmla="*/ 203 w 238"/>
                <a:gd name="T5" fmla="*/ 115 h 225"/>
                <a:gd name="T6" fmla="*/ 199 w 238"/>
                <a:gd name="T7" fmla="*/ 132 h 225"/>
                <a:gd name="T8" fmla="*/ 211 w 238"/>
                <a:gd name="T9" fmla="*/ 144 h 225"/>
                <a:gd name="T10" fmla="*/ 180 w 238"/>
                <a:gd name="T11" fmla="*/ 171 h 225"/>
                <a:gd name="T12" fmla="*/ 160 w 238"/>
                <a:gd name="T13" fmla="*/ 190 h 225"/>
                <a:gd name="T14" fmla="*/ 142 w 238"/>
                <a:gd name="T15" fmla="*/ 200 h 225"/>
                <a:gd name="T16" fmla="*/ 126 w 238"/>
                <a:gd name="T17" fmla="*/ 200 h 225"/>
                <a:gd name="T18" fmla="*/ 119 w 238"/>
                <a:gd name="T19" fmla="*/ 212 h 225"/>
                <a:gd name="T20" fmla="*/ 102 w 238"/>
                <a:gd name="T21" fmla="*/ 210 h 225"/>
                <a:gd name="T22" fmla="*/ 100 w 238"/>
                <a:gd name="T23" fmla="*/ 225 h 225"/>
                <a:gd name="T24" fmla="*/ 76 w 238"/>
                <a:gd name="T25" fmla="*/ 225 h 225"/>
                <a:gd name="T26" fmla="*/ 77 w 238"/>
                <a:gd name="T27" fmla="*/ 213 h 225"/>
                <a:gd name="T28" fmla="*/ 61 w 238"/>
                <a:gd name="T29" fmla="*/ 213 h 225"/>
                <a:gd name="T30" fmla="*/ 0 w 238"/>
                <a:gd name="T31" fmla="*/ 213 h 225"/>
                <a:gd name="T32" fmla="*/ 16 w 238"/>
                <a:gd name="T33" fmla="*/ 193 h 225"/>
                <a:gd name="T34" fmla="*/ 28 w 238"/>
                <a:gd name="T35" fmla="*/ 186 h 225"/>
                <a:gd name="T36" fmla="*/ 41 w 238"/>
                <a:gd name="T37" fmla="*/ 173 h 225"/>
                <a:gd name="T38" fmla="*/ 51 w 238"/>
                <a:gd name="T39" fmla="*/ 102 h 225"/>
                <a:gd name="T40" fmla="*/ 59 w 238"/>
                <a:gd name="T41" fmla="*/ 81 h 225"/>
                <a:gd name="T42" fmla="*/ 69 w 238"/>
                <a:gd name="T43" fmla="*/ 82 h 225"/>
                <a:gd name="T44" fmla="*/ 70 w 238"/>
                <a:gd name="T45" fmla="*/ 66 h 225"/>
                <a:gd name="T46" fmla="*/ 109 w 238"/>
                <a:gd name="T47" fmla="*/ 64 h 225"/>
                <a:gd name="T48" fmla="*/ 109 w 238"/>
                <a:gd name="T49" fmla="*/ 46 h 225"/>
                <a:gd name="T50" fmla="*/ 123 w 238"/>
                <a:gd name="T51" fmla="*/ 31 h 225"/>
                <a:gd name="T52" fmla="*/ 131 w 238"/>
                <a:gd name="T53" fmla="*/ 16 h 225"/>
                <a:gd name="T54" fmla="*/ 137 w 238"/>
                <a:gd name="T55" fmla="*/ 0 h 225"/>
                <a:gd name="T56" fmla="*/ 155 w 238"/>
                <a:gd name="T57" fmla="*/ 12 h 225"/>
                <a:gd name="T58" fmla="*/ 175 w 238"/>
                <a:gd name="T59" fmla="*/ 13 h 225"/>
                <a:gd name="T60" fmla="*/ 192 w 238"/>
                <a:gd name="T61" fmla="*/ 31 h 225"/>
                <a:gd name="T62" fmla="*/ 218 w 238"/>
                <a:gd name="T63" fmla="*/ 25 h 225"/>
                <a:gd name="T64" fmla="*/ 236 w 238"/>
                <a:gd name="T65" fmla="*/ 44 h 225"/>
                <a:gd name="T66" fmla="*/ 224 w 238"/>
                <a:gd name="T67" fmla="*/ 65 h 225"/>
                <a:gd name="T68" fmla="*/ 238 w 238"/>
                <a:gd name="T69" fmla="*/ 74 h 225"/>
                <a:gd name="T70" fmla="*/ 238 w 238"/>
                <a:gd name="T71" fmla="*/ 7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8" h="225">
                  <a:moveTo>
                    <a:pt x="238" y="74"/>
                  </a:moveTo>
                  <a:lnTo>
                    <a:pt x="228" y="114"/>
                  </a:lnTo>
                  <a:lnTo>
                    <a:pt x="203" y="115"/>
                  </a:lnTo>
                  <a:lnTo>
                    <a:pt x="199" y="132"/>
                  </a:lnTo>
                  <a:lnTo>
                    <a:pt x="211" y="144"/>
                  </a:lnTo>
                  <a:lnTo>
                    <a:pt x="180" y="171"/>
                  </a:lnTo>
                  <a:lnTo>
                    <a:pt x="160" y="190"/>
                  </a:lnTo>
                  <a:lnTo>
                    <a:pt x="142" y="200"/>
                  </a:lnTo>
                  <a:lnTo>
                    <a:pt x="126" y="200"/>
                  </a:lnTo>
                  <a:lnTo>
                    <a:pt x="119" y="212"/>
                  </a:lnTo>
                  <a:lnTo>
                    <a:pt x="102" y="210"/>
                  </a:lnTo>
                  <a:lnTo>
                    <a:pt x="100" y="225"/>
                  </a:lnTo>
                  <a:lnTo>
                    <a:pt x="76" y="225"/>
                  </a:lnTo>
                  <a:lnTo>
                    <a:pt x="77" y="213"/>
                  </a:lnTo>
                  <a:lnTo>
                    <a:pt x="61" y="213"/>
                  </a:lnTo>
                  <a:lnTo>
                    <a:pt x="0" y="213"/>
                  </a:lnTo>
                  <a:lnTo>
                    <a:pt x="16" y="193"/>
                  </a:lnTo>
                  <a:lnTo>
                    <a:pt x="28" y="186"/>
                  </a:lnTo>
                  <a:lnTo>
                    <a:pt x="41" y="173"/>
                  </a:lnTo>
                  <a:lnTo>
                    <a:pt x="51" y="102"/>
                  </a:lnTo>
                  <a:lnTo>
                    <a:pt x="59" y="81"/>
                  </a:lnTo>
                  <a:lnTo>
                    <a:pt x="69" y="82"/>
                  </a:lnTo>
                  <a:lnTo>
                    <a:pt x="70" y="66"/>
                  </a:lnTo>
                  <a:lnTo>
                    <a:pt x="109" y="64"/>
                  </a:lnTo>
                  <a:lnTo>
                    <a:pt x="109" y="46"/>
                  </a:lnTo>
                  <a:lnTo>
                    <a:pt x="123" y="31"/>
                  </a:lnTo>
                  <a:lnTo>
                    <a:pt x="131" y="16"/>
                  </a:lnTo>
                  <a:lnTo>
                    <a:pt x="137" y="0"/>
                  </a:lnTo>
                  <a:lnTo>
                    <a:pt x="155" y="12"/>
                  </a:lnTo>
                  <a:lnTo>
                    <a:pt x="175" y="13"/>
                  </a:lnTo>
                  <a:lnTo>
                    <a:pt x="192" y="31"/>
                  </a:lnTo>
                  <a:lnTo>
                    <a:pt x="218" y="25"/>
                  </a:lnTo>
                  <a:lnTo>
                    <a:pt x="236" y="44"/>
                  </a:lnTo>
                  <a:lnTo>
                    <a:pt x="224" y="65"/>
                  </a:lnTo>
                  <a:lnTo>
                    <a:pt x="238" y="74"/>
                  </a:lnTo>
                  <a:lnTo>
                    <a:pt x="238" y="7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130">
              <a:extLst>
                <a:ext uri="{FF2B5EF4-FFF2-40B4-BE49-F238E27FC236}">
                  <a16:creationId xmlns:a16="http://schemas.microsoft.com/office/drawing/2014/main" id="{4EE65F49-764E-32E0-EE5A-E47A51C8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191" y="3642512"/>
              <a:ext cx="969978" cy="1044559"/>
            </a:xfrm>
            <a:custGeom>
              <a:avLst/>
              <a:gdLst>
                <a:gd name="T0" fmla="*/ 449 w 457"/>
                <a:gd name="T1" fmla="*/ 400 h 515"/>
                <a:gd name="T2" fmla="*/ 426 w 457"/>
                <a:gd name="T3" fmla="*/ 409 h 515"/>
                <a:gd name="T4" fmla="*/ 404 w 457"/>
                <a:gd name="T5" fmla="*/ 427 h 515"/>
                <a:gd name="T6" fmla="*/ 395 w 457"/>
                <a:gd name="T7" fmla="*/ 442 h 515"/>
                <a:gd name="T8" fmla="*/ 357 w 457"/>
                <a:gd name="T9" fmla="*/ 454 h 515"/>
                <a:gd name="T10" fmla="*/ 353 w 457"/>
                <a:gd name="T11" fmla="*/ 470 h 515"/>
                <a:gd name="T12" fmla="*/ 338 w 457"/>
                <a:gd name="T13" fmla="*/ 478 h 515"/>
                <a:gd name="T14" fmla="*/ 323 w 457"/>
                <a:gd name="T15" fmla="*/ 497 h 515"/>
                <a:gd name="T16" fmla="*/ 284 w 457"/>
                <a:gd name="T17" fmla="*/ 498 h 515"/>
                <a:gd name="T18" fmla="*/ 282 w 457"/>
                <a:gd name="T19" fmla="*/ 511 h 515"/>
                <a:gd name="T20" fmla="*/ 262 w 457"/>
                <a:gd name="T21" fmla="*/ 515 h 515"/>
                <a:gd name="T22" fmla="*/ 255 w 457"/>
                <a:gd name="T23" fmla="*/ 477 h 515"/>
                <a:gd name="T24" fmla="*/ 234 w 457"/>
                <a:gd name="T25" fmla="*/ 466 h 515"/>
                <a:gd name="T26" fmla="*/ 73 w 457"/>
                <a:gd name="T27" fmla="*/ 338 h 515"/>
                <a:gd name="T28" fmla="*/ 49 w 457"/>
                <a:gd name="T29" fmla="*/ 322 h 515"/>
                <a:gd name="T30" fmla="*/ 0 w 457"/>
                <a:gd name="T31" fmla="*/ 264 h 515"/>
                <a:gd name="T32" fmla="*/ 25 w 457"/>
                <a:gd name="T33" fmla="*/ 264 h 515"/>
                <a:gd name="T34" fmla="*/ 26 w 457"/>
                <a:gd name="T35" fmla="*/ 250 h 515"/>
                <a:gd name="T36" fmla="*/ 45 w 457"/>
                <a:gd name="T37" fmla="*/ 252 h 515"/>
                <a:gd name="T38" fmla="*/ 50 w 457"/>
                <a:gd name="T39" fmla="*/ 240 h 515"/>
                <a:gd name="T40" fmla="*/ 66 w 457"/>
                <a:gd name="T41" fmla="*/ 240 h 515"/>
                <a:gd name="T42" fmla="*/ 85 w 457"/>
                <a:gd name="T43" fmla="*/ 230 h 515"/>
                <a:gd name="T44" fmla="*/ 104 w 457"/>
                <a:gd name="T45" fmla="*/ 210 h 515"/>
                <a:gd name="T46" fmla="*/ 135 w 457"/>
                <a:gd name="T47" fmla="*/ 184 h 515"/>
                <a:gd name="T48" fmla="*/ 123 w 457"/>
                <a:gd name="T49" fmla="*/ 172 h 515"/>
                <a:gd name="T50" fmla="*/ 127 w 457"/>
                <a:gd name="T51" fmla="*/ 156 h 515"/>
                <a:gd name="T52" fmla="*/ 153 w 457"/>
                <a:gd name="T53" fmla="*/ 153 h 515"/>
                <a:gd name="T54" fmla="*/ 163 w 457"/>
                <a:gd name="T55" fmla="*/ 114 h 515"/>
                <a:gd name="T56" fmla="*/ 149 w 457"/>
                <a:gd name="T57" fmla="*/ 106 h 515"/>
                <a:gd name="T58" fmla="*/ 161 w 457"/>
                <a:gd name="T59" fmla="*/ 83 h 515"/>
                <a:gd name="T60" fmla="*/ 143 w 457"/>
                <a:gd name="T61" fmla="*/ 66 h 515"/>
                <a:gd name="T62" fmla="*/ 153 w 457"/>
                <a:gd name="T63" fmla="*/ 41 h 515"/>
                <a:gd name="T64" fmla="*/ 188 w 457"/>
                <a:gd name="T65" fmla="*/ 34 h 515"/>
                <a:gd name="T66" fmla="*/ 206 w 457"/>
                <a:gd name="T67" fmla="*/ 18 h 515"/>
                <a:gd name="T68" fmla="*/ 256 w 457"/>
                <a:gd name="T69" fmla="*/ 14 h 515"/>
                <a:gd name="T70" fmla="*/ 283 w 457"/>
                <a:gd name="T71" fmla="*/ 4 h 515"/>
                <a:gd name="T72" fmla="*/ 315 w 457"/>
                <a:gd name="T73" fmla="*/ 0 h 515"/>
                <a:gd name="T74" fmla="*/ 385 w 457"/>
                <a:gd name="T75" fmla="*/ 5 h 515"/>
                <a:gd name="T76" fmla="*/ 389 w 457"/>
                <a:gd name="T77" fmla="*/ 36 h 515"/>
                <a:gd name="T78" fmla="*/ 378 w 457"/>
                <a:gd name="T79" fmla="*/ 36 h 515"/>
                <a:gd name="T80" fmla="*/ 374 w 457"/>
                <a:gd name="T81" fmla="*/ 53 h 515"/>
                <a:gd name="T82" fmla="*/ 386 w 457"/>
                <a:gd name="T83" fmla="*/ 71 h 515"/>
                <a:gd name="T84" fmla="*/ 365 w 457"/>
                <a:gd name="T85" fmla="*/ 79 h 515"/>
                <a:gd name="T86" fmla="*/ 358 w 457"/>
                <a:gd name="T87" fmla="*/ 103 h 515"/>
                <a:gd name="T88" fmla="*/ 369 w 457"/>
                <a:gd name="T89" fmla="*/ 129 h 515"/>
                <a:gd name="T90" fmla="*/ 389 w 457"/>
                <a:gd name="T91" fmla="*/ 137 h 515"/>
                <a:gd name="T92" fmla="*/ 394 w 457"/>
                <a:gd name="T93" fmla="*/ 164 h 515"/>
                <a:gd name="T94" fmla="*/ 408 w 457"/>
                <a:gd name="T95" fmla="*/ 164 h 515"/>
                <a:gd name="T96" fmla="*/ 402 w 457"/>
                <a:gd name="T97" fmla="*/ 320 h 515"/>
                <a:gd name="T98" fmla="*/ 404 w 457"/>
                <a:gd name="T99" fmla="*/ 349 h 515"/>
                <a:gd name="T100" fmla="*/ 416 w 457"/>
                <a:gd name="T101" fmla="*/ 361 h 515"/>
                <a:gd name="T102" fmla="*/ 452 w 457"/>
                <a:gd name="T103" fmla="*/ 366 h 515"/>
                <a:gd name="T104" fmla="*/ 457 w 457"/>
                <a:gd name="T105" fmla="*/ 390 h 515"/>
                <a:gd name="T106" fmla="*/ 449 w 457"/>
                <a:gd name="T107" fmla="*/ 400 h 515"/>
                <a:gd name="T108" fmla="*/ 449 w 457"/>
                <a:gd name="T109" fmla="*/ 40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7" h="515">
                  <a:moveTo>
                    <a:pt x="449" y="400"/>
                  </a:moveTo>
                  <a:lnTo>
                    <a:pt x="426" y="409"/>
                  </a:lnTo>
                  <a:lnTo>
                    <a:pt x="404" y="427"/>
                  </a:lnTo>
                  <a:lnTo>
                    <a:pt x="395" y="442"/>
                  </a:lnTo>
                  <a:lnTo>
                    <a:pt x="357" y="454"/>
                  </a:lnTo>
                  <a:lnTo>
                    <a:pt x="353" y="470"/>
                  </a:lnTo>
                  <a:lnTo>
                    <a:pt x="338" y="478"/>
                  </a:lnTo>
                  <a:lnTo>
                    <a:pt x="323" y="497"/>
                  </a:lnTo>
                  <a:lnTo>
                    <a:pt x="284" y="498"/>
                  </a:lnTo>
                  <a:lnTo>
                    <a:pt x="282" y="511"/>
                  </a:lnTo>
                  <a:lnTo>
                    <a:pt x="262" y="515"/>
                  </a:lnTo>
                  <a:lnTo>
                    <a:pt x="255" y="477"/>
                  </a:lnTo>
                  <a:lnTo>
                    <a:pt x="234" y="466"/>
                  </a:lnTo>
                  <a:lnTo>
                    <a:pt x="73" y="338"/>
                  </a:lnTo>
                  <a:lnTo>
                    <a:pt x="49" y="322"/>
                  </a:lnTo>
                  <a:lnTo>
                    <a:pt x="0" y="264"/>
                  </a:lnTo>
                  <a:lnTo>
                    <a:pt x="25" y="264"/>
                  </a:lnTo>
                  <a:lnTo>
                    <a:pt x="26" y="250"/>
                  </a:lnTo>
                  <a:lnTo>
                    <a:pt x="45" y="252"/>
                  </a:lnTo>
                  <a:lnTo>
                    <a:pt x="50" y="240"/>
                  </a:lnTo>
                  <a:lnTo>
                    <a:pt x="66" y="240"/>
                  </a:lnTo>
                  <a:lnTo>
                    <a:pt x="85" y="230"/>
                  </a:lnTo>
                  <a:lnTo>
                    <a:pt x="104" y="210"/>
                  </a:lnTo>
                  <a:lnTo>
                    <a:pt x="135" y="184"/>
                  </a:lnTo>
                  <a:lnTo>
                    <a:pt x="123" y="172"/>
                  </a:lnTo>
                  <a:lnTo>
                    <a:pt x="127" y="156"/>
                  </a:lnTo>
                  <a:lnTo>
                    <a:pt x="153" y="153"/>
                  </a:lnTo>
                  <a:lnTo>
                    <a:pt x="163" y="114"/>
                  </a:lnTo>
                  <a:lnTo>
                    <a:pt x="149" y="106"/>
                  </a:lnTo>
                  <a:lnTo>
                    <a:pt x="161" y="83"/>
                  </a:lnTo>
                  <a:lnTo>
                    <a:pt x="143" y="66"/>
                  </a:lnTo>
                  <a:lnTo>
                    <a:pt x="153" y="41"/>
                  </a:lnTo>
                  <a:lnTo>
                    <a:pt x="188" y="34"/>
                  </a:lnTo>
                  <a:lnTo>
                    <a:pt x="206" y="18"/>
                  </a:lnTo>
                  <a:lnTo>
                    <a:pt x="256" y="14"/>
                  </a:lnTo>
                  <a:lnTo>
                    <a:pt x="283" y="4"/>
                  </a:lnTo>
                  <a:lnTo>
                    <a:pt x="315" y="0"/>
                  </a:lnTo>
                  <a:lnTo>
                    <a:pt x="385" y="5"/>
                  </a:lnTo>
                  <a:lnTo>
                    <a:pt x="389" y="36"/>
                  </a:lnTo>
                  <a:lnTo>
                    <a:pt x="378" y="36"/>
                  </a:lnTo>
                  <a:lnTo>
                    <a:pt x="374" y="53"/>
                  </a:lnTo>
                  <a:lnTo>
                    <a:pt x="386" y="71"/>
                  </a:lnTo>
                  <a:lnTo>
                    <a:pt x="365" y="79"/>
                  </a:lnTo>
                  <a:lnTo>
                    <a:pt x="358" y="103"/>
                  </a:lnTo>
                  <a:lnTo>
                    <a:pt x="369" y="129"/>
                  </a:lnTo>
                  <a:lnTo>
                    <a:pt x="389" y="137"/>
                  </a:lnTo>
                  <a:lnTo>
                    <a:pt x="394" y="164"/>
                  </a:lnTo>
                  <a:lnTo>
                    <a:pt x="408" y="164"/>
                  </a:lnTo>
                  <a:lnTo>
                    <a:pt x="402" y="320"/>
                  </a:lnTo>
                  <a:lnTo>
                    <a:pt x="404" y="349"/>
                  </a:lnTo>
                  <a:lnTo>
                    <a:pt x="416" y="361"/>
                  </a:lnTo>
                  <a:lnTo>
                    <a:pt x="452" y="366"/>
                  </a:lnTo>
                  <a:lnTo>
                    <a:pt x="457" y="390"/>
                  </a:lnTo>
                  <a:lnTo>
                    <a:pt x="449" y="400"/>
                  </a:lnTo>
                  <a:lnTo>
                    <a:pt x="449" y="40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131">
              <a:extLst>
                <a:ext uri="{FF2B5EF4-FFF2-40B4-BE49-F238E27FC236}">
                  <a16:creationId xmlns:a16="http://schemas.microsoft.com/office/drawing/2014/main" id="{218D9E52-F3AB-D42A-FA25-1754BC32F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2136" y="6321857"/>
              <a:ext cx="392662" cy="768714"/>
            </a:xfrm>
            <a:custGeom>
              <a:avLst/>
              <a:gdLst>
                <a:gd name="T0" fmla="*/ 183 w 185"/>
                <a:gd name="T1" fmla="*/ 104 h 379"/>
                <a:gd name="T2" fmla="*/ 173 w 185"/>
                <a:gd name="T3" fmla="*/ 104 h 379"/>
                <a:gd name="T4" fmla="*/ 169 w 185"/>
                <a:gd name="T5" fmla="*/ 139 h 379"/>
                <a:gd name="T6" fmla="*/ 157 w 185"/>
                <a:gd name="T7" fmla="*/ 147 h 379"/>
                <a:gd name="T8" fmla="*/ 157 w 185"/>
                <a:gd name="T9" fmla="*/ 192 h 379"/>
                <a:gd name="T10" fmla="*/ 148 w 185"/>
                <a:gd name="T11" fmla="*/ 202 h 379"/>
                <a:gd name="T12" fmla="*/ 131 w 185"/>
                <a:gd name="T13" fmla="*/ 213 h 379"/>
                <a:gd name="T14" fmla="*/ 132 w 185"/>
                <a:gd name="T15" fmla="*/ 268 h 379"/>
                <a:gd name="T16" fmla="*/ 126 w 185"/>
                <a:gd name="T17" fmla="*/ 273 h 379"/>
                <a:gd name="T18" fmla="*/ 123 w 185"/>
                <a:gd name="T19" fmla="*/ 313 h 379"/>
                <a:gd name="T20" fmla="*/ 111 w 185"/>
                <a:gd name="T21" fmla="*/ 318 h 379"/>
                <a:gd name="T22" fmla="*/ 107 w 185"/>
                <a:gd name="T23" fmla="*/ 349 h 379"/>
                <a:gd name="T24" fmla="*/ 94 w 185"/>
                <a:gd name="T25" fmla="*/ 355 h 379"/>
                <a:gd name="T26" fmla="*/ 83 w 185"/>
                <a:gd name="T27" fmla="*/ 363 h 379"/>
                <a:gd name="T28" fmla="*/ 68 w 185"/>
                <a:gd name="T29" fmla="*/ 366 h 379"/>
                <a:gd name="T30" fmla="*/ 53 w 185"/>
                <a:gd name="T31" fmla="*/ 379 h 379"/>
                <a:gd name="T32" fmla="*/ 41 w 185"/>
                <a:gd name="T33" fmla="*/ 375 h 379"/>
                <a:gd name="T34" fmla="*/ 33 w 185"/>
                <a:gd name="T35" fmla="*/ 365 h 379"/>
                <a:gd name="T36" fmla="*/ 17 w 185"/>
                <a:gd name="T37" fmla="*/ 365 h 379"/>
                <a:gd name="T38" fmla="*/ 19 w 185"/>
                <a:gd name="T39" fmla="*/ 304 h 379"/>
                <a:gd name="T40" fmla="*/ 1 w 185"/>
                <a:gd name="T41" fmla="*/ 304 h 379"/>
                <a:gd name="T42" fmla="*/ 0 w 185"/>
                <a:gd name="T43" fmla="*/ 273 h 379"/>
                <a:gd name="T44" fmla="*/ 13 w 185"/>
                <a:gd name="T45" fmla="*/ 268 h 379"/>
                <a:gd name="T46" fmla="*/ 16 w 185"/>
                <a:gd name="T47" fmla="*/ 258 h 379"/>
                <a:gd name="T48" fmla="*/ 28 w 185"/>
                <a:gd name="T49" fmla="*/ 252 h 379"/>
                <a:gd name="T50" fmla="*/ 33 w 185"/>
                <a:gd name="T51" fmla="*/ 231 h 379"/>
                <a:gd name="T52" fmla="*/ 41 w 185"/>
                <a:gd name="T53" fmla="*/ 223 h 379"/>
                <a:gd name="T54" fmla="*/ 38 w 185"/>
                <a:gd name="T55" fmla="*/ 205 h 379"/>
                <a:gd name="T56" fmla="*/ 32 w 185"/>
                <a:gd name="T57" fmla="*/ 203 h 379"/>
                <a:gd name="T58" fmla="*/ 28 w 185"/>
                <a:gd name="T59" fmla="*/ 137 h 379"/>
                <a:gd name="T60" fmla="*/ 37 w 185"/>
                <a:gd name="T61" fmla="*/ 135 h 379"/>
                <a:gd name="T62" fmla="*/ 41 w 185"/>
                <a:gd name="T63" fmla="*/ 115 h 379"/>
                <a:gd name="T64" fmla="*/ 56 w 185"/>
                <a:gd name="T65" fmla="*/ 110 h 379"/>
                <a:gd name="T66" fmla="*/ 60 w 185"/>
                <a:gd name="T67" fmla="*/ 99 h 379"/>
                <a:gd name="T68" fmla="*/ 74 w 185"/>
                <a:gd name="T69" fmla="*/ 98 h 379"/>
                <a:gd name="T70" fmla="*/ 77 w 185"/>
                <a:gd name="T71" fmla="*/ 112 h 379"/>
                <a:gd name="T72" fmla="*/ 85 w 185"/>
                <a:gd name="T73" fmla="*/ 114 h 379"/>
                <a:gd name="T74" fmla="*/ 90 w 185"/>
                <a:gd name="T75" fmla="*/ 100 h 379"/>
                <a:gd name="T76" fmla="*/ 103 w 185"/>
                <a:gd name="T77" fmla="*/ 91 h 379"/>
                <a:gd name="T78" fmla="*/ 107 w 185"/>
                <a:gd name="T79" fmla="*/ 75 h 379"/>
                <a:gd name="T80" fmla="*/ 112 w 185"/>
                <a:gd name="T81" fmla="*/ 67 h 379"/>
                <a:gd name="T82" fmla="*/ 127 w 185"/>
                <a:gd name="T83" fmla="*/ 67 h 379"/>
                <a:gd name="T84" fmla="*/ 131 w 185"/>
                <a:gd name="T85" fmla="*/ 42 h 379"/>
                <a:gd name="T86" fmla="*/ 139 w 185"/>
                <a:gd name="T87" fmla="*/ 38 h 379"/>
                <a:gd name="T88" fmla="*/ 140 w 185"/>
                <a:gd name="T89" fmla="*/ 5 h 379"/>
                <a:gd name="T90" fmla="*/ 153 w 185"/>
                <a:gd name="T91" fmla="*/ 0 h 379"/>
                <a:gd name="T92" fmla="*/ 168 w 185"/>
                <a:gd name="T93" fmla="*/ 11 h 379"/>
                <a:gd name="T94" fmla="*/ 169 w 185"/>
                <a:gd name="T95" fmla="*/ 38 h 379"/>
                <a:gd name="T96" fmla="*/ 185 w 185"/>
                <a:gd name="T97" fmla="*/ 46 h 379"/>
                <a:gd name="T98" fmla="*/ 183 w 185"/>
                <a:gd name="T99" fmla="*/ 104 h 379"/>
                <a:gd name="T100" fmla="*/ 183 w 185"/>
                <a:gd name="T101" fmla="*/ 10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5" h="379">
                  <a:moveTo>
                    <a:pt x="183" y="104"/>
                  </a:moveTo>
                  <a:lnTo>
                    <a:pt x="173" y="104"/>
                  </a:lnTo>
                  <a:lnTo>
                    <a:pt x="169" y="139"/>
                  </a:lnTo>
                  <a:lnTo>
                    <a:pt x="157" y="147"/>
                  </a:lnTo>
                  <a:lnTo>
                    <a:pt x="157" y="192"/>
                  </a:lnTo>
                  <a:lnTo>
                    <a:pt x="148" y="202"/>
                  </a:lnTo>
                  <a:lnTo>
                    <a:pt x="131" y="213"/>
                  </a:lnTo>
                  <a:lnTo>
                    <a:pt x="132" y="268"/>
                  </a:lnTo>
                  <a:lnTo>
                    <a:pt x="126" y="273"/>
                  </a:lnTo>
                  <a:lnTo>
                    <a:pt x="123" y="313"/>
                  </a:lnTo>
                  <a:lnTo>
                    <a:pt x="111" y="318"/>
                  </a:lnTo>
                  <a:lnTo>
                    <a:pt x="107" y="349"/>
                  </a:lnTo>
                  <a:lnTo>
                    <a:pt x="94" y="355"/>
                  </a:lnTo>
                  <a:lnTo>
                    <a:pt x="83" y="363"/>
                  </a:lnTo>
                  <a:lnTo>
                    <a:pt x="68" y="366"/>
                  </a:lnTo>
                  <a:lnTo>
                    <a:pt x="53" y="379"/>
                  </a:lnTo>
                  <a:lnTo>
                    <a:pt x="41" y="375"/>
                  </a:lnTo>
                  <a:lnTo>
                    <a:pt x="33" y="365"/>
                  </a:lnTo>
                  <a:lnTo>
                    <a:pt x="17" y="365"/>
                  </a:lnTo>
                  <a:lnTo>
                    <a:pt x="19" y="304"/>
                  </a:lnTo>
                  <a:lnTo>
                    <a:pt x="1" y="304"/>
                  </a:lnTo>
                  <a:lnTo>
                    <a:pt x="0" y="273"/>
                  </a:lnTo>
                  <a:lnTo>
                    <a:pt x="13" y="268"/>
                  </a:lnTo>
                  <a:lnTo>
                    <a:pt x="16" y="258"/>
                  </a:lnTo>
                  <a:lnTo>
                    <a:pt x="28" y="252"/>
                  </a:lnTo>
                  <a:lnTo>
                    <a:pt x="33" y="231"/>
                  </a:lnTo>
                  <a:lnTo>
                    <a:pt x="41" y="223"/>
                  </a:lnTo>
                  <a:lnTo>
                    <a:pt x="38" y="205"/>
                  </a:lnTo>
                  <a:lnTo>
                    <a:pt x="32" y="203"/>
                  </a:lnTo>
                  <a:lnTo>
                    <a:pt x="28" y="137"/>
                  </a:lnTo>
                  <a:lnTo>
                    <a:pt x="37" y="135"/>
                  </a:lnTo>
                  <a:lnTo>
                    <a:pt x="41" y="115"/>
                  </a:lnTo>
                  <a:lnTo>
                    <a:pt x="56" y="110"/>
                  </a:lnTo>
                  <a:lnTo>
                    <a:pt x="60" y="99"/>
                  </a:lnTo>
                  <a:lnTo>
                    <a:pt x="74" y="98"/>
                  </a:lnTo>
                  <a:lnTo>
                    <a:pt x="77" y="112"/>
                  </a:lnTo>
                  <a:lnTo>
                    <a:pt x="85" y="114"/>
                  </a:lnTo>
                  <a:lnTo>
                    <a:pt x="90" y="100"/>
                  </a:lnTo>
                  <a:lnTo>
                    <a:pt x="103" y="91"/>
                  </a:lnTo>
                  <a:lnTo>
                    <a:pt x="107" y="75"/>
                  </a:lnTo>
                  <a:lnTo>
                    <a:pt x="112" y="67"/>
                  </a:lnTo>
                  <a:lnTo>
                    <a:pt x="127" y="67"/>
                  </a:lnTo>
                  <a:lnTo>
                    <a:pt x="131" y="42"/>
                  </a:lnTo>
                  <a:lnTo>
                    <a:pt x="139" y="38"/>
                  </a:lnTo>
                  <a:lnTo>
                    <a:pt x="140" y="5"/>
                  </a:lnTo>
                  <a:lnTo>
                    <a:pt x="153" y="0"/>
                  </a:lnTo>
                  <a:lnTo>
                    <a:pt x="168" y="11"/>
                  </a:lnTo>
                  <a:lnTo>
                    <a:pt x="169" y="38"/>
                  </a:lnTo>
                  <a:lnTo>
                    <a:pt x="185" y="46"/>
                  </a:lnTo>
                  <a:lnTo>
                    <a:pt x="183" y="104"/>
                  </a:lnTo>
                  <a:lnTo>
                    <a:pt x="183" y="10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132">
              <a:extLst>
                <a:ext uri="{FF2B5EF4-FFF2-40B4-BE49-F238E27FC236}">
                  <a16:creationId xmlns:a16="http://schemas.microsoft.com/office/drawing/2014/main" id="{68A96A64-ADF3-AD29-C0F6-530A8CDB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7449" y="4954803"/>
              <a:ext cx="464826" cy="681498"/>
            </a:xfrm>
            <a:custGeom>
              <a:avLst/>
              <a:gdLst>
                <a:gd name="T0" fmla="*/ 211 w 219"/>
                <a:gd name="T1" fmla="*/ 283 h 336"/>
                <a:gd name="T2" fmla="*/ 219 w 219"/>
                <a:gd name="T3" fmla="*/ 298 h 336"/>
                <a:gd name="T4" fmla="*/ 147 w 219"/>
                <a:gd name="T5" fmla="*/ 307 h 336"/>
                <a:gd name="T6" fmla="*/ 110 w 219"/>
                <a:gd name="T7" fmla="*/ 309 h 336"/>
                <a:gd name="T8" fmla="*/ 97 w 219"/>
                <a:gd name="T9" fmla="*/ 320 h 336"/>
                <a:gd name="T10" fmla="*/ 97 w 219"/>
                <a:gd name="T11" fmla="*/ 332 h 336"/>
                <a:gd name="T12" fmla="*/ 63 w 219"/>
                <a:gd name="T13" fmla="*/ 336 h 336"/>
                <a:gd name="T14" fmla="*/ 59 w 219"/>
                <a:gd name="T15" fmla="*/ 311 h 336"/>
                <a:gd name="T16" fmla="*/ 71 w 219"/>
                <a:gd name="T17" fmla="*/ 287 h 336"/>
                <a:gd name="T18" fmla="*/ 61 w 219"/>
                <a:gd name="T19" fmla="*/ 274 h 336"/>
                <a:gd name="T20" fmla="*/ 37 w 219"/>
                <a:gd name="T21" fmla="*/ 264 h 336"/>
                <a:gd name="T22" fmla="*/ 0 w 219"/>
                <a:gd name="T23" fmla="*/ 253 h 336"/>
                <a:gd name="T24" fmla="*/ 42 w 219"/>
                <a:gd name="T25" fmla="*/ 218 h 336"/>
                <a:gd name="T26" fmla="*/ 57 w 219"/>
                <a:gd name="T27" fmla="*/ 200 h 336"/>
                <a:gd name="T28" fmla="*/ 75 w 219"/>
                <a:gd name="T29" fmla="*/ 183 h 336"/>
                <a:gd name="T30" fmla="*/ 100 w 219"/>
                <a:gd name="T31" fmla="*/ 164 h 336"/>
                <a:gd name="T32" fmla="*/ 116 w 219"/>
                <a:gd name="T33" fmla="*/ 138 h 336"/>
                <a:gd name="T34" fmla="*/ 127 w 219"/>
                <a:gd name="T35" fmla="*/ 93 h 336"/>
                <a:gd name="T36" fmla="*/ 135 w 219"/>
                <a:gd name="T37" fmla="*/ 81 h 336"/>
                <a:gd name="T38" fmla="*/ 147 w 219"/>
                <a:gd name="T39" fmla="*/ 72 h 336"/>
                <a:gd name="T40" fmla="*/ 151 w 219"/>
                <a:gd name="T41" fmla="*/ 41 h 336"/>
                <a:gd name="T42" fmla="*/ 147 w 219"/>
                <a:gd name="T43" fmla="*/ 2 h 336"/>
                <a:gd name="T44" fmla="*/ 156 w 219"/>
                <a:gd name="T45" fmla="*/ 0 h 336"/>
                <a:gd name="T46" fmla="*/ 160 w 219"/>
                <a:gd name="T47" fmla="*/ 15 h 336"/>
                <a:gd name="T48" fmla="*/ 168 w 219"/>
                <a:gd name="T49" fmla="*/ 28 h 336"/>
                <a:gd name="T50" fmla="*/ 178 w 219"/>
                <a:gd name="T51" fmla="*/ 50 h 336"/>
                <a:gd name="T52" fmla="*/ 178 w 219"/>
                <a:gd name="T53" fmla="*/ 64 h 336"/>
                <a:gd name="T54" fmla="*/ 168 w 219"/>
                <a:gd name="T55" fmla="*/ 69 h 336"/>
                <a:gd name="T56" fmla="*/ 173 w 219"/>
                <a:gd name="T57" fmla="*/ 73 h 336"/>
                <a:gd name="T58" fmla="*/ 178 w 219"/>
                <a:gd name="T59" fmla="*/ 87 h 336"/>
                <a:gd name="T60" fmla="*/ 186 w 219"/>
                <a:gd name="T61" fmla="*/ 98 h 336"/>
                <a:gd name="T62" fmla="*/ 184 w 219"/>
                <a:gd name="T63" fmla="*/ 111 h 336"/>
                <a:gd name="T64" fmla="*/ 173 w 219"/>
                <a:gd name="T65" fmla="*/ 118 h 336"/>
                <a:gd name="T66" fmla="*/ 176 w 219"/>
                <a:gd name="T67" fmla="*/ 131 h 336"/>
                <a:gd name="T68" fmla="*/ 193 w 219"/>
                <a:gd name="T69" fmla="*/ 152 h 336"/>
                <a:gd name="T70" fmla="*/ 205 w 219"/>
                <a:gd name="T71" fmla="*/ 177 h 336"/>
                <a:gd name="T72" fmla="*/ 193 w 219"/>
                <a:gd name="T73" fmla="*/ 193 h 336"/>
                <a:gd name="T74" fmla="*/ 184 w 219"/>
                <a:gd name="T75" fmla="*/ 224 h 336"/>
                <a:gd name="T76" fmla="*/ 201 w 219"/>
                <a:gd name="T77" fmla="*/ 250 h 336"/>
                <a:gd name="T78" fmla="*/ 211 w 219"/>
                <a:gd name="T79" fmla="*/ 283 h 336"/>
                <a:gd name="T80" fmla="*/ 211 w 219"/>
                <a:gd name="T81" fmla="*/ 28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9" h="336">
                  <a:moveTo>
                    <a:pt x="211" y="283"/>
                  </a:moveTo>
                  <a:lnTo>
                    <a:pt x="219" y="298"/>
                  </a:lnTo>
                  <a:lnTo>
                    <a:pt x="147" y="307"/>
                  </a:lnTo>
                  <a:lnTo>
                    <a:pt x="110" y="309"/>
                  </a:lnTo>
                  <a:lnTo>
                    <a:pt x="97" y="320"/>
                  </a:lnTo>
                  <a:lnTo>
                    <a:pt x="97" y="332"/>
                  </a:lnTo>
                  <a:lnTo>
                    <a:pt x="63" y="336"/>
                  </a:lnTo>
                  <a:lnTo>
                    <a:pt x="59" y="311"/>
                  </a:lnTo>
                  <a:lnTo>
                    <a:pt x="71" y="287"/>
                  </a:lnTo>
                  <a:lnTo>
                    <a:pt x="61" y="274"/>
                  </a:lnTo>
                  <a:lnTo>
                    <a:pt x="37" y="264"/>
                  </a:lnTo>
                  <a:lnTo>
                    <a:pt x="0" y="253"/>
                  </a:lnTo>
                  <a:lnTo>
                    <a:pt x="42" y="218"/>
                  </a:lnTo>
                  <a:lnTo>
                    <a:pt x="57" y="200"/>
                  </a:lnTo>
                  <a:lnTo>
                    <a:pt x="75" y="183"/>
                  </a:lnTo>
                  <a:lnTo>
                    <a:pt x="100" y="164"/>
                  </a:lnTo>
                  <a:lnTo>
                    <a:pt x="116" y="138"/>
                  </a:lnTo>
                  <a:lnTo>
                    <a:pt x="127" y="93"/>
                  </a:lnTo>
                  <a:lnTo>
                    <a:pt x="135" y="81"/>
                  </a:lnTo>
                  <a:lnTo>
                    <a:pt x="147" y="72"/>
                  </a:lnTo>
                  <a:lnTo>
                    <a:pt x="151" y="41"/>
                  </a:lnTo>
                  <a:lnTo>
                    <a:pt x="147" y="2"/>
                  </a:lnTo>
                  <a:lnTo>
                    <a:pt x="156" y="0"/>
                  </a:lnTo>
                  <a:lnTo>
                    <a:pt x="160" y="15"/>
                  </a:lnTo>
                  <a:lnTo>
                    <a:pt x="168" y="28"/>
                  </a:lnTo>
                  <a:lnTo>
                    <a:pt x="178" y="50"/>
                  </a:lnTo>
                  <a:lnTo>
                    <a:pt x="178" y="64"/>
                  </a:lnTo>
                  <a:lnTo>
                    <a:pt x="168" y="69"/>
                  </a:lnTo>
                  <a:lnTo>
                    <a:pt x="173" y="73"/>
                  </a:lnTo>
                  <a:lnTo>
                    <a:pt x="178" y="87"/>
                  </a:lnTo>
                  <a:lnTo>
                    <a:pt x="186" y="98"/>
                  </a:lnTo>
                  <a:lnTo>
                    <a:pt x="184" y="111"/>
                  </a:lnTo>
                  <a:lnTo>
                    <a:pt x="173" y="118"/>
                  </a:lnTo>
                  <a:lnTo>
                    <a:pt x="176" y="131"/>
                  </a:lnTo>
                  <a:lnTo>
                    <a:pt x="193" y="152"/>
                  </a:lnTo>
                  <a:lnTo>
                    <a:pt x="205" y="177"/>
                  </a:lnTo>
                  <a:lnTo>
                    <a:pt x="193" y="193"/>
                  </a:lnTo>
                  <a:lnTo>
                    <a:pt x="184" y="224"/>
                  </a:lnTo>
                  <a:lnTo>
                    <a:pt x="201" y="250"/>
                  </a:lnTo>
                  <a:lnTo>
                    <a:pt x="211" y="283"/>
                  </a:lnTo>
                  <a:lnTo>
                    <a:pt x="211" y="28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Freeform 133">
              <a:extLst>
                <a:ext uri="{FF2B5EF4-FFF2-40B4-BE49-F238E27FC236}">
                  <a16:creationId xmlns:a16="http://schemas.microsoft.com/office/drawing/2014/main" id="{45311B82-A8C6-B780-FD63-C8976442B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610" y="5054189"/>
              <a:ext cx="566705" cy="801167"/>
            </a:xfrm>
            <a:custGeom>
              <a:avLst/>
              <a:gdLst>
                <a:gd name="T0" fmla="*/ 259 w 267"/>
                <a:gd name="T1" fmla="*/ 255 h 395"/>
                <a:gd name="T2" fmla="*/ 263 w 267"/>
                <a:gd name="T3" fmla="*/ 276 h 395"/>
                <a:gd name="T4" fmla="*/ 222 w 267"/>
                <a:gd name="T5" fmla="*/ 291 h 395"/>
                <a:gd name="T6" fmla="*/ 212 w 267"/>
                <a:gd name="T7" fmla="*/ 307 h 395"/>
                <a:gd name="T8" fmla="*/ 224 w 267"/>
                <a:gd name="T9" fmla="*/ 319 h 395"/>
                <a:gd name="T10" fmla="*/ 212 w 267"/>
                <a:gd name="T11" fmla="*/ 326 h 395"/>
                <a:gd name="T12" fmla="*/ 218 w 267"/>
                <a:gd name="T13" fmla="*/ 373 h 395"/>
                <a:gd name="T14" fmla="*/ 218 w 267"/>
                <a:gd name="T15" fmla="*/ 394 h 395"/>
                <a:gd name="T16" fmla="*/ 194 w 267"/>
                <a:gd name="T17" fmla="*/ 395 h 395"/>
                <a:gd name="T18" fmla="*/ 174 w 267"/>
                <a:gd name="T19" fmla="*/ 381 h 395"/>
                <a:gd name="T20" fmla="*/ 133 w 267"/>
                <a:gd name="T21" fmla="*/ 377 h 395"/>
                <a:gd name="T22" fmla="*/ 113 w 267"/>
                <a:gd name="T23" fmla="*/ 352 h 395"/>
                <a:gd name="T24" fmla="*/ 90 w 267"/>
                <a:gd name="T25" fmla="*/ 336 h 395"/>
                <a:gd name="T26" fmla="*/ 71 w 267"/>
                <a:gd name="T27" fmla="*/ 319 h 395"/>
                <a:gd name="T28" fmla="*/ 33 w 267"/>
                <a:gd name="T29" fmla="*/ 321 h 395"/>
                <a:gd name="T30" fmla="*/ 0 w 267"/>
                <a:gd name="T31" fmla="*/ 301 h 395"/>
                <a:gd name="T32" fmla="*/ 17 w 267"/>
                <a:gd name="T33" fmla="*/ 275 h 395"/>
                <a:gd name="T34" fmla="*/ 21 w 267"/>
                <a:gd name="T35" fmla="*/ 260 h 395"/>
                <a:gd name="T36" fmla="*/ 43 w 267"/>
                <a:gd name="T37" fmla="*/ 259 h 395"/>
                <a:gd name="T38" fmla="*/ 37 w 267"/>
                <a:gd name="T39" fmla="*/ 152 h 395"/>
                <a:gd name="T40" fmla="*/ 41 w 267"/>
                <a:gd name="T41" fmla="*/ 101 h 395"/>
                <a:gd name="T42" fmla="*/ 63 w 267"/>
                <a:gd name="T43" fmla="*/ 120 h 395"/>
                <a:gd name="T44" fmla="*/ 67 w 267"/>
                <a:gd name="T45" fmla="*/ 86 h 395"/>
                <a:gd name="T46" fmla="*/ 91 w 267"/>
                <a:gd name="T47" fmla="*/ 77 h 395"/>
                <a:gd name="T48" fmla="*/ 94 w 267"/>
                <a:gd name="T49" fmla="*/ 50 h 395"/>
                <a:gd name="T50" fmla="*/ 117 w 267"/>
                <a:gd name="T51" fmla="*/ 31 h 395"/>
                <a:gd name="T52" fmla="*/ 146 w 267"/>
                <a:gd name="T53" fmla="*/ 28 h 395"/>
                <a:gd name="T54" fmla="*/ 154 w 267"/>
                <a:gd name="T55" fmla="*/ 8 h 395"/>
                <a:gd name="T56" fmla="*/ 170 w 267"/>
                <a:gd name="T57" fmla="*/ 0 h 395"/>
                <a:gd name="T58" fmla="*/ 182 w 267"/>
                <a:gd name="T59" fmla="*/ 8 h 395"/>
                <a:gd name="T60" fmla="*/ 164 w 267"/>
                <a:gd name="T61" fmla="*/ 31 h 395"/>
                <a:gd name="T62" fmla="*/ 154 w 267"/>
                <a:gd name="T63" fmla="*/ 69 h 395"/>
                <a:gd name="T64" fmla="*/ 137 w 267"/>
                <a:gd name="T65" fmla="*/ 78 h 395"/>
                <a:gd name="T66" fmla="*/ 158 w 267"/>
                <a:gd name="T67" fmla="*/ 106 h 395"/>
                <a:gd name="T68" fmla="*/ 152 w 267"/>
                <a:gd name="T69" fmla="*/ 135 h 395"/>
                <a:gd name="T70" fmla="*/ 194 w 267"/>
                <a:gd name="T71" fmla="*/ 136 h 395"/>
                <a:gd name="T72" fmla="*/ 197 w 267"/>
                <a:gd name="T73" fmla="*/ 152 h 395"/>
                <a:gd name="T74" fmla="*/ 230 w 267"/>
                <a:gd name="T75" fmla="*/ 168 h 395"/>
                <a:gd name="T76" fmla="*/ 267 w 267"/>
                <a:gd name="T77" fmla="*/ 181 h 395"/>
                <a:gd name="T78" fmla="*/ 267 w 267"/>
                <a:gd name="T79" fmla="*/ 227 h 395"/>
                <a:gd name="T80" fmla="*/ 259 w 267"/>
                <a:gd name="T81" fmla="*/ 255 h 395"/>
                <a:gd name="T82" fmla="*/ 259 w 267"/>
                <a:gd name="T83" fmla="*/ 25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7" h="395">
                  <a:moveTo>
                    <a:pt x="259" y="255"/>
                  </a:moveTo>
                  <a:lnTo>
                    <a:pt x="263" y="276"/>
                  </a:lnTo>
                  <a:lnTo>
                    <a:pt x="222" y="291"/>
                  </a:lnTo>
                  <a:lnTo>
                    <a:pt x="212" y="307"/>
                  </a:lnTo>
                  <a:lnTo>
                    <a:pt x="224" y="319"/>
                  </a:lnTo>
                  <a:lnTo>
                    <a:pt x="212" y="326"/>
                  </a:lnTo>
                  <a:lnTo>
                    <a:pt x="218" y="373"/>
                  </a:lnTo>
                  <a:lnTo>
                    <a:pt x="218" y="394"/>
                  </a:lnTo>
                  <a:lnTo>
                    <a:pt x="194" y="395"/>
                  </a:lnTo>
                  <a:lnTo>
                    <a:pt x="174" y="381"/>
                  </a:lnTo>
                  <a:lnTo>
                    <a:pt x="133" y="377"/>
                  </a:lnTo>
                  <a:lnTo>
                    <a:pt x="113" y="352"/>
                  </a:lnTo>
                  <a:lnTo>
                    <a:pt x="90" y="336"/>
                  </a:lnTo>
                  <a:lnTo>
                    <a:pt x="71" y="319"/>
                  </a:lnTo>
                  <a:lnTo>
                    <a:pt x="33" y="321"/>
                  </a:lnTo>
                  <a:lnTo>
                    <a:pt x="0" y="301"/>
                  </a:lnTo>
                  <a:lnTo>
                    <a:pt x="17" y="275"/>
                  </a:lnTo>
                  <a:lnTo>
                    <a:pt x="21" y="260"/>
                  </a:lnTo>
                  <a:lnTo>
                    <a:pt x="43" y="259"/>
                  </a:lnTo>
                  <a:lnTo>
                    <a:pt x="37" y="152"/>
                  </a:lnTo>
                  <a:lnTo>
                    <a:pt x="41" y="101"/>
                  </a:lnTo>
                  <a:lnTo>
                    <a:pt x="63" y="120"/>
                  </a:lnTo>
                  <a:lnTo>
                    <a:pt x="67" y="86"/>
                  </a:lnTo>
                  <a:lnTo>
                    <a:pt x="91" y="77"/>
                  </a:lnTo>
                  <a:lnTo>
                    <a:pt x="94" y="50"/>
                  </a:lnTo>
                  <a:lnTo>
                    <a:pt x="117" y="31"/>
                  </a:lnTo>
                  <a:lnTo>
                    <a:pt x="146" y="28"/>
                  </a:lnTo>
                  <a:lnTo>
                    <a:pt x="154" y="8"/>
                  </a:lnTo>
                  <a:lnTo>
                    <a:pt x="170" y="0"/>
                  </a:lnTo>
                  <a:lnTo>
                    <a:pt x="182" y="8"/>
                  </a:lnTo>
                  <a:lnTo>
                    <a:pt x="164" y="31"/>
                  </a:lnTo>
                  <a:lnTo>
                    <a:pt x="154" y="69"/>
                  </a:lnTo>
                  <a:lnTo>
                    <a:pt x="137" y="78"/>
                  </a:lnTo>
                  <a:lnTo>
                    <a:pt x="158" y="106"/>
                  </a:lnTo>
                  <a:lnTo>
                    <a:pt x="152" y="135"/>
                  </a:lnTo>
                  <a:lnTo>
                    <a:pt x="194" y="136"/>
                  </a:lnTo>
                  <a:lnTo>
                    <a:pt x="197" y="152"/>
                  </a:lnTo>
                  <a:lnTo>
                    <a:pt x="230" y="168"/>
                  </a:lnTo>
                  <a:lnTo>
                    <a:pt x="267" y="181"/>
                  </a:lnTo>
                  <a:lnTo>
                    <a:pt x="267" y="227"/>
                  </a:lnTo>
                  <a:lnTo>
                    <a:pt x="259" y="255"/>
                  </a:lnTo>
                  <a:lnTo>
                    <a:pt x="259" y="25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Freeform 134">
              <a:extLst>
                <a:ext uri="{FF2B5EF4-FFF2-40B4-BE49-F238E27FC236}">
                  <a16:creationId xmlns:a16="http://schemas.microsoft.com/office/drawing/2014/main" id="{0C920A9F-C486-E86D-A844-48B88C49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2263" y="2573615"/>
              <a:ext cx="1806240" cy="876213"/>
            </a:xfrm>
            <a:custGeom>
              <a:avLst/>
              <a:gdLst>
                <a:gd name="T0" fmla="*/ 629 w 644"/>
                <a:gd name="T1" fmla="*/ 158 h 327"/>
                <a:gd name="T2" fmla="*/ 606 w 644"/>
                <a:gd name="T3" fmla="*/ 170 h 327"/>
                <a:gd name="T4" fmla="*/ 578 w 644"/>
                <a:gd name="T5" fmla="*/ 204 h 327"/>
                <a:gd name="T6" fmla="*/ 558 w 644"/>
                <a:gd name="T7" fmla="*/ 237 h 327"/>
                <a:gd name="T8" fmla="*/ 531 w 644"/>
                <a:gd name="T9" fmla="*/ 231 h 327"/>
                <a:gd name="T10" fmla="*/ 470 w 644"/>
                <a:gd name="T11" fmla="*/ 235 h 327"/>
                <a:gd name="T12" fmla="*/ 435 w 644"/>
                <a:gd name="T13" fmla="*/ 229 h 327"/>
                <a:gd name="T14" fmla="*/ 412 w 644"/>
                <a:gd name="T15" fmla="*/ 226 h 327"/>
                <a:gd name="T16" fmla="*/ 399 w 644"/>
                <a:gd name="T17" fmla="*/ 242 h 327"/>
                <a:gd name="T18" fmla="*/ 393 w 644"/>
                <a:gd name="T19" fmla="*/ 264 h 327"/>
                <a:gd name="T20" fmla="*/ 422 w 644"/>
                <a:gd name="T21" fmla="*/ 274 h 327"/>
                <a:gd name="T22" fmla="*/ 431 w 644"/>
                <a:gd name="T23" fmla="*/ 298 h 327"/>
                <a:gd name="T24" fmla="*/ 368 w 644"/>
                <a:gd name="T25" fmla="*/ 327 h 327"/>
                <a:gd name="T26" fmla="*/ 335 w 644"/>
                <a:gd name="T27" fmla="*/ 308 h 327"/>
                <a:gd name="T28" fmla="*/ 328 w 644"/>
                <a:gd name="T29" fmla="*/ 266 h 327"/>
                <a:gd name="T30" fmla="*/ 288 w 644"/>
                <a:gd name="T31" fmla="*/ 254 h 327"/>
                <a:gd name="T32" fmla="*/ 261 w 644"/>
                <a:gd name="T33" fmla="*/ 245 h 327"/>
                <a:gd name="T34" fmla="*/ 256 w 644"/>
                <a:gd name="T35" fmla="*/ 215 h 327"/>
                <a:gd name="T36" fmla="*/ 246 w 644"/>
                <a:gd name="T37" fmla="*/ 176 h 327"/>
                <a:gd name="T38" fmla="*/ 212 w 644"/>
                <a:gd name="T39" fmla="*/ 195 h 327"/>
                <a:gd name="T40" fmla="*/ 157 w 644"/>
                <a:gd name="T41" fmla="*/ 229 h 327"/>
                <a:gd name="T42" fmla="*/ 128 w 644"/>
                <a:gd name="T43" fmla="*/ 312 h 327"/>
                <a:gd name="T44" fmla="*/ 117 w 644"/>
                <a:gd name="T45" fmla="*/ 295 h 327"/>
                <a:gd name="T46" fmla="*/ 92 w 644"/>
                <a:gd name="T47" fmla="*/ 277 h 327"/>
                <a:gd name="T48" fmla="*/ 66 w 644"/>
                <a:gd name="T49" fmla="*/ 291 h 327"/>
                <a:gd name="T50" fmla="*/ 32 w 644"/>
                <a:gd name="T51" fmla="*/ 261 h 327"/>
                <a:gd name="T52" fmla="*/ 23 w 644"/>
                <a:gd name="T53" fmla="*/ 232 h 327"/>
                <a:gd name="T54" fmla="*/ 38 w 644"/>
                <a:gd name="T55" fmla="*/ 217 h 327"/>
                <a:gd name="T56" fmla="*/ 71 w 644"/>
                <a:gd name="T57" fmla="*/ 208 h 327"/>
                <a:gd name="T58" fmla="*/ 71 w 644"/>
                <a:gd name="T59" fmla="*/ 174 h 327"/>
                <a:gd name="T60" fmla="*/ 53 w 644"/>
                <a:gd name="T61" fmla="*/ 177 h 327"/>
                <a:gd name="T62" fmla="*/ 7 w 644"/>
                <a:gd name="T63" fmla="*/ 176 h 327"/>
                <a:gd name="T64" fmla="*/ 31 w 644"/>
                <a:gd name="T65" fmla="*/ 126 h 327"/>
                <a:gd name="T66" fmla="*/ 9 w 644"/>
                <a:gd name="T67" fmla="*/ 90 h 327"/>
                <a:gd name="T68" fmla="*/ 25 w 644"/>
                <a:gd name="T69" fmla="*/ 40 h 327"/>
                <a:gd name="T70" fmla="*/ 73 w 644"/>
                <a:gd name="T71" fmla="*/ 29 h 327"/>
                <a:gd name="T72" fmla="*/ 103 w 644"/>
                <a:gd name="T73" fmla="*/ 8 h 327"/>
                <a:gd name="T74" fmla="*/ 157 w 644"/>
                <a:gd name="T75" fmla="*/ 14 h 327"/>
                <a:gd name="T76" fmla="*/ 200 w 644"/>
                <a:gd name="T77" fmla="*/ 53 h 327"/>
                <a:gd name="T78" fmla="*/ 239 w 644"/>
                <a:gd name="T79" fmla="*/ 56 h 327"/>
                <a:gd name="T80" fmla="*/ 287 w 644"/>
                <a:gd name="T81" fmla="*/ 81 h 327"/>
                <a:gd name="T82" fmla="*/ 290 w 644"/>
                <a:gd name="T83" fmla="*/ 47 h 327"/>
                <a:gd name="T84" fmla="*/ 328 w 644"/>
                <a:gd name="T85" fmla="*/ 29 h 327"/>
                <a:gd name="T86" fmla="*/ 335 w 644"/>
                <a:gd name="T87" fmla="*/ 1 h 327"/>
                <a:gd name="T88" fmla="*/ 402 w 644"/>
                <a:gd name="T89" fmla="*/ 11 h 327"/>
                <a:gd name="T90" fmla="*/ 461 w 644"/>
                <a:gd name="T91" fmla="*/ 0 h 327"/>
                <a:gd name="T92" fmla="*/ 477 w 644"/>
                <a:gd name="T93" fmla="*/ 27 h 327"/>
                <a:gd name="T94" fmla="*/ 524 w 644"/>
                <a:gd name="T95" fmla="*/ 18 h 327"/>
                <a:gd name="T96" fmla="*/ 574 w 644"/>
                <a:gd name="T97" fmla="*/ 68 h 327"/>
                <a:gd name="T98" fmla="*/ 601 w 644"/>
                <a:gd name="T99" fmla="*/ 82 h 327"/>
                <a:gd name="T100" fmla="*/ 644 w 644"/>
                <a:gd name="T101" fmla="*/ 13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4" h="327">
                  <a:moveTo>
                    <a:pt x="634" y="144"/>
                  </a:moveTo>
                  <a:cubicBezTo>
                    <a:pt x="629" y="158"/>
                    <a:pt x="629" y="158"/>
                    <a:pt x="629" y="158"/>
                  </a:cubicBezTo>
                  <a:cubicBezTo>
                    <a:pt x="616" y="161"/>
                    <a:pt x="616" y="161"/>
                    <a:pt x="616" y="161"/>
                  </a:cubicBezTo>
                  <a:cubicBezTo>
                    <a:pt x="606" y="170"/>
                    <a:pt x="606" y="170"/>
                    <a:pt x="606" y="170"/>
                  </a:cubicBezTo>
                  <a:cubicBezTo>
                    <a:pt x="599" y="210"/>
                    <a:pt x="599" y="210"/>
                    <a:pt x="599" y="210"/>
                  </a:cubicBezTo>
                  <a:cubicBezTo>
                    <a:pt x="578" y="204"/>
                    <a:pt x="578" y="204"/>
                    <a:pt x="578" y="204"/>
                  </a:cubicBezTo>
                  <a:cubicBezTo>
                    <a:pt x="559" y="213"/>
                    <a:pt x="559" y="213"/>
                    <a:pt x="559" y="213"/>
                  </a:cubicBezTo>
                  <a:cubicBezTo>
                    <a:pt x="558" y="237"/>
                    <a:pt x="558" y="237"/>
                    <a:pt x="558" y="237"/>
                  </a:cubicBezTo>
                  <a:cubicBezTo>
                    <a:pt x="552" y="246"/>
                    <a:pt x="552" y="246"/>
                    <a:pt x="552" y="246"/>
                  </a:cubicBezTo>
                  <a:cubicBezTo>
                    <a:pt x="531" y="231"/>
                    <a:pt x="531" y="231"/>
                    <a:pt x="531" y="231"/>
                  </a:cubicBezTo>
                  <a:cubicBezTo>
                    <a:pt x="508" y="229"/>
                    <a:pt x="508" y="229"/>
                    <a:pt x="508" y="229"/>
                  </a:cubicBezTo>
                  <a:cubicBezTo>
                    <a:pt x="470" y="235"/>
                    <a:pt x="470" y="235"/>
                    <a:pt x="470" y="235"/>
                  </a:cubicBezTo>
                  <a:cubicBezTo>
                    <a:pt x="457" y="223"/>
                    <a:pt x="457" y="223"/>
                    <a:pt x="457" y="223"/>
                  </a:cubicBezTo>
                  <a:cubicBezTo>
                    <a:pt x="435" y="229"/>
                    <a:pt x="435" y="229"/>
                    <a:pt x="435" y="229"/>
                  </a:cubicBezTo>
                  <a:cubicBezTo>
                    <a:pt x="428" y="242"/>
                    <a:pt x="428" y="242"/>
                    <a:pt x="428" y="242"/>
                  </a:cubicBezTo>
                  <a:cubicBezTo>
                    <a:pt x="412" y="226"/>
                    <a:pt x="412" y="226"/>
                    <a:pt x="412" y="226"/>
                  </a:cubicBezTo>
                  <a:cubicBezTo>
                    <a:pt x="399" y="236"/>
                    <a:pt x="399" y="236"/>
                    <a:pt x="399" y="236"/>
                  </a:cubicBezTo>
                  <a:cubicBezTo>
                    <a:pt x="399" y="242"/>
                    <a:pt x="399" y="242"/>
                    <a:pt x="399" y="242"/>
                  </a:cubicBezTo>
                  <a:cubicBezTo>
                    <a:pt x="402" y="252"/>
                    <a:pt x="402" y="252"/>
                    <a:pt x="402" y="252"/>
                  </a:cubicBezTo>
                  <a:cubicBezTo>
                    <a:pt x="393" y="264"/>
                    <a:pt x="393" y="264"/>
                    <a:pt x="393" y="264"/>
                  </a:cubicBezTo>
                  <a:cubicBezTo>
                    <a:pt x="408" y="277"/>
                    <a:pt x="408" y="277"/>
                    <a:pt x="408" y="277"/>
                  </a:cubicBezTo>
                  <a:cubicBezTo>
                    <a:pt x="422" y="274"/>
                    <a:pt x="422" y="274"/>
                    <a:pt x="422" y="274"/>
                  </a:cubicBezTo>
                  <a:cubicBezTo>
                    <a:pt x="437" y="287"/>
                    <a:pt x="437" y="287"/>
                    <a:pt x="437" y="287"/>
                  </a:cubicBezTo>
                  <a:cubicBezTo>
                    <a:pt x="431" y="298"/>
                    <a:pt x="431" y="298"/>
                    <a:pt x="431" y="298"/>
                  </a:cubicBezTo>
                  <a:cubicBezTo>
                    <a:pt x="389" y="312"/>
                    <a:pt x="389" y="312"/>
                    <a:pt x="389" y="312"/>
                  </a:cubicBezTo>
                  <a:cubicBezTo>
                    <a:pt x="368" y="327"/>
                    <a:pt x="368" y="327"/>
                    <a:pt x="368" y="327"/>
                  </a:cubicBezTo>
                  <a:cubicBezTo>
                    <a:pt x="359" y="320"/>
                    <a:pt x="359" y="320"/>
                    <a:pt x="359" y="320"/>
                  </a:cubicBezTo>
                  <a:cubicBezTo>
                    <a:pt x="335" y="308"/>
                    <a:pt x="335" y="308"/>
                    <a:pt x="335" y="308"/>
                  </a:cubicBezTo>
                  <a:cubicBezTo>
                    <a:pt x="329" y="292"/>
                    <a:pt x="329" y="292"/>
                    <a:pt x="329" y="292"/>
                  </a:cubicBezTo>
                  <a:cubicBezTo>
                    <a:pt x="328" y="266"/>
                    <a:pt x="328" y="266"/>
                    <a:pt x="328" y="266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288" y="254"/>
                    <a:pt x="288" y="254"/>
                    <a:pt x="288" y="254"/>
                  </a:cubicBezTo>
                  <a:cubicBezTo>
                    <a:pt x="266" y="260"/>
                    <a:pt x="266" y="260"/>
                    <a:pt x="266" y="260"/>
                  </a:cubicBezTo>
                  <a:cubicBezTo>
                    <a:pt x="261" y="245"/>
                    <a:pt x="261" y="245"/>
                    <a:pt x="261" y="245"/>
                  </a:cubicBezTo>
                  <a:cubicBezTo>
                    <a:pt x="249" y="224"/>
                    <a:pt x="249" y="224"/>
                    <a:pt x="249" y="224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6" y="176"/>
                    <a:pt x="246" y="176"/>
                    <a:pt x="246" y="176"/>
                  </a:cubicBezTo>
                  <a:cubicBezTo>
                    <a:pt x="212" y="176"/>
                    <a:pt x="212" y="176"/>
                    <a:pt x="212" y="176"/>
                  </a:cubicBezTo>
                  <a:cubicBezTo>
                    <a:pt x="212" y="195"/>
                    <a:pt x="212" y="195"/>
                    <a:pt x="212" y="195"/>
                  </a:cubicBezTo>
                  <a:cubicBezTo>
                    <a:pt x="196" y="200"/>
                    <a:pt x="196" y="200"/>
                    <a:pt x="196" y="200"/>
                  </a:cubicBezTo>
                  <a:cubicBezTo>
                    <a:pt x="157" y="229"/>
                    <a:pt x="157" y="229"/>
                    <a:pt x="157" y="229"/>
                  </a:cubicBezTo>
                  <a:cubicBezTo>
                    <a:pt x="144" y="317"/>
                    <a:pt x="144" y="317"/>
                    <a:pt x="144" y="317"/>
                  </a:cubicBezTo>
                  <a:cubicBezTo>
                    <a:pt x="128" y="312"/>
                    <a:pt x="128" y="312"/>
                    <a:pt x="128" y="312"/>
                  </a:cubicBezTo>
                  <a:cubicBezTo>
                    <a:pt x="128" y="300"/>
                    <a:pt x="128" y="300"/>
                    <a:pt x="128" y="300"/>
                  </a:cubicBezTo>
                  <a:cubicBezTo>
                    <a:pt x="117" y="295"/>
                    <a:pt x="117" y="295"/>
                    <a:pt x="117" y="295"/>
                  </a:cubicBezTo>
                  <a:cubicBezTo>
                    <a:pt x="99" y="303"/>
                    <a:pt x="99" y="303"/>
                    <a:pt x="99" y="303"/>
                  </a:cubicBezTo>
                  <a:cubicBezTo>
                    <a:pt x="92" y="277"/>
                    <a:pt x="92" y="277"/>
                    <a:pt x="92" y="277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6" y="291"/>
                    <a:pt x="66" y="291"/>
                    <a:pt x="66" y="291"/>
                  </a:cubicBezTo>
                  <a:cubicBezTo>
                    <a:pt x="59" y="261"/>
                    <a:pt x="59" y="261"/>
                    <a:pt x="59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3" y="232"/>
                    <a:pt x="23" y="232"/>
                    <a:pt x="23" y="232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8" y="217"/>
                    <a:pt x="38" y="217"/>
                    <a:pt x="38" y="21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67" y="197"/>
                    <a:pt x="67" y="197"/>
                    <a:pt x="67" y="197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201" y="42"/>
                    <a:pt x="201" y="42"/>
                    <a:pt x="201" y="42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97" y="71"/>
                    <a:pt x="297" y="71"/>
                    <a:pt x="297" y="71"/>
                  </a:cubicBezTo>
                  <a:cubicBezTo>
                    <a:pt x="297" y="71"/>
                    <a:pt x="285" y="47"/>
                    <a:pt x="290" y="47"/>
                  </a:cubicBezTo>
                  <a:cubicBezTo>
                    <a:pt x="294" y="47"/>
                    <a:pt x="307" y="39"/>
                    <a:pt x="307" y="39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3" y="4"/>
                    <a:pt x="323" y="4"/>
                    <a:pt x="323" y="4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58" y="7"/>
                    <a:pt x="358" y="7"/>
                    <a:pt x="358" y="7"/>
                  </a:cubicBezTo>
                  <a:cubicBezTo>
                    <a:pt x="402" y="11"/>
                    <a:pt x="402" y="11"/>
                    <a:pt x="402" y="11"/>
                  </a:cubicBezTo>
                  <a:cubicBezTo>
                    <a:pt x="428" y="5"/>
                    <a:pt x="428" y="5"/>
                    <a:pt x="428" y="5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476" y="13"/>
                    <a:pt x="476" y="13"/>
                    <a:pt x="476" y="13"/>
                  </a:cubicBezTo>
                  <a:cubicBezTo>
                    <a:pt x="477" y="27"/>
                    <a:pt x="477" y="27"/>
                    <a:pt x="477" y="27"/>
                  </a:cubicBezTo>
                  <a:cubicBezTo>
                    <a:pt x="496" y="29"/>
                    <a:pt x="496" y="29"/>
                    <a:pt x="496" y="29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47" y="18"/>
                    <a:pt x="547" y="18"/>
                    <a:pt x="547" y="18"/>
                  </a:cubicBezTo>
                  <a:cubicBezTo>
                    <a:pt x="574" y="68"/>
                    <a:pt x="574" y="68"/>
                    <a:pt x="574" y="68"/>
                  </a:cubicBezTo>
                  <a:cubicBezTo>
                    <a:pt x="591" y="69"/>
                    <a:pt x="591" y="69"/>
                    <a:pt x="591" y="69"/>
                  </a:cubicBezTo>
                  <a:cubicBezTo>
                    <a:pt x="601" y="82"/>
                    <a:pt x="601" y="82"/>
                    <a:pt x="601" y="82"/>
                  </a:cubicBezTo>
                  <a:cubicBezTo>
                    <a:pt x="629" y="94"/>
                    <a:pt x="629" y="94"/>
                    <a:pt x="629" y="94"/>
                  </a:cubicBezTo>
                  <a:cubicBezTo>
                    <a:pt x="644" y="137"/>
                    <a:pt x="644" y="137"/>
                    <a:pt x="644" y="137"/>
                  </a:cubicBezTo>
                  <a:cubicBezTo>
                    <a:pt x="634" y="144"/>
                    <a:pt x="634" y="144"/>
                    <a:pt x="634" y="144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Freeform 135">
              <a:extLst>
                <a:ext uri="{FF2B5EF4-FFF2-40B4-BE49-F238E27FC236}">
                  <a16:creationId xmlns:a16="http://schemas.microsoft.com/office/drawing/2014/main" id="{3684B63E-5187-6802-86FE-079109212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5915" y="3169926"/>
              <a:ext cx="515766" cy="367117"/>
            </a:xfrm>
            <a:custGeom>
              <a:avLst/>
              <a:gdLst>
                <a:gd name="T0" fmla="*/ 189 w 243"/>
                <a:gd name="T1" fmla="*/ 53 h 181"/>
                <a:gd name="T2" fmla="*/ 206 w 243"/>
                <a:gd name="T3" fmla="*/ 61 h 181"/>
                <a:gd name="T4" fmla="*/ 205 w 243"/>
                <a:gd name="T5" fmla="*/ 126 h 181"/>
                <a:gd name="T6" fmla="*/ 186 w 243"/>
                <a:gd name="T7" fmla="*/ 134 h 181"/>
                <a:gd name="T8" fmla="*/ 178 w 243"/>
                <a:gd name="T9" fmla="*/ 147 h 181"/>
                <a:gd name="T10" fmla="*/ 138 w 243"/>
                <a:gd name="T11" fmla="*/ 155 h 181"/>
                <a:gd name="T12" fmla="*/ 140 w 243"/>
                <a:gd name="T13" fmla="*/ 169 h 181"/>
                <a:gd name="T14" fmla="*/ 131 w 243"/>
                <a:gd name="T15" fmla="*/ 181 h 181"/>
                <a:gd name="T16" fmla="*/ 108 w 243"/>
                <a:gd name="T17" fmla="*/ 123 h 181"/>
                <a:gd name="T18" fmla="*/ 80 w 243"/>
                <a:gd name="T19" fmla="*/ 143 h 181"/>
                <a:gd name="T20" fmla="*/ 58 w 243"/>
                <a:gd name="T21" fmla="*/ 147 h 181"/>
                <a:gd name="T22" fmla="*/ 0 w 243"/>
                <a:gd name="T23" fmla="*/ 138 h 181"/>
                <a:gd name="T24" fmla="*/ 27 w 243"/>
                <a:gd name="T25" fmla="*/ 118 h 181"/>
                <a:gd name="T26" fmla="*/ 83 w 243"/>
                <a:gd name="T27" fmla="*/ 99 h 181"/>
                <a:gd name="T28" fmla="*/ 91 w 243"/>
                <a:gd name="T29" fmla="*/ 85 h 181"/>
                <a:gd name="T30" fmla="*/ 71 w 243"/>
                <a:gd name="T31" fmla="*/ 68 h 181"/>
                <a:gd name="T32" fmla="*/ 53 w 243"/>
                <a:gd name="T33" fmla="*/ 72 h 181"/>
                <a:gd name="T34" fmla="*/ 33 w 243"/>
                <a:gd name="T35" fmla="*/ 55 h 181"/>
                <a:gd name="T36" fmla="*/ 45 w 243"/>
                <a:gd name="T37" fmla="*/ 39 h 181"/>
                <a:gd name="T38" fmla="*/ 41 w 243"/>
                <a:gd name="T39" fmla="*/ 18 h 181"/>
                <a:gd name="T40" fmla="*/ 58 w 243"/>
                <a:gd name="T41" fmla="*/ 4 h 181"/>
                <a:gd name="T42" fmla="*/ 79 w 243"/>
                <a:gd name="T43" fmla="*/ 25 h 181"/>
                <a:gd name="T44" fmla="*/ 88 w 243"/>
                <a:gd name="T45" fmla="*/ 8 h 181"/>
                <a:gd name="T46" fmla="*/ 117 w 243"/>
                <a:gd name="T47" fmla="*/ 0 h 181"/>
                <a:gd name="T48" fmla="*/ 134 w 243"/>
                <a:gd name="T49" fmla="*/ 16 h 181"/>
                <a:gd name="T50" fmla="*/ 185 w 243"/>
                <a:gd name="T51" fmla="*/ 8 h 181"/>
                <a:gd name="T52" fmla="*/ 215 w 243"/>
                <a:gd name="T53" fmla="*/ 11 h 181"/>
                <a:gd name="T54" fmla="*/ 243 w 243"/>
                <a:gd name="T55" fmla="*/ 31 h 181"/>
                <a:gd name="T56" fmla="*/ 189 w 243"/>
                <a:gd name="T57" fmla="*/ 53 h 181"/>
                <a:gd name="T58" fmla="*/ 189 w 243"/>
                <a:gd name="T59" fmla="*/ 5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3" h="181">
                  <a:moveTo>
                    <a:pt x="189" y="53"/>
                  </a:moveTo>
                  <a:lnTo>
                    <a:pt x="206" y="61"/>
                  </a:lnTo>
                  <a:lnTo>
                    <a:pt x="205" y="126"/>
                  </a:lnTo>
                  <a:lnTo>
                    <a:pt x="186" y="134"/>
                  </a:lnTo>
                  <a:lnTo>
                    <a:pt x="178" y="147"/>
                  </a:lnTo>
                  <a:lnTo>
                    <a:pt x="138" y="155"/>
                  </a:lnTo>
                  <a:lnTo>
                    <a:pt x="140" y="169"/>
                  </a:lnTo>
                  <a:lnTo>
                    <a:pt x="131" y="181"/>
                  </a:lnTo>
                  <a:lnTo>
                    <a:pt x="108" y="123"/>
                  </a:lnTo>
                  <a:lnTo>
                    <a:pt x="80" y="143"/>
                  </a:lnTo>
                  <a:lnTo>
                    <a:pt x="58" y="147"/>
                  </a:lnTo>
                  <a:lnTo>
                    <a:pt x="0" y="138"/>
                  </a:lnTo>
                  <a:lnTo>
                    <a:pt x="27" y="118"/>
                  </a:lnTo>
                  <a:lnTo>
                    <a:pt x="83" y="99"/>
                  </a:lnTo>
                  <a:lnTo>
                    <a:pt x="91" y="85"/>
                  </a:lnTo>
                  <a:lnTo>
                    <a:pt x="71" y="68"/>
                  </a:lnTo>
                  <a:lnTo>
                    <a:pt x="53" y="72"/>
                  </a:lnTo>
                  <a:lnTo>
                    <a:pt x="33" y="55"/>
                  </a:lnTo>
                  <a:lnTo>
                    <a:pt x="45" y="39"/>
                  </a:lnTo>
                  <a:lnTo>
                    <a:pt x="41" y="18"/>
                  </a:lnTo>
                  <a:lnTo>
                    <a:pt x="58" y="4"/>
                  </a:lnTo>
                  <a:lnTo>
                    <a:pt x="79" y="25"/>
                  </a:lnTo>
                  <a:lnTo>
                    <a:pt x="88" y="8"/>
                  </a:lnTo>
                  <a:lnTo>
                    <a:pt x="117" y="0"/>
                  </a:lnTo>
                  <a:lnTo>
                    <a:pt x="134" y="16"/>
                  </a:lnTo>
                  <a:lnTo>
                    <a:pt x="185" y="8"/>
                  </a:lnTo>
                  <a:lnTo>
                    <a:pt x="215" y="11"/>
                  </a:lnTo>
                  <a:lnTo>
                    <a:pt x="243" y="31"/>
                  </a:lnTo>
                  <a:lnTo>
                    <a:pt x="189" y="53"/>
                  </a:lnTo>
                  <a:lnTo>
                    <a:pt x="189" y="5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Freeform 136">
              <a:extLst>
                <a:ext uri="{FF2B5EF4-FFF2-40B4-BE49-F238E27FC236}">
                  <a16:creationId xmlns:a16="http://schemas.microsoft.com/office/drawing/2014/main" id="{B9C7040D-A2EC-C38E-B2B1-A15CB0ABF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8335" y="3151671"/>
              <a:ext cx="301394" cy="212969"/>
            </a:xfrm>
            <a:custGeom>
              <a:avLst/>
              <a:gdLst>
                <a:gd name="T0" fmla="*/ 126 w 142"/>
                <a:gd name="T1" fmla="*/ 90 h 105"/>
                <a:gd name="T2" fmla="*/ 103 w 142"/>
                <a:gd name="T3" fmla="*/ 103 h 105"/>
                <a:gd name="T4" fmla="*/ 72 w 142"/>
                <a:gd name="T5" fmla="*/ 105 h 105"/>
                <a:gd name="T6" fmla="*/ 67 w 142"/>
                <a:gd name="T7" fmla="*/ 81 h 105"/>
                <a:gd name="T8" fmla="*/ 55 w 142"/>
                <a:gd name="T9" fmla="*/ 61 h 105"/>
                <a:gd name="T10" fmla="*/ 23 w 142"/>
                <a:gd name="T11" fmla="*/ 52 h 105"/>
                <a:gd name="T12" fmla="*/ 0 w 142"/>
                <a:gd name="T13" fmla="*/ 29 h 105"/>
                <a:gd name="T14" fmla="*/ 50 w 142"/>
                <a:gd name="T15" fmla="*/ 0 h 105"/>
                <a:gd name="T16" fmla="*/ 79 w 142"/>
                <a:gd name="T17" fmla="*/ 16 h 105"/>
                <a:gd name="T18" fmla="*/ 97 w 142"/>
                <a:gd name="T19" fmla="*/ 16 h 105"/>
                <a:gd name="T20" fmla="*/ 119 w 142"/>
                <a:gd name="T21" fmla="*/ 34 h 105"/>
                <a:gd name="T22" fmla="*/ 142 w 142"/>
                <a:gd name="T23" fmla="*/ 62 h 105"/>
                <a:gd name="T24" fmla="*/ 126 w 142"/>
                <a:gd name="T25" fmla="*/ 90 h 105"/>
                <a:gd name="T26" fmla="*/ 126 w 142"/>
                <a:gd name="T2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05">
                  <a:moveTo>
                    <a:pt x="126" y="90"/>
                  </a:moveTo>
                  <a:lnTo>
                    <a:pt x="103" y="103"/>
                  </a:lnTo>
                  <a:lnTo>
                    <a:pt x="72" y="105"/>
                  </a:lnTo>
                  <a:lnTo>
                    <a:pt x="67" y="81"/>
                  </a:lnTo>
                  <a:lnTo>
                    <a:pt x="55" y="61"/>
                  </a:lnTo>
                  <a:lnTo>
                    <a:pt x="23" y="52"/>
                  </a:lnTo>
                  <a:lnTo>
                    <a:pt x="0" y="29"/>
                  </a:lnTo>
                  <a:lnTo>
                    <a:pt x="50" y="0"/>
                  </a:lnTo>
                  <a:lnTo>
                    <a:pt x="79" y="16"/>
                  </a:lnTo>
                  <a:lnTo>
                    <a:pt x="97" y="16"/>
                  </a:lnTo>
                  <a:lnTo>
                    <a:pt x="119" y="34"/>
                  </a:lnTo>
                  <a:lnTo>
                    <a:pt x="142" y="62"/>
                  </a:lnTo>
                  <a:lnTo>
                    <a:pt x="126" y="90"/>
                  </a:lnTo>
                  <a:lnTo>
                    <a:pt x="126" y="9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Freeform 137">
              <a:extLst>
                <a:ext uri="{FF2B5EF4-FFF2-40B4-BE49-F238E27FC236}">
                  <a16:creationId xmlns:a16="http://schemas.microsoft.com/office/drawing/2014/main" id="{686B1904-7FEF-90B8-B0DB-CA443A24A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5496" y="1454010"/>
              <a:ext cx="59430" cy="28396"/>
            </a:xfrm>
            <a:custGeom>
              <a:avLst/>
              <a:gdLst>
                <a:gd name="T0" fmla="*/ 20 w 28"/>
                <a:gd name="T1" fmla="*/ 14 h 14"/>
                <a:gd name="T2" fmla="*/ 0 w 28"/>
                <a:gd name="T3" fmla="*/ 11 h 14"/>
                <a:gd name="T4" fmla="*/ 9 w 28"/>
                <a:gd name="T5" fmla="*/ 0 h 14"/>
                <a:gd name="T6" fmla="*/ 28 w 28"/>
                <a:gd name="T7" fmla="*/ 0 h 14"/>
                <a:gd name="T8" fmla="*/ 20 w 28"/>
                <a:gd name="T9" fmla="*/ 14 h 14"/>
                <a:gd name="T10" fmla="*/ 20 w 2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4">
                  <a:moveTo>
                    <a:pt x="20" y="14"/>
                  </a:moveTo>
                  <a:lnTo>
                    <a:pt x="0" y="11"/>
                  </a:lnTo>
                  <a:lnTo>
                    <a:pt x="9" y="0"/>
                  </a:lnTo>
                  <a:lnTo>
                    <a:pt x="28" y="0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9" name="Freeform 138">
              <a:extLst>
                <a:ext uri="{FF2B5EF4-FFF2-40B4-BE49-F238E27FC236}">
                  <a16:creationId xmlns:a16="http://schemas.microsoft.com/office/drawing/2014/main" id="{2A1634A4-B806-F198-5F80-203C5A89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52" y="1409388"/>
              <a:ext cx="50940" cy="105471"/>
            </a:xfrm>
            <a:custGeom>
              <a:avLst/>
              <a:gdLst>
                <a:gd name="T0" fmla="*/ 19 w 24"/>
                <a:gd name="T1" fmla="*/ 52 h 52"/>
                <a:gd name="T2" fmla="*/ 15 w 24"/>
                <a:gd name="T3" fmla="*/ 26 h 52"/>
                <a:gd name="T4" fmla="*/ 3 w 24"/>
                <a:gd name="T5" fmla="*/ 22 h 52"/>
                <a:gd name="T6" fmla="*/ 0 w 24"/>
                <a:gd name="T7" fmla="*/ 0 h 52"/>
                <a:gd name="T8" fmla="*/ 23 w 24"/>
                <a:gd name="T9" fmla="*/ 0 h 52"/>
                <a:gd name="T10" fmla="*/ 24 w 24"/>
                <a:gd name="T11" fmla="*/ 18 h 52"/>
                <a:gd name="T12" fmla="*/ 24 w 24"/>
                <a:gd name="T13" fmla="*/ 33 h 52"/>
                <a:gd name="T14" fmla="*/ 19 w 24"/>
                <a:gd name="T15" fmla="*/ 52 h 52"/>
                <a:gd name="T16" fmla="*/ 19 w 24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2">
                  <a:moveTo>
                    <a:pt x="19" y="52"/>
                  </a:moveTo>
                  <a:lnTo>
                    <a:pt x="15" y="26"/>
                  </a:lnTo>
                  <a:lnTo>
                    <a:pt x="3" y="22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4" y="18"/>
                  </a:lnTo>
                  <a:lnTo>
                    <a:pt x="24" y="33"/>
                  </a:lnTo>
                  <a:lnTo>
                    <a:pt x="19" y="52"/>
                  </a:lnTo>
                  <a:lnTo>
                    <a:pt x="19" y="5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Freeform 139">
              <a:extLst>
                <a:ext uri="{FF2B5EF4-FFF2-40B4-BE49-F238E27FC236}">
                  <a16:creationId xmlns:a16="http://schemas.microsoft.com/office/drawing/2014/main" id="{5790C000-C7C0-CD14-45E3-7F2DDEB43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8031" y="1417501"/>
              <a:ext cx="38204" cy="32453"/>
            </a:xfrm>
            <a:custGeom>
              <a:avLst/>
              <a:gdLst>
                <a:gd name="T0" fmla="*/ 10 w 18"/>
                <a:gd name="T1" fmla="*/ 16 h 16"/>
                <a:gd name="T2" fmla="*/ 0 w 18"/>
                <a:gd name="T3" fmla="*/ 4 h 16"/>
                <a:gd name="T4" fmla="*/ 18 w 18"/>
                <a:gd name="T5" fmla="*/ 0 h 16"/>
                <a:gd name="T6" fmla="*/ 10 w 18"/>
                <a:gd name="T7" fmla="*/ 16 h 16"/>
                <a:gd name="T8" fmla="*/ 10 w 1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16"/>
                  </a:moveTo>
                  <a:lnTo>
                    <a:pt x="0" y="4"/>
                  </a:lnTo>
                  <a:lnTo>
                    <a:pt x="18" y="0"/>
                  </a:lnTo>
                  <a:lnTo>
                    <a:pt x="10" y="16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" name="Freeform 140">
              <a:extLst>
                <a:ext uri="{FF2B5EF4-FFF2-40B4-BE49-F238E27FC236}">
                  <a16:creationId xmlns:a16="http://schemas.microsoft.com/office/drawing/2014/main" id="{70459B81-E2A3-2EF4-5C0C-7AC71F2EF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4436" y="5143431"/>
              <a:ext cx="244088" cy="450276"/>
            </a:xfrm>
            <a:custGeom>
              <a:avLst/>
              <a:gdLst>
                <a:gd name="T0" fmla="*/ 113 w 115"/>
                <a:gd name="T1" fmla="*/ 222 h 222"/>
                <a:gd name="T2" fmla="*/ 64 w 115"/>
                <a:gd name="T3" fmla="*/ 215 h 222"/>
                <a:gd name="T4" fmla="*/ 42 w 115"/>
                <a:gd name="T5" fmla="*/ 186 h 222"/>
                <a:gd name="T6" fmla="*/ 13 w 115"/>
                <a:gd name="T7" fmla="*/ 148 h 222"/>
                <a:gd name="T8" fmla="*/ 2 w 115"/>
                <a:gd name="T9" fmla="*/ 59 h 222"/>
                <a:gd name="T10" fmla="*/ 0 w 115"/>
                <a:gd name="T11" fmla="*/ 21 h 222"/>
                <a:gd name="T12" fmla="*/ 19 w 115"/>
                <a:gd name="T13" fmla="*/ 0 h 222"/>
                <a:gd name="T14" fmla="*/ 39 w 115"/>
                <a:gd name="T15" fmla="*/ 57 h 222"/>
                <a:gd name="T16" fmla="*/ 72 w 115"/>
                <a:gd name="T17" fmla="*/ 74 h 222"/>
                <a:gd name="T18" fmla="*/ 108 w 115"/>
                <a:gd name="T19" fmla="*/ 125 h 222"/>
                <a:gd name="T20" fmla="*/ 115 w 115"/>
                <a:gd name="T21" fmla="*/ 205 h 222"/>
                <a:gd name="T22" fmla="*/ 113 w 115"/>
                <a:gd name="T23" fmla="*/ 222 h 222"/>
                <a:gd name="T24" fmla="*/ 113 w 115"/>
                <a:gd name="T2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222">
                  <a:moveTo>
                    <a:pt x="113" y="222"/>
                  </a:moveTo>
                  <a:lnTo>
                    <a:pt x="64" y="215"/>
                  </a:lnTo>
                  <a:lnTo>
                    <a:pt x="42" y="186"/>
                  </a:lnTo>
                  <a:lnTo>
                    <a:pt x="13" y="148"/>
                  </a:lnTo>
                  <a:lnTo>
                    <a:pt x="2" y="59"/>
                  </a:lnTo>
                  <a:lnTo>
                    <a:pt x="0" y="21"/>
                  </a:lnTo>
                  <a:lnTo>
                    <a:pt x="19" y="0"/>
                  </a:lnTo>
                  <a:lnTo>
                    <a:pt x="39" y="57"/>
                  </a:lnTo>
                  <a:lnTo>
                    <a:pt x="72" y="74"/>
                  </a:lnTo>
                  <a:lnTo>
                    <a:pt x="108" y="125"/>
                  </a:lnTo>
                  <a:lnTo>
                    <a:pt x="115" y="205"/>
                  </a:lnTo>
                  <a:lnTo>
                    <a:pt x="113" y="222"/>
                  </a:lnTo>
                  <a:lnTo>
                    <a:pt x="113" y="22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" name="Freeform 141">
              <a:extLst>
                <a:ext uri="{FF2B5EF4-FFF2-40B4-BE49-F238E27FC236}">
                  <a16:creationId xmlns:a16="http://schemas.microsoft.com/office/drawing/2014/main" id="{20151B56-AB37-F46D-5520-3BE955D21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5707" y="6648407"/>
              <a:ext cx="464826" cy="511123"/>
            </a:xfrm>
            <a:custGeom>
              <a:avLst/>
              <a:gdLst>
                <a:gd name="T0" fmla="*/ 214 w 219"/>
                <a:gd name="T1" fmla="*/ 138 h 252"/>
                <a:gd name="T2" fmla="*/ 200 w 219"/>
                <a:gd name="T3" fmla="*/ 148 h 252"/>
                <a:gd name="T4" fmla="*/ 186 w 219"/>
                <a:gd name="T5" fmla="*/ 163 h 252"/>
                <a:gd name="T6" fmla="*/ 169 w 219"/>
                <a:gd name="T7" fmla="*/ 172 h 252"/>
                <a:gd name="T8" fmla="*/ 163 w 219"/>
                <a:gd name="T9" fmla="*/ 194 h 252"/>
                <a:gd name="T10" fmla="*/ 148 w 219"/>
                <a:gd name="T11" fmla="*/ 198 h 252"/>
                <a:gd name="T12" fmla="*/ 139 w 219"/>
                <a:gd name="T13" fmla="*/ 213 h 252"/>
                <a:gd name="T14" fmla="*/ 124 w 219"/>
                <a:gd name="T15" fmla="*/ 227 h 252"/>
                <a:gd name="T16" fmla="*/ 102 w 219"/>
                <a:gd name="T17" fmla="*/ 227 h 252"/>
                <a:gd name="T18" fmla="*/ 87 w 219"/>
                <a:gd name="T19" fmla="*/ 218 h 252"/>
                <a:gd name="T20" fmla="*/ 74 w 219"/>
                <a:gd name="T21" fmla="*/ 218 h 252"/>
                <a:gd name="T22" fmla="*/ 65 w 219"/>
                <a:gd name="T23" fmla="*/ 230 h 252"/>
                <a:gd name="T24" fmla="*/ 61 w 219"/>
                <a:gd name="T25" fmla="*/ 245 h 252"/>
                <a:gd name="T26" fmla="*/ 48 w 219"/>
                <a:gd name="T27" fmla="*/ 252 h 252"/>
                <a:gd name="T28" fmla="*/ 16 w 219"/>
                <a:gd name="T29" fmla="*/ 246 h 252"/>
                <a:gd name="T30" fmla="*/ 11 w 219"/>
                <a:gd name="T31" fmla="*/ 222 h 252"/>
                <a:gd name="T32" fmla="*/ 1 w 219"/>
                <a:gd name="T33" fmla="*/ 212 h 252"/>
                <a:gd name="T34" fmla="*/ 0 w 219"/>
                <a:gd name="T35" fmla="*/ 128 h 252"/>
                <a:gd name="T36" fmla="*/ 12 w 219"/>
                <a:gd name="T37" fmla="*/ 123 h 252"/>
                <a:gd name="T38" fmla="*/ 24 w 219"/>
                <a:gd name="T39" fmla="*/ 115 h 252"/>
                <a:gd name="T40" fmla="*/ 25 w 219"/>
                <a:gd name="T41" fmla="*/ 33 h 252"/>
                <a:gd name="T42" fmla="*/ 37 w 219"/>
                <a:gd name="T43" fmla="*/ 11 h 252"/>
                <a:gd name="T44" fmla="*/ 64 w 219"/>
                <a:gd name="T45" fmla="*/ 0 h 252"/>
                <a:gd name="T46" fmla="*/ 75 w 219"/>
                <a:gd name="T47" fmla="*/ 3 h 252"/>
                <a:gd name="T48" fmla="*/ 136 w 219"/>
                <a:gd name="T49" fmla="*/ 7 h 252"/>
                <a:gd name="T50" fmla="*/ 145 w 219"/>
                <a:gd name="T51" fmla="*/ 42 h 252"/>
                <a:gd name="T52" fmla="*/ 148 w 219"/>
                <a:gd name="T53" fmla="*/ 61 h 252"/>
                <a:gd name="T54" fmla="*/ 160 w 219"/>
                <a:gd name="T55" fmla="*/ 66 h 252"/>
                <a:gd name="T56" fmla="*/ 165 w 219"/>
                <a:gd name="T57" fmla="*/ 86 h 252"/>
                <a:gd name="T58" fmla="*/ 180 w 219"/>
                <a:gd name="T59" fmla="*/ 86 h 252"/>
                <a:gd name="T60" fmla="*/ 186 w 219"/>
                <a:gd name="T61" fmla="*/ 111 h 252"/>
                <a:gd name="T62" fmla="*/ 197 w 219"/>
                <a:gd name="T63" fmla="*/ 114 h 252"/>
                <a:gd name="T64" fmla="*/ 219 w 219"/>
                <a:gd name="T65" fmla="*/ 123 h 252"/>
                <a:gd name="T66" fmla="*/ 214 w 219"/>
                <a:gd name="T67" fmla="*/ 138 h 252"/>
                <a:gd name="T68" fmla="*/ 214 w 219"/>
                <a:gd name="T69" fmla="*/ 13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252">
                  <a:moveTo>
                    <a:pt x="214" y="138"/>
                  </a:moveTo>
                  <a:lnTo>
                    <a:pt x="200" y="148"/>
                  </a:lnTo>
                  <a:lnTo>
                    <a:pt x="186" y="163"/>
                  </a:lnTo>
                  <a:lnTo>
                    <a:pt x="169" y="172"/>
                  </a:lnTo>
                  <a:lnTo>
                    <a:pt x="163" y="194"/>
                  </a:lnTo>
                  <a:lnTo>
                    <a:pt x="148" y="198"/>
                  </a:lnTo>
                  <a:lnTo>
                    <a:pt x="139" y="213"/>
                  </a:lnTo>
                  <a:lnTo>
                    <a:pt x="124" y="227"/>
                  </a:lnTo>
                  <a:lnTo>
                    <a:pt x="102" y="227"/>
                  </a:lnTo>
                  <a:lnTo>
                    <a:pt x="87" y="218"/>
                  </a:lnTo>
                  <a:lnTo>
                    <a:pt x="74" y="218"/>
                  </a:lnTo>
                  <a:lnTo>
                    <a:pt x="65" y="230"/>
                  </a:lnTo>
                  <a:lnTo>
                    <a:pt x="61" y="245"/>
                  </a:lnTo>
                  <a:lnTo>
                    <a:pt x="48" y="252"/>
                  </a:lnTo>
                  <a:lnTo>
                    <a:pt x="16" y="246"/>
                  </a:lnTo>
                  <a:lnTo>
                    <a:pt x="11" y="222"/>
                  </a:lnTo>
                  <a:lnTo>
                    <a:pt x="1" y="212"/>
                  </a:lnTo>
                  <a:lnTo>
                    <a:pt x="0" y="128"/>
                  </a:lnTo>
                  <a:lnTo>
                    <a:pt x="12" y="123"/>
                  </a:lnTo>
                  <a:lnTo>
                    <a:pt x="24" y="115"/>
                  </a:lnTo>
                  <a:lnTo>
                    <a:pt x="25" y="33"/>
                  </a:lnTo>
                  <a:lnTo>
                    <a:pt x="37" y="11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136" y="7"/>
                  </a:lnTo>
                  <a:lnTo>
                    <a:pt x="145" y="42"/>
                  </a:lnTo>
                  <a:lnTo>
                    <a:pt x="148" y="61"/>
                  </a:lnTo>
                  <a:lnTo>
                    <a:pt x="160" y="66"/>
                  </a:lnTo>
                  <a:lnTo>
                    <a:pt x="165" y="86"/>
                  </a:lnTo>
                  <a:lnTo>
                    <a:pt x="180" y="86"/>
                  </a:lnTo>
                  <a:lnTo>
                    <a:pt x="186" y="111"/>
                  </a:lnTo>
                  <a:lnTo>
                    <a:pt x="197" y="114"/>
                  </a:lnTo>
                  <a:lnTo>
                    <a:pt x="219" y="123"/>
                  </a:lnTo>
                  <a:lnTo>
                    <a:pt x="214" y="138"/>
                  </a:lnTo>
                  <a:lnTo>
                    <a:pt x="214" y="1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3" name="Freeform 142">
              <a:extLst>
                <a:ext uri="{FF2B5EF4-FFF2-40B4-BE49-F238E27FC236}">
                  <a16:creationId xmlns:a16="http://schemas.microsoft.com/office/drawing/2014/main" id="{02C341F5-FB4E-CFD6-B9AC-DAC74BC44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5998" y="6240727"/>
              <a:ext cx="1959058" cy="1600305"/>
            </a:xfrm>
            <a:custGeom>
              <a:avLst/>
              <a:gdLst>
                <a:gd name="T0" fmla="*/ 908 w 923"/>
                <a:gd name="T1" fmla="*/ 572 h 789"/>
                <a:gd name="T2" fmla="*/ 858 w 923"/>
                <a:gd name="T3" fmla="*/ 624 h 789"/>
                <a:gd name="T4" fmla="*/ 808 w 923"/>
                <a:gd name="T5" fmla="*/ 690 h 789"/>
                <a:gd name="T6" fmla="*/ 723 w 923"/>
                <a:gd name="T7" fmla="*/ 773 h 789"/>
                <a:gd name="T8" fmla="*/ 626 w 923"/>
                <a:gd name="T9" fmla="*/ 777 h 789"/>
                <a:gd name="T10" fmla="*/ 553 w 923"/>
                <a:gd name="T11" fmla="*/ 735 h 789"/>
                <a:gd name="T12" fmla="*/ 560 w 923"/>
                <a:gd name="T13" fmla="*/ 693 h 789"/>
                <a:gd name="T14" fmla="*/ 541 w 923"/>
                <a:gd name="T15" fmla="*/ 662 h 789"/>
                <a:gd name="T16" fmla="*/ 533 w 923"/>
                <a:gd name="T17" fmla="*/ 662 h 789"/>
                <a:gd name="T18" fmla="*/ 511 w 923"/>
                <a:gd name="T19" fmla="*/ 674 h 789"/>
                <a:gd name="T20" fmla="*/ 533 w 923"/>
                <a:gd name="T21" fmla="*/ 634 h 789"/>
                <a:gd name="T22" fmla="*/ 517 w 923"/>
                <a:gd name="T23" fmla="*/ 638 h 789"/>
                <a:gd name="T24" fmla="*/ 480 w 923"/>
                <a:gd name="T25" fmla="*/ 670 h 789"/>
                <a:gd name="T26" fmla="*/ 464 w 923"/>
                <a:gd name="T27" fmla="*/ 642 h 789"/>
                <a:gd name="T28" fmla="*/ 429 w 923"/>
                <a:gd name="T29" fmla="*/ 596 h 789"/>
                <a:gd name="T30" fmla="*/ 393 w 923"/>
                <a:gd name="T31" fmla="*/ 582 h 789"/>
                <a:gd name="T32" fmla="*/ 343 w 923"/>
                <a:gd name="T33" fmla="*/ 588 h 789"/>
                <a:gd name="T34" fmla="*/ 254 w 923"/>
                <a:gd name="T35" fmla="*/ 611 h 789"/>
                <a:gd name="T36" fmla="*/ 213 w 923"/>
                <a:gd name="T37" fmla="*/ 650 h 789"/>
                <a:gd name="T38" fmla="*/ 96 w 923"/>
                <a:gd name="T39" fmla="*/ 658 h 789"/>
                <a:gd name="T40" fmla="*/ 77 w 923"/>
                <a:gd name="T41" fmla="*/ 686 h 789"/>
                <a:gd name="T42" fmla="*/ 8 w 923"/>
                <a:gd name="T43" fmla="*/ 641 h 789"/>
                <a:gd name="T44" fmla="*/ 27 w 923"/>
                <a:gd name="T45" fmla="*/ 608 h 789"/>
                <a:gd name="T46" fmla="*/ 39 w 923"/>
                <a:gd name="T47" fmla="*/ 560 h 789"/>
                <a:gd name="T48" fmla="*/ 27 w 923"/>
                <a:gd name="T49" fmla="*/ 531 h 789"/>
                <a:gd name="T50" fmla="*/ 12 w 923"/>
                <a:gd name="T51" fmla="*/ 476 h 789"/>
                <a:gd name="T52" fmla="*/ 3 w 923"/>
                <a:gd name="T53" fmla="*/ 410 h 789"/>
                <a:gd name="T54" fmla="*/ 31 w 923"/>
                <a:gd name="T55" fmla="*/ 410 h 789"/>
                <a:gd name="T56" fmla="*/ 8 w 923"/>
                <a:gd name="T57" fmla="*/ 323 h 789"/>
                <a:gd name="T58" fmla="*/ 85 w 923"/>
                <a:gd name="T59" fmla="*/ 283 h 789"/>
                <a:gd name="T60" fmla="*/ 200 w 923"/>
                <a:gd name="T61" fmla="*/ 245 h 789"/>
                <a:gd name="T62" fmla="*/ 240 w 923"/>
                <a:gd name="T63" fmla="*/ 163 h 789"/>
                <a:gd name="T64" fmla="*/ 263 w 923"/>
                <a:gd name="T65" fmla="*/ 181 h 789"/>
                <a:gd name="T66" fmla="*/ 275 w 923"/>
                <a:gd name="T67" fmla="*/ 144 h 789"/>
                <a:gd name="T68" fmla="*/ 314 w 923"/>
                <a:gd name="T69" fmla="*/ 118 h 789"/>
                <a:gd name="T70" fmla="*/ 356 w 923"/>
                <a:gd name="T71" fmla="*/ 89 h 789"/>
                <a:gd name="T72" fmla="*/ 381 w 923"/>
                <a:gd name="T73" fmla="*/ 125 h 789"/>
                <a:gd name="T74" fmla="*/ 413 w 923"/>
                <a:gd name="T75" fmla="*/ 94 h 789"/>
                <a:gd name="T76" fmla="*/ 433 w 923"/>
                <a:gd name="T77" fmla="*/ 59 h 789"/>
                <a:gd name="T78" fmla="*/ 471 w 923"/>
                <a:gd name="T79" fmla="*/ 32 h 789"/>
                <a:gd name="T80" fmla="*/ 456 w 923"/>
                <a:gd name="T81" fmla="*/ 14 h 789"/>
                <a:gd name="T82" fmla="*/ 527 w 923"/>
                <a:gd name="T83" fmla="*/ 36 h 789"/>
                <a:gd name="T84" fmla="*/ 590 w 923"/>
                <a:gd name="T85" fmla="*/ 44 h 789"/>
                <a:gd name="T86" fmla="*/ 565 w 923"/>
                <a:gd name="T87" fmla="*/ 78 h 789"/>
                <a:gd name="T88" fmla="*/ 549 w 923"/>
                <a:gd name="T89" fmla="*/ 123 h 789"/>
                <a:gd name="T90" fmla="*/ 587 w 923"/>
                <a:gd name="T91" fmla="*/ 148 h 789"/>
                <a:gd name="T92" fmla="*/ 641 w 923"/>
                <a:gd name="T93" fmla="*/ 183 h 789"/>
                <a:gd name="T94" fmla="*/ 679 w 923"/>
                <a:gd name="T95" fmla="*/ 167 h 789"/>
                <a:gd name="T96" fmla="*/ 690 w 923"/>
                <a:gd name="T97" fmla="*/ 47 h 789"/>
                <a:gd name="T98" fmla="*/ 719 w 923"/>
                <a:gd name="T99" fmla="*/ 0 h 789"/>
                <a:gd name="T100" fmla="*/ 733 w 923"/>
                <a:gd name="T101" fmla="*/ 52 h 789"/>
                <a:gd name="T102" fmla="*/ 776 w 923"/>
                <a:gd name="T103" fmla="*/ 129 h 789"/>
                <a:gd name="T104" fmla="*/ 795 w 923"/>
                <a:gd name="T105" fmla="*/ 241 h 789"/>
                <a:gd name="T106" fmla="*/ 849 w 923"/>
                <a:gd name="T107" fmla="*/ 307 h 789"/>
                <a:gd name="T108" fmla="*/ 893 w 923"/>
                <a:gd name="T109" fmla="*/ 365 h 789"/>
                <a:gd name="T110" fmla="*/ 923 w 923"/>
                <a:gd name="T111" fmla="*/ 423 h 789"/>
                <a:gd name="T112" fmla="*/ 908 w 923"/>
                <a:gd name="T113" fmla="*/ 50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3" h="789">
                  <a:moveTo>
                    <a:pt x="908" y="508"/>
                  </a:moveTo>
                  <a:lnTo>
                    <a:pt x="908" y="572"/>
                  </a:lnTo>
                  <a:lnTo>
                    <a:pt x="897" y="588"/>
                  </a:lnTo>
                  <a:lnTo>
                    <a:pt x="858" y="624"/>
                  </a:lnTo>
                  <a:lnTo>
                    <a:pt x="838" y="666"/>
                  </a:lnTo>
                  <a:lnTo>
                    <a:pt x="808" y="690"/>
                  </a:lnTo>
                  <a:lnTo>
                    <a:pt x="791" y="740"/>
                  </a:lnTo>
                  <a:lnTo>
                    <a:pt x="723" y="773"/>
                  </a:lnTo>
                  <a:lnTo>
                    <a:pt x="684" y="789"/>
                  </a:lnTo>
                  <a:lnTo>
                    <a:pt x="626" y="777"/>
                  </a:lnTo>
                  <a:lnTo>
                    <a:pt x="575" y="757"/>
                  </a:lnTo>
                  <a:lnTo>
                    <a:pt x="553" y="735"/>
                  </a:lnTo>
                  <a:lnTo>
                    <a:pt x="561" y="711"/>
                  </a:lnTo>
                  <a:lnTo>
                    <a:pt x="560" y="693"/>
                  </a:lnTo>
                  <a:lnTo>
                    <a:pt x="545" y="678"/>
                  </a:lnTo>
                  <a:lnTo>
                    <a:pt x="541" y="662"/>
                  </a:lnTo>
                  <a:lnTo>
                    <a:pt x="541" y="653"/>
                  </a:lnTo>
                  <a:lnTo>
                    <a:pt x="533" y="662"/>
                  </a:lnTo>
                  <a:lnTo>
                    <a:pt x="527" y="678"/>
                  </a:lnTo>
                  <a:lnTo>
                    <a:pt x="511" y="674"/>
                  </a:lnTo>
                  <a:lnTo>
                    <a:pt x="525" y="657"/>
                  </a:lnTo>
                  <a:lnTo>
                    <a:pt x="533" y="634"/>
                  </a:lnTo>
                  <a:lnTo>
                    <a:pt x="532" y="615"/>
                  </a:lnTo>
                  <a:lnTo>
                    <a:pt x="517" y="638"/>
                  </a:lnTo>
                  <a:lnTo>
                    <a:pt x="499" y="658"/>
                  </a:lnTo>
                  <a:lnTo>
                    <a:pt x="480" y="670"/>
                  </a:lnTo>
                  <a:lnTo>
                    <a:pt x="467" y="673"/>
                  </a:lnTo>
                  <a:lnTo>
                    <a:pt x="464" y="642"/>
                  </a:lnTo>
                  <a:lnTo>
                    <a:pt x="447" y="615"/>
                  </a:lnTo>
                  <a:lnTo>
                    <a:pt x="429" y="596"/>
                  </a:lnTo>
                  <a:lnTo>
                    <a:pt x="394" y="595"/>
                  </a:lnTo>
                  <a:lnTo>
                    <a:pt x="393" y="582"/>
                  </a:lnTo>
                  <a:lnTo>
                    <a:pt x="372" y="586"/>
                  </a:lnTo>
                  <a:lnTo>
                    <a:pt x="343" y="588"/>
                  </a:lnTo>
                  <a:lnTo>
                    <a:pt x="328" y="603"/>
                  </a:lnTo>
                  <a:lnTo>
                    <a:pt x="254" y="611"/>
                  </a:lnTo>
                  <a:lnTo>
                    <a:pt x="229" y="628"/>
                  </a:lnTo>
                  <a:lnTo>
                    <a:pt x="213" y="650"/>
                  </a:lnTo>
                  <a:lnTo>
                    <a:pt x="133" y="662"/>
                  </a:lnTo>
                  <a:lnTo>
                    <a:pt x="96" y="658"/>
                  </a:lnTo>
                  <a:lnTo>
                    <a:pt x="85" y="674"/>
                  </a:lnTo>
                  <a:lnTo>
                    <a:pt x="77" y="686"/>
                  </a:lnTo>
                  <a:lnTo>
                    <a:pt x="57" y="682"/>
                  </a:lnTo>
                  <a:lnTo>
                    <a:pt x="8" y="641"/>
                  </a:lnTo>
                  <a:lnTo>
                    <a:pt x="19" y="627"/>
                  </a:lnTo>
                  <a:lnTo>
                    <a:pt x="27" y="608"/>
                  </a:lnTo>
                  <a:lnTo>
                    <a:pt x="41" y="607"/>
                  </a:lnTo>
                  <a:lnTo>
                    <a:pt x="39" y="560"/>
                  </a:lnTo>
                  <a:lnTo>
                    <a:pt x="27" y="554"/>
                  </a:lnTo>
                  <a:lnTo>
                    <a:pt x="27" y="531"/>
                  </a:lnTo>
                  <a:lnTo>
                    <a:pt x="27" y="502"/>
                  </a:lnTo>
                  <a:lnTo>
                    <a:pt x="12" y="476"/>
                  </a:lnTo>
                  <a:lnTo>
                    <a:pt x="0" y="434"/>
                  </a:lnTo>
                  <a:lnTo>
                    <a:pt x="3" y="410"/>
                  </a:lnTo>
                  <a:lnTo>
                    <a:pt x="27" y="426"/>
                  </a:lnTo>
                  <a:lnTo>
                    <a:pt x="31" y="410"/>
                  </a:lnTo>
                  <a:lnTo>
                    <a:pt x="15" y="398"/>
                  </a:lnTo>
                  <a:lnTo>
                    <a:pt x="8" y="323"/>
                  </a:lnTo>
                  <a:lnTo>
                    <a:pt x="49" y="319"/>
                  </a:lnTo>
                  <a:lnTo>
                    <a:pt x="85" y="283"/>
                  </a:lnTo>
                  <a:lnTo>
                    <a:pt x="167" y="259"/>
                  </a:lnTo>
                  <a:lnTo>
                    <a:pt x="200" y="245"/>
                  </a:lnTo>
                  <a:lnTo>
                    <a:pt x="233" y="202"/>
                  </a:lnTo>
                  <a:lnTo>
                    <a:pt x="240" y="163"/>
                  </a:lnTo>
                  <a:lnTo>
                    <a:pt x="252" y="181"/>
                  </a:lnTo>
                  <a:lnTo>
                    <a:pt x="263" y="181"/>
                  </a:lnTo>
                  <a:lnTo>
                    <a:pt x="263" y="163"/>
                  </a:lnTo>
                  <a:lnTo>
                    <a:pt x="275" y="144"/>
                  </a:lnTo>
                  <a:lnTo>
                    <a:pt x="297" y="135"/>
                  </a:lnTo>
                  <a:lnTo>
                    <a:pt x="314" y="118"/>
                  </a:lnTo>
                  <a:lnTo>
                    <a:pt x="320" y="97"/>
                  </a:lnTo>
                  <a:lnTo>
                    <a:pt x="356" y="89"/>
                  </a:lnTo>
                  <a:lnTo>
                    <a:pt x="371" y="105"/>
                  </a:lnTo>
                  <a:lnTo>
                    <a:pt x="381" y="125"/>
                  </a:lnTo>
                  <a:lnTo>
                    <a:pt x="409" y="118"/>
                  </a:lnTo>
                  <a:lnTo>
                    <a:pt x="413" y="94"/>
                  </a:lnTo>
                  <a:lnTo>
                    <a:pt x="414" y="81"/>
                  </a:lnTo>
                  <a:lnTo>
                    <a:pt x="433" y="59"/>
                  </a:lnTo>
                  <a:lnTo>
                    <a:pt x="476" y="52"/>
                  </a:lnTo>
                  <a:lnTo>
                    <a:pt x="471" y="32"/>
                  </a:lnTo>
                  <a:lnTo>
                    <a:pt x="455" y="24"/>
                  </a:lnTo>
                  <a:lnTo>
                    <a:pt x="456" y="14"/>
                  </a:lnTo>
                  <a:lnTo>
                    <a:pt x="493" y="19"/>
                  </a:lnTo>
                  <a:lnTo>
                    <a:pt x="527" y="36"/>
                  </a:lnTo>
                  <a:lnTo>
                    <a:pt x="557" y="39"/>
                  </a:lnTo>
                  <a:lnTo>
                    <a:pt x="590" y="44"/>
                  </a:lnTo>
                  <a:lnTo>
                    <a:pt x="579" y="73"/>
                  </a:lnTo>
                  <a:lnTo>
                    <a:pt x="565" y="78"/>
                  </a:lnTo>
                  <a:lnTo>
                    <a:pt x="560" y="98"/>
                  </a:lnTo>
                  <a:lnTo>
                    <a:pt x="549" y="123"/>
                  </a:lnTo>
                  <a:lnTo>
                    <a:pt x="567" y="131"/>
                  </a:lnTo>
                  <a:lnTo>
                    <a:pt x="587" y="148"/>
                  </a:lnTo>
                  <a:lnTo>
                    <a:pt x="618" y="160"/>
                  </a:lnTo>
                  <a:lnTo>
                    <a:pt x="641" y="183"/>
                  </a:lnTo>
                  <a:lnTo>
                    <a:pt x="669" y="183"/>
                  </a:lnTo>
                  <a:lnTo>
                    <a:pt x="679" y="167"/>
                  </a:lnTo>
                  <a:lnTo>
                    <a:pt x="692" y="143"/>
                  </a:lnTo>
                  <a:lnTo>
                    <a:pt x="690" y="47"/>
                  </a:lnTo>
                  <a:lnTo>
                    <a:pt x="704" y="28"/>
                  </a:lnTo>
                  <a:lnTo>
                    <a:pt x="719" y="0"/>
                  </a:lnTo>
                  <a:lnTo>
                    <a:pt x="745" y="28"/>
                  </a:lnTo>
                  <a:lnTo>
                    <a:pt x="733" y="52"/>
                  </a:lnTo>
                  <a:lnTo>
                    <a:pt x="749" y="97"/>
                  </a:lnTo>
                  <a:lnTo>
                    <a:pt x="776" y="129"/>
                  </a:lnTo>
                  <a:lnTo>
                    <a:pt x="792" y="187"/>
                  </a:lnTo>
                  <a:lnTo>
                    <a:pt x="795" y="241"/>
                  </a:lnTo>
                  <a:lnTo>
                    <a:pt x="841" y="265"/>
                  </a:lnTo>
                  <a:lnTo>
                    <a:pt x="849" y="307"/>
                  </a:lnTo>
                  <a:lnTo>
                    <a:pt x="879" y="321"/>
                  </a:lnTo>
                  <a:lnTo>
                    <a:pt x="893" y="365"/>
                  </a:lnTo>
                  <a:lnTo>
                    <a:pt x="920" y="403"/>
                  </a:lnTo>
                  <a:lnTo>
                    <a:pt x="923" y="423"/>
                  </a:lnTo>
                  <a:lnTo>
                    <a:pt x="908" y="508"/>
                  </a:lnTo>
                  <a:lnTo>
                    <a:pt x="908" y="50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4" name="Freeform 143">
              <a:extLst>
                <a:ext uri="{FF2B5EF4-FFF2-40B4-BE49-F238E27FC236}">
                  <a16:creationId xmlns:a16="http://schemas.microsoft.com/office/drawing/2014/main" id="{D0B6ED97-F59F-03E5-F34A-4D1EC3AA4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3493" y="7974897"/>
              <a:ext cx="171922" cy="164290"/>
            </a:xfrm>
            <a:custGeom>
              <a:avLst/>
              <a:gdLst>
                <a:gd name="T0" fmla="*/ 78 w 81"/>
                <a:gd name="T1" fmla="*/ 32 h 81"/>
                <a:gd name="T2" fmla="*/ 63 w 81"/>
                <a:gd name="T3" fmla="*/ 52 h 81"/>
                <a:gd name="T4" fmla="*/ 61 w 81"/>
                <a:gd name="T5" fmla="*/ 73 h 81"/>
                <a:gd name="T6" fmla="*/ 37 w 81"/>
                <a:gd name="T7" fmla="*/ 78 h 81"/>
                <a:gd name="T8" fmla="*/ 19 w 81"/>
                <a:gd name="T9" fmla="*/ 81 h 81"/>
                <a:gd name="T10" fmla="*/ 0 w 81"/>
                <a:gd name="T11" fmla="*/ 70 h 81"/>
                <a:gd name="T12" fmla="*/ 7 w 81"/>
                <a:gd name="T13" fmla="*/ 0 h 81"/>
                <a:gd name="T14" fmla="*/ 37 w 81"/>
                <a:gd name="T15" fmla="*/ 7 h 81"/>
                <a:gd name="T16" fmla="*/ 81 w 81"/>
                <a:gd name="T17" fmla="*/ 7 h 81"/>
                <a:gd name="T18" fmla="*/ 78 w 81"/>
                <a:gd name="T19" fmla="*/ 32 h 81"/>
                <a:gd name="T20" fmla="*/ 78 w 81"/>
                <a:gd name="T21" fmla="*/ 3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1">
                  <a:moveTo>
                    <a:pt x="78" y="32"/>
                  </a:moveTo>
                  <a:lnTo>
                    <a:pt x="63" y="52"/>
                  </a:lnTo>
                  <a:lnTo>
                    <a:pt x="61" y="73"/>
                  </a:lnTo>
                  <a:lnTo>
                    <a:pt x="37" y="78"/>
                  </a:lnTo>
                  <a:lnTo>
                    <a:pt x="19" y="81"/>
                  </a:lnTo>
                  <a:lnTo>
                    <a:pt x="0" y="70"/>
                  </a:lnTo>
                  <a:lnTo>
                    <a:pt x="7" y="0"/>
                  </a:lnTo>
                  <a:lnTo>
                    <a:pt x="37" y="7"/>
                  </a:lnTo>
                  <a:lnTo>
                    <a:pt x="81" y="7"/>
                  </a:lnTo>
                  <a:lnTo>
                    <a:pt x="78" y="32"/>
                  </a:lnTo>
                  <a:lnTo>
                    <a:pt x="78" y="3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5" name="Freeform 144">
              <a:extLst>
                <a:ext uri="{FF2B5EF4-FFF2-40B4-BE49-F238E27FC236}">
                  <a16:creationId xmlns:a16="http://schemas.microsoft.com/office/drawing/2014/main" id="{C4E5055E-B5EF-E549-57EA-E5420FCBE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56175" y="7591555"/>
              <a:ext cx="220739" cy="429993"/>
            </a:xfrm>
            <a:custGeom>
              <a:avLst/>
              <a:gdLst>
                <a:gd name="T0" fmla="*/ 96 w 104"/>
                <a:gd name="T1" fmla="*/ 135 h 212"/>
                <a:gd name="T2" fmla="*/ 59 w 104"/>
                <a:gd name="T3" fmla="*/ 155 h 212"/>
                <a:gd name="T4" fmla="*/ 37 w 104"/>
                <a:gd name="T5" fmla="*/ 177 h 212"/>
                <a:gd name="T6" fmla="*/ 31 w 104"/>
                <a:gd name="T7" fmla="*/ 212 h 212"/>
                <a:gd name="T8" fmla="*/ 9 w 104"/>
                <a:gd name="T9" fmla="*/ 201 h 212"/>
                <a:gd name="T10" fmla="*/ 1 w 104"/>
                <a:gd name="T11" fmla="*/ 151 h 212"/>
                <a:gd name="T12" fmla="*/ 0 w 104"/>
                <a:gd name="T13" fmla="*/ 132 h 212"/>
                <a:gd name="T14" fmla="*/ 21 w 104"/>
                <a:gd name="T15" fmla="*/ 107 h 212"/>
                <a:gd name="T16" fmla="*/ 31 w 104"/>
                <a:gd name="T17" fmla="*/ 77 h 212"/>
                <a:gd name="T18" fmla="*/ 19 w 104"/>
                <a:gd name="T19" fmla="*/ 54 h 212"/>
                <a:gd name="T20" fmla="*/ 7 w 104"/>
                <a:gd name="T21" fmla="*/ 27 h 212"/>
                <a:gd name="T22" fmla="*/ 7 w 104"/>
                <a:gd name="T23" fmla="*/ 0 h 212"/>
                <a:gd name="T24" fmla="*/ 29 w 104"/>
                <a:gd name="T25" fmla="*/ 4 h 212"/>
                <a:gd name="T26" fmla="*/ 37 w 104"/>
                <a:gd name="T27" fmla="*/ 23 h 212"/>
                <a:gd name="T28" fmla="*/ 35 w 104"/>
                <a:gd name="T29" fmla="*/ 53 h 212"/>
                <a:gd name="T30" fmla="*/ 50 w 104"/>
                <a:gd name="T31" fmla="*/ 58 h 212"/>
                <a:gd name="T32" fmla="*/ 62 w 104"/>
                <a:gd name="T33" fmla="*/ 58 h 212"/>
                <a:gd name="T34" fmla="*/ 63 w 104"/>
                <a:gd name="T35" fmla="*/ 89 h 212"/>
                <a:gd name="T36" fmla="*/ 101 w 104"/>
                <a:gd name="T37" fmla="*/ 89 h 212"/>
                <a:gd name="T38" fmla="*/ 104 w 104"/>
                <a:gd name="T39" fmla="*/ 109 h 212"/>
                <a:gd name="T40" fmla="*/ 96 w 104"/>
                <a:gd name="T41" fmla="*/ 135 h 212"/>
                <a:gd name="T42" fmla="*/ 96 w 104"/>
                <a:gd name="T43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212">
                  <a:moveTo>
                    <a:pt x="96" y="135"/>
                  </a:moveTo>
                  <a:lnTo>
                    <a:pt x="59" y="155"/>
                  </a:lnTo>
                  <a:lnTo>
                    <a:pt x="37" y="177"/>
                  </a:lnTo>
                  <a:lnTo>
                    <a:pt x="31" y="212"/>
                  </a:lnTo>
                  <a:lnTo>
                    <a:pt x="9" y="201"/>
                  </a:lnTo>
                  <a:lnTo>
                    <a:pt x="1" y="151"/>
                  </a:lnTo>
                  <a:lnTo>
                    <a:pt x="0" y="132"/>
                  </a:lnTo>
                  <a:lnTo>
                    <a:pt x="21" y="107"/>
                  </a:lnTo>
                  <a:lnTo>
                    <a:pt x="31" y="77"/>
                  </a:lnTo>
                  <a:lnTo>
                    <a:pt x="19" y="54"/>
                  </a:lnTo>
                  <a:lnTo>
                    <a:pt x="7" y="27"/>
                  </a:lnTo>
                  <a:lnTo>
                    <a:pt x="7" y="0"/>
                  </a:lnTo>
                  <a:lnTo>
                    <a:pt x="29" y="4"/>
                  </a:lnTo>
                  <a:lnTo>
                    <a:pt x="37" y="23"/>
                  </a:lnTo>
                  <a:lnTo>
                    <a:pt x="35" y="53"/>
                  </a:lnTo>
                  <a:lnTo>
                    <a:pt x="50" y="58"/>
                  </a:lnTo>
                  <a:lnTo>
                    <a:pt x="62" y="58"/>
                  </a:lnTo>
                  <a:lnTo>
                    <a:pt x="63" y="89"/>
                  </a:lnTo>
                  <a:lnTo>
                    <a:pt x="101" y="89"/>
                  </a:lnTo>
                  <a:lnTo>
                    <a:pt x="104" y="109"/>
                  </a:lnTo>
                  <a:lnTo>
                    <a:pt x="96" y="135"/>
                  </a:lnTo>
                  <a:lnTo>
                    <a:pt x="96" y="13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6" name="Freeform 145">
              <a:extLst>
                <a:ext uri="{FF2B5EF4-FFF2-40B4-BE49-F238E27FC236}">
                  <a16:creationId xmlns:a16="http://schemas.microsoft.com/office/drawing/2014/main" id="{CD6AC6E3-85D9-EBF8-86B1-A484B5BC3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7717" y="7942444"/>
              <a:ext cx="426622" cy="409710"/>
            </a:xfrm>
            <a:custGeom>
              <a:avLst/>
              <a:gdLst>
                <a:gd name="T0" fmla="*/ 181 w 201"/>
                <a:gd name="T1" fmla="*/ 54 h 202"/>
                <a:gd name="T2" fmla="*/ 160 w 201"/>
                <a:gd name="T3" fmla="*/ 78 h 202"/>
                <a:gd name="T4" fmla="*/ 151 w 201"/>
                <a:gd name="T5" fmla="*/ 106 h 202"/>
                <a:gd name="T6" fmla="*/ 132 w 201"/>
                <a:gd name="T7" fmla="*/ 106 h 202"/>
                <a:gd name="T8" fmla="*/ 101 w 201"/>
                <a:gd name="T9" fmla="*/ 131 h 202"/>
                <a:gd name="T10" fmla="*/ 86 w 201"/>
                <a:gd name="T11" fmla="*/ 164 h 202"/>
                <a:gd name="T12" fmla="*/ 42 w 201"/>
                <a:gd name="T13" fmla="*/ 202 h 202"/>
                <a:gd name="T14" fmla="*/ 8 w 201"/>
                <a:gd name="T15" fmla="*/ 169 h 202"/>
                <a:gd name="T16" fmla="*/ 0 w 201"/>
                <a:gd name="T17" fmla="*/ 144 h 202"/>
                <a:gd name="T18" fmla="*/ 38 w 201"/>
                <a:gd name="T19" fmla="*/ 109 h 202"/>
                <a:gd name="T20" fmla="*/ 97 w 201"/>
                <a:gd name="T21" fmla="*/ 82 h 202"/>
                <a:gd name="T22" fmla="*/ 120 w 201"/>
                <a:gd name="T23" fmla="*/ 50 h 202"/>
                <a:gd name="T24" fmla="*/ 152 w 201"/>
                <a:gd name="T25" fmla="*/ 35 h 202"/>
                <a:gd name="T26" fmla="*/ 156 w 201"/>
                <a:gd name="T27" fmla="*/ 2 h 202"/>
                <a:gd name="T28" fmla="*/ 179 w 201"/>
                <a:gd name="T29" fmla="*/ 0 h 202"/>
                <a:gd name="T30" fmla="*/ 181 w 201"/>
                <a:gd name="T31" fmla="*/ 23 h 202"/>
                <a:gd name="T32" fmla="*/ 193 w 201"/>
                <a:gd name="T33" fmla="*/ 8 h 202"/>
                <a:gd name="T34" fmla="*/ 201 w 201"/>
                <a:gd name="T35" fmla="*/ 35 h 202"/>
                <a:gd name="T36" fmla="*/ 181 w 201"/>
                <a:gd name="T37" fmla="*/ 54 h 202"/>
                <a:gd name="T38" fmla="*/ 181 w 201"/>
                <a:gd name="T39" fmla="*/ 5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1" h="202">
                  <a:moveTo>
                    <a:pt x="181" y="54"/>
                  </a:moveTo>
                  <a:lnTo>
                    <a:pt x="160" y="78"/>
                  </a:lnTo>
                  <a:lnTo>
                    <a:pt x="151" y="106"/>
                  </a:lnTo>
                  <a:lnTo>
                    <a:pt x="132" y="106"/>
                  </a:lnTo>
                  <a:lnTo>
                    <a:pt x="101" y="131"/>
                  </a:lnTo>
                  <a:lnTo>
                    <a:pt x="86" y="164"/>
                  </a:lnTo>
                  <a:lnTo>
                    <a:pt x="42" y="202"/>
                  </a:lnTo>
                  <a:lnTo>
                    <a:pt x="8" y="169"/>
                  </a:lnTo>
                  <a:lnTo>
                    <a:pt x="0" y="144"/>
                  </a:lnTo>
                  <a:lnTo>
                    <a:pt x="38" y="109"/>
                  </a:lnTo>
                  <a:lnTo>
                    <a:pt x="97" y="82"/>
                  </a:lnTo>
                  <a:lnTo>
                    <a:pt x="120" y="50"/>
                  </a:lnTo>
                  <a:lnTo>
                    <a:pt x="152" y="35"/>
                  </a:lnTo>
                  <a:lnTo>
                    <a:pt x="156" y="2"/>
                  </a:lnTo>
                  <a:lnTo>
                    <a:pt x="179" y="0"/>
                  </a:lnTo>
                  <a:lnTo>
                    <a:pt x="181" y="23"/>
                  </a:lnTo>
                  <a:lnTo>
                    <a:pt x="193" y="8"/>
                  </a:lnTo>
                  <a:lnTo>
                    <a:pt x="201" y="35"/>
                  </a:lnTo>
                  <a:lnTo>
                    <a:pt x="181" y="54"/>
                  </a:lnTo>
                  <a:lnTo>
                    <a:pt x="181" y="5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7" name="Freeform 146">
              <a:extLst>
                <a:ext uri="{FF2B5EF4-FFF2-40B4-BE49-F238E27FC236}">
                  <a16:creationId xmlns:a16="http://schemas.microsoft.com/office/drawing/2014/main" id="{DE9EF304-72D6-27E2-9A9F-9E77F9709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5163" y="3058371"/>
              <a:ext cx="231353" cy="298156"/>
            </a:xfrm>
            <a:custGeom>
              <a:avLst/>
              <a:gdLst>
                <a:gd name="T0" fmla="*/ 71 w 83"/>
                <a:gd name="T1" fmla="*/ 80 h 111"/>
                <a:gd name="T2" fmla="*/ 59 w 83"/>
                <a:gd name="T3" fmla="*/ 106 h 111"/>
                <a:gd name="T4" fmla="*/ 50 w 83"/>
                <a:gd name="T5" fmla="*/ 94 h 111"/>
                <a:gd name="T6" fmla="*/ 30 w 83"/>
                <a:gd name="T7" fmla="*/ 89 h 111"/>
                <a:gd name="T8" fmla="*/ 10 w 83"/>
                <a:gd name="T9" fmla="*/ 97 h 111"/>
                <a:gd name="T10" fmla="*/ 0 w 83"/>
                <a:gd name="T11" fmla="*/ 88 h 111"/>
                <a:gd name="T12" fmla="*/ 9 w 83"/>
                <a:gd name="T13" fmla="*/ 71 h 111"/>
                <a:gd name="T14" fmla="*/ 19 w 83"/>
                <a:gd name="T15" fmla="*/ 51 h 111"/>
                <a:gd name="T16" fmla="*/ 18 w 83"/>
                <a:gd name="T17" fmla="*/ 32 h 111"/>
                <a:gd name="T18" fmla="*/ 13 w 83"/>
                <a:gd name="T19" fmla="*/ 9 h 111"/>
                <a:gd name="T20" fmla="*/ 21 w 83"/>
                <a:gd name="T21" fmla="*/ 0 h 111"/>
                <a:gd name="T22" fmla="*/ 28 w 83"/>
                <a:gd name="T23" fmla="*/ 16 h 111"/>
                <a:gd name="T24" fmla="*/ 36 w 83"/>
                <a:gd name="T25" fmla="*/ 36 h 111"/>
                <a:gd name="T26" fmla="*/ 62 w 83"/>
                <a:gd name="T27" fmla="*/ 45 h 111"/>
                <a:gd name="T28" fmla="*/ 80 w 83"/>
                <a:gd name="T29" fmla="*/ 51 h 111"/>
                <a:gd name="T30" fmla="*/ 83 w 83"/>
                <a:gd name="T31" fmla="*/ 74 h 111"/>
                <a:gd name="T32" fmla="*/ 71 w 83"/>
                <a:gd name="T33" fmla="*/ 8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11">
                  <a:moveTo>
                    <a:pt x="71" y="80"/>
                  </a:moveTo>
                  <a:cubicBezTo>
                    <a:pt x="71" y="80"/>
                    <a:pt x="59" y="102"/>
                    <a:pt x="59" y="106"/>
                  </a:cubicBezTo>
                  <a:cubicBezTo>
                    <a:pt x="59" y="111"/>
                    <a:pt x="50" y="94"/>
                    <a:pt x="50" y="94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71" y="80"/>
                    <a:pt x="71" y="80"/>
                    <a:pt x="71" y="80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Freeform 147">
              <a:extLst>
                <a:ext uri="{FF2B5EF4-FFF2-40B4-BE49-F238E27FC236}">
                  <a16:creationId xmlns:a16="http://schemas.microsoft.com/office/drawing/2014/main" id="{A04D22D6-00B2-5579-5A5F-E8183E991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0750" y="3370724"/>
              <a:ext cx="460581" cy="458389"/>
            </a:xfrm>
            <a:custGeom>
              <a:avLst/>
              <a:gdLst>
                <a:gd name="T0" fmla="*/ 189 w 217"/>
                <a:gd name="T1" fmla="*/ 97 h 226"/>
                <a:gd name="T2" fmla="*/ 201 w 217"/>
                <a:gd name="T3" fmla="*/ 139 h 226"/>
                <a:gd name="T4" fmla="*/ 196 w 217"/>
                <a:gd name="T5" fmla="*/ 164 h 226"/>
                <a:gd name="T6" fmla="*/ 183 w 217"/>
                <a:gd name="T7" fmla="*/ 179 h 226"/>
                <a:gd name="T8" fmla="*/ 171 w 217"/>
                <a:gd name="T9" fmla="*/ 183 h 226"/>
                <a:gd name="T10" fmla="*/ 163 w 217"/>
                <a:gd name="T11" fmla="*/ 203 h 226"/>
                <a:gd name="T12" fmla="*/ 147 w 217"/>
                <a:gd name="T13" fmla="*/ 185 h 226"/>
                <a:gd name="T14" fmla="*/ 139 w 217"/>
                <a:gd name="T15" fmla="*/ 195 h 226"/>
                <a:gd name="T16" fmla="*/ 109 w 217"/>
                <a:gd name="T17" fmla="*/ 197 h 226"/>
                <a:gd name="T18" fmla="*/ 103 w 217"/>
                <a:gd name="T19" fmla="*/ 183 h 226"/>
                <a:gd name="T20" fmla="*/ 91 w 217"/>
                <a:gd name="T21" fmla="*/ 187 h 226"/>
                <a:gd name="T22" fmla="*/ 91 w 217"/>
                <a:gd name="T23" fmla="*/ 222 h 226"/>
                <a:gd name="T24" fmla="*/ 74 w 217"/>
                <a:gd name="T25" fmla="*/ 213 h 226"/>
                <a:gd name="T26" fmla="*/ 65 w 217"/>
                <a:gd name="T27" fmla="*/ 199 h 226"/>
                <a:gd name="T28" fmla="*/ 58 w 217"/>
                <a:gd name="T29" fmla="*/ 222 h 226"/>
                <a:gd name="T30" fmla="*/ 45 w 217"/>
                <a:gd name="T31" fmla="*/ 226 h 226"/>
                <a:gd name="T32" fmla="*/ 31 w 217"/>
                <a:gd name="T33" fmla="*/ 209 h 226"/>
                <a:gd name="T34" fmla="*/ 12 w 217"/>
                <a:gd name="T35" fmla="*/ 207 h 226"/>
                <a:gd name="T36" fmla="*/ 0 w 217"/>
                <a:gd name="T37" fmla="*/ 197 h 226"/>
                <a:gd name="T38" fmla="*/ 19 w 217"/>
                <a:gd name="T39" fmla="*/ 179 h 226"/>
                <a:gd name="T40" fmla="*/ 39 w 217"/>
                <a:gd name="T41" fmla="*/ 167 h 226"/>
                <a:gd name="T42" fmla="*/ 53 w 217"/>
                <a:gd name="T43" fmla="*/ 155 h 226"/>
                <a:gd name="T44" fmla="*/ 89 w 217"/>
                <a:gd name="T45" fmla="*/ 159 h 226"/>
                <a:gd name="T46" fmla="*/ 91 w 217"/>
                <a:gd name="T47" fmla="*/ 135 h 226"/>
                <a:gd name="T48" fmla="*/ 99 w 217"/>
                <a:gd name="T49" fmla="*/ 114 h 226"/>
                <a:gd name="T50" fmla="*/ 111 w 217"/>
                <a:gd name="T51" fmla="*/ 121 h 226"/>
                <a:gd name="T52" fmla="*/ 143 w 217"/>
                <a:gd name="T53" fmla="*/ 117 h 226"/>
                <a:gd name="T54" fmla="*/ 147 w 217"/>
                <a:gd name="T55" fmla="*/ 98 h 226"/>
                <a:gd name="T56" fmla="*/ 147 w 217"/>
                <a:gd name="T57" fmla="*/ 70 h 226"/>
                <a:gd name="T58" fmla="*/ 158 w 217"/>
                <a:gd name="T59" fmla="*/ 55 h 226"/>
                <a:gd name="T60" fmla="*/ 150 w 217"/>
                <a:gd name="T61" fmla="*/ 16 h 226"/>
                <a:gd name="T62" fmla="*/ 162 w 217"/>
                <a:gd name="T63" fmla="*/ 0 h 226"/>
                <a:gd name="T64" fmla="*/ 183 w 217"/>
                <a:gd name="T65" fmla="*/ 0 h 226"/>
                <a:gd name="T66" fmla="*/ 192 w 217"/>
                <a:gd name="T67" fmla="*/ 39 h 226"/>
                <a:gd name="T68" fmla="*/ 200 w 217"/>
                <a:gd name="T69" fmla="*/ 55 h 226"/>
                <a:gd name="T70" fmla="*/ 217 w 217"/>
                <a:gd name="T71" fmla="*/ 72 h 226"/>
                <a:gd name="T72" fmla="*/ 189 w 217"/>
                <a:gd name="T73" fmla="*/ 97 h 226"/>
                <a:gd name="T74" fmla="*/ 189 w 217"/>
                <a:gd name="T75" fmla="*/ 9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7" h="226">
                  <a:moveTo>
                    <a:pt x="189" y="97"/>
                  </a:moveTo>
                  <a:lnTo>
                    <a:pt x="201" y="139"/>
                  </a:lnTo>
                  <a:lnTo>
                    <a:pt x="196" y="164"/>
                  </a:lnTo>
                  <a:lnTo>
                    <a:pt x="183" y="179"/>
                  </a:lnTo>
                  <a:lnTo>
                    <a:pt x="171" y="183"/>
                  </a:lnTo>
                  <a:lnTo>
                    <a:pt x="163" y="203"/>
                  </a:lnTo>
                  <a:lnTo>
                    <a:pt x="147" y="185"/>
                  </a:lnTo>
                  <a:lnTo>
                    <a:pt x="139" y="195"/>
                  </a:lnTo>
                  <a:lnTo>
                    <a:pt x="109" y="197"/>
                  </a:lnTo>
                  <a:lnTo>
                    <a:pt x="103" y="183"/>
                  </a:lnTo>
                  <a:lnTo>
                    <a:pt x="91" y="187"/>
                  </a:lnTo>
                  <a:lnTo>
                    <a:pt x="91" y="222"/>
                  </a:lnTo>
                  <a:lnTo>
                    <a:pt x="74" y="213"/>
                  </a:lnTo>
                  <a:lnTo>
                    <a:pt x="65" y="199"/>
                  </a:lnTo>
                  <a:lnTo>
                    <a:pt x="58" y="222"/>
                  </a:lnTo>
                  <a:lnTo>
                    <a:pt x="45" y="226"/>
                  </a:lnTo>
                  <a:lnTo>
                    <a:pt x="31" y="209"/>
                  </a:lnTo>
                  <a:lnTo>
                    <a:pt x="12" y="207"/>
                  </a:lnTo>
                  <a:lnTo>
                    <a:pt x="0" y="197"/>
                  </a:lnTo>
                  <a:lnTo>
                    <a:pt x="19" y="179"/>
                  </a:lnTo>
                  <a:lnTo>
                    <a:pt x="39" y="167"/>
                  </a:lnTo>
                  <a:lnTo>
                    <a:pt x="53" y="155"/>
                  </a:lnTo>
                  <a:lnTo>
                    <a:pt x="89" y="159"/>
                  </a:lnTo>
                  <a:lnTo>
                    <a:pt x="91" y="135"/>
                  </a:lnTo>
                  <a:lnTo>
                    <a:pt x="99" y="114"/>
                  </a:lnTo>
                  <a:lnTo>
                    <a:pt x="111" y="121"/>
                  </a:lnTo>
                  <a:lnTo>
                    <a:pt x="143" y="117"/>
                  </a:lnTo>
                  <a:lnTo>
                    <a:pt x="147" y="98"/>
                  </a:lnTo>
                  <a:lnTo>
                    <a:pt x="147" y="70"/>
                  </a:lnTo>
                  <a:lnTo>
                    <a:pt x="158" y="55"/>
                  </a:lnTo>
                  <a:lnTo>
                    <a:pt x="150" y="16"/>
                  </a:lnTo>
                  <a:lnTo>
                    <a:pt x="162" y="0"/>
                  </a:lnTo>
                  <a:lnTo>
                    <a:pt x="183" y="0"/>
                  </a:lnTo>
                  <a:lnTo>
                    <a:pt x="192" y="39"/>
                  </a:lnTo>
                  <a:lnTo>
                    <a:pt x="200" y="55"/>
                  </a:lnTo>
                  <a:lnTo>
                    <a:pt x="217" y="72"/>
                  </a:lnTo>
                  <a:lnTo>
                    <a:pt x="189" y="97"/>
                  </a:lnTo>
                  <a:lnTo>
                    <a:pt x="189" y="9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Freeform 148">
              <a:extLst>
                <a:ext uri="{FF2B5EF4-FFF2-40B4-BE49-F238E27FC236}">
                  <a16:creationId xmlns:a16="http://schemas.microsoft.com/office/drawing/2014/main" id="{C8575955-4883-9326-2587-BB2412DDC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9565" y="3851424"/>
              <a:ext cx="55184" cy="48679"/>
            </a:xfrm>
            <a:custGeom>
              <a:avLst/>
              <a:gdLst>
                <a:gd name="T0" fmla="*/ 14 w 26"/>
                <a:gd name="T1" fmla="*/ 24 h 24"/>
                <a:gd name="T2" fmla="*/ 0 w 26"/>
                <a:gd name="T3" fmla="*/ 24 h 24"/>
                <a:gd name="T4" fmla="*/ 1 w 26"/>
                <a:gd name="T5" fmla="*/ 8 h 24"/>
                <a:gd name="T6" fmla="*/ 1 w 26"/>
                <a:gd name="T7" fmla="*/ 3 h 24"/>
                <a:gd name="T8" fmla="*/ 12 w 26"/>
                <a:gd name="T9" fmla="*/ 0 h 24"/>
                <a:gd name="T10" fmla="*/ 26 w 26"/>
                <a:gd name="T11" fmla="*/ 8 h 24"/>
                <a:gd name="T12" fmla="*/ 14 w 26"/>
                <a:gd name="T13" fmla="*/ 24 h 24"/>
                <a:gd name="T14" fmla="*/ 14 w 26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4">
                  <a:moveTo>
                    <a:pt x="14" y="24"/>
                  </a:moveTo>
                  <a:lnTo>
                    <a:pt x="0" y="24"/>
                  </a:lnTo>
                  <a:lnTo>
                    <a:pt x="1" y="8"/>
                  </a:lnTo>
                  <a:lnTo>
                    <a:pt x="1" y="3"/>
                  </a:lnTo>
                  <a:lnTo>
                    <a:pt x="12" y="0"/>
                  </a:lnTo>
                  <a:lnTo>
                    <a:pt x="26" y="8"/>
                  </a:lnTo>
                  <a:lnTo>
                    <a:pt x="14" y="24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Freeform 149">
              <a:extLst>
                <a:ext uri="{FF2B5EF4-FFF2-40B4-BE49-F238E27FC236}">
                  <a16:creationId xmlns:a16="http://schemas.microsoft.com/office/drawing/2014/main" id="{2D88973B-97FD-D51C-0186-05D3781A1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502" y="3810859"/>
              <a:ext cx="114614" cy="172404"/>
            </a:xfrm>
            <a:custGeom>
              <a:avLst/>
              <a:gdLst>
                <a:gd name="T0" fmla="*/ 39 w 54"/>
                <a:gd name="T1" fmla="*/ 85 h 85"/>
                <a:gd name="T2" fmla="*/ 29 w 54"/>
                <a:gd name="T3" fmla="*/ 64 h 85"/>
                <a:gd name="T4" fmla="*/ 34 w 54"/>
                <a:gd name="T5" fmla="*/ 48 h 85"/>
                <a:gd name="T6" fmla="*/ 24 w 54"/>
                <a:gd name="T7" fmla="*/ 44 h 85"/>
                <a:gd name="T8" fmla="*/ 12 w 54"/>
                <a:gd name="T9" fmla="*/ 56 h 85"/>
                <a:gd name="T10" fmla="*/ 0 w 54"/>
                <a:gd name="T11" fmla="*/ 32 h 85"/>
                <a:gd name="T12" fmla="*/ 13 w 54"/>
                <a:gd name="T13" fmla="*/ 24 h 85"/>
                <a:gd name="T14" fmla="*/ 24 w 54"/>
                <a:gd name="T15" fmla="*/ 8 h 85"/>
                <a:gd name="T16" fmla="*/ 42 w 54"/>
                <a:gd name="T17" fmla="*/ 0 h 85"/>
                <a:gd name="T18" fmla="*/ 50 w 54"/>
                <a:gd name="T19" fmla="*/ 12 h 85"/>
                <a:gd name="T20" fmla="*/ 54 w 54"/>
                <a:gd name="T21" fmla="*/ 50 h 85"/>
                <a:gd name="T22" fmla="*/ 54 w 54"/>
                <a:gd name="T23" fmla="*/ 74 h 85"/>
                <a:gd name="T24" fmla="*/ 39 w 54"/>
                <a:gd name="T25" fmla="*/ 85 h 85"/>
                <a:gd name="T26" fmla="*/ 39 w 54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85">
                  <a:moveTo>
                    <a:pt x="39" y="85"/>
                  </a:moveTo>
                  <a:lnTo>
                    <a:pt x="29" y="64"/>
                  </a:lnTo>
                  <a:lnTo>
                    <a:pt x="34" y="48"/>
                  </a:lnTo>
                  <a:lnTo>
                    <a:pt x="24" y="44"/>
                  </a:lnTo>
                  <a:lnTo>
                    <a:pt x="12" y="56"/>
                  </a:lnTo>
                  <a:lnTo>
                    <a:pt x="0" y="32"/>
                  </a:lnTo>
                  <a:lnTo>
                    <a:pt x="13" y="24"/>
                  </a:lnTo>
                  <a:lnTo>
                    <a:pt x="24" y="8"/>
                  </a:lnTo>
                  <a:lnTo>
                    <a:pt x="42" y="0"/>
                  </a:lnTo>
                  <a:lnTo>
                    <a:pt x="50" y="12"/>
                  </a:lnTo>
                  <a:lnTo>
                    <a:pt x="54" y="50"/>
                  </a:lnTo>
                  <a:lnTo>
                    <a:pt x="54" y="74"/>
                  </a:lnTo>
                  <a:lnTo>
                    <a:pt x="39" y="85"/>
                  </a:lnTo>
                  <a:lnTo>
                    <a:pt x="39" y="8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Freeform 150">
              <a:extLst>
                <a:ext uri="{FF2B5EF4-FFF2-40B4-BE49-F238E27FC236}">
                  <a16:creationId xmlns:a16="http://schemas.microsoft.com/office/drawing/2014/main" id="{428DFD69-6587-EBCF-F13E-B1FA2093D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0251" y="6792415"/>
              <a:ext cx="123105" cy="95329"/>
            </a:xfrm>
            <a:custGeom>
              <a:avLst/>
              <a:gdLst>
                <a:gd name="T0" fmla="*/ 53 w 58"/>
                <a:gd name="T1" fmla="*/ 47 h 47"/>
                <a:gd name="T2" fmla="*/ 30 w 58"/>
                <a:gd name="T3" fmla="*/ 37 h 47"/>
                <a:gd name="T4" fmla="*/ 12 w 58"/>
                <a:gd name="T5" fmla="*/ 23 h 47"/>
                <a:gd name="T6" fmla="*/ 0 w 58"/>
                <a:gd name="T7" fmla="*/ 10 h 47"/>
                <a:gd name="T8" fmla="*/ 18 w 58"/>
                <a:gd name="T9" fmla="*/ 0 h 47"/>
                <a:gd name="T10" fmla="*/ 42 w 58"/>
                <a:gd name="T11" fmla="*/ 10 h 47"/>
                <a:gd name="T12" fmla="*/ 58 w 58"/>
                <a:gd name="T13" fmla="*/ 34 h 47"/>
                <a:gd name="T14" fmla="*/ 53 w 58"/>
                <a:gd name="T15" fmla="*/ 47 h 47"/>
                <a:gd name="T16" fmla="*/ 53 w 58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47">
                  <a:moveTo>
                    <a:pt x="53" y="47"/>
                  </a:moveTo>
                  <a:lnTo>
                    <a:pt x="30" y="37"/>
                  </a:lnTo>
                  <a:lnTo>
                    <a:pt x="12" y="23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42" y="10"/>
                  </a:lnTo>
                  <a:lnTo>
                    <a:pt x="58" y="34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Freeform 151">
              <a:extLst>
                <a:ext uri="{FF2B5EF4-FFF2-40B4-BE49-F238E27FC236}">
                  <a16:creationId xmlns:a16="http://schemas.microsoft.com/office/drawing/2014/main" id="{10563809-AB9E-3563-4F25-570BBB3EF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084" y="521006"/>
              <a:ext cx="564582" cy="318439"/>
            </a:xfrm>
            <a:custGeom>
              <a:avLst/>
              <a:gdLst>
                <a:gd name="T0" fmla="*/ 249 w 266"/>
                <a:gd name="T1" fmla="*/ 124 h 157"/>
                <a:gd name="T2" fmla="*/ 233 w 266"/>
                <a:gd name="T3" fmla="*/ 116 h 157"/>
                <a:gd name="T4" fmla="*/ 193 w 266"/>
                <a:gd name="T5" fmla="*/ 120 h 157"/>
                <a:gd name="T6" fmla="*/ 193 w 266"/>
                <a:gd name="T7" fmla="*/ 92 h 157"/>
                <a:gd name="T8" fmla="*/ 172 w 266"/>
                <a:gd name="T9" fmla="*/ 80 h 157"/>
                <a:gd name="T10" fmla="*/ 140 w 266"/>
                <a:gd name="T11" fmla="*/ 116 h 157"/>
                <a:gd name="T12" fmla="*/ 132 w 266"/>
                <a:gd name="T13" fmla="*/ 157 h 157"/>
                <a:gd name="T14" fmla="*/ 109 w 266"/>
                <a:gd name="T15" fmla="*/ 149 h 157"/>
                <a:gd name="T16" fmla="*/ 93 w 266"/>
                <a:gd name="T17" fmla="*/ 120 h 157"/>
                <a:gd name="T18" fmla="*/ 73 w 266"/>
                <a:gd name="T19" fmla="*/ 104 h 157"/>
                <a:gd name="T20" fmla="*/ 77 w 266"/>
                <a:gd name="T21" fmla="*/ 84 h 157"/>
                <a:gd name="T22" fmla="*/ 85 w 266"/>
                <a:gd name="T23" fmla="*/ 61 h 157"/>
                <a:gd name="T24" fmla="*/ 69 w 266"/>
                <a:gd name="T25" fmla="*/ 57 h 157"/>
                <a:gd name="T26" fmla="*/ 48 w 266"/>
                <a:gd name="T27" fmla="*/ 76 h 157"/>
                <a:gd name="T28" fmla="*/ 12 w 266"/>
                <a:gd name="T29" fmla="*/ 72 h 157"/>
                <a:gd name="T30" fmla="*/ 8 w 266"/>
                <a:gd name="T31" fmla="*/ 45 h 157"/>
                <a:gd name="T32" fmla="*/ 0 w 266"/>
                <a:gd name="T33" fmla="*/ 29 h 157"/>
                <a:gd name="T34" fmla="*/ 32 w 266"/>
                <a:gd name="T35" fmla="*/ 4 h 157"/>
                <a:gd name="T36" fmla="*/ 44 w 266"/>
                <a:gd name="T37" fmla="*/ 33 h 157"/>
                <a:gd name="T38" fmla="*/ 69 w 266"/>
                <a:gd name="T39" fmla="*/ 16 h 157"/>
                <a:gd name="T40" fmla="*/ 97 w 266"/>
                <a:gd name="T41" fmla="*/ 37 h 157"/>
                <a:gd name="T42" fmla="*/ 105 w 266"/>
                <a:gd name="T43" fmla="*/ 4 h 157"/>
                <a:gd name="T44" fmla="*/ 144 w 266"/>
                <a:gd name="T45" fmla="*/ 0 h 157"/>
                <a:gd name="T46" fmla="*/ 172 w 266"/>
                <a:gd name="T47" fmla="*/ 49 h 157"/>
                <a:gd name="T48" fmla="*/ 266 w 266"/>
                <a:gd name="T49" fmla="*/ 96 h 157"/>
                <a:gd name="T50" fmla="*/ 249 w 266"/>
                <a:gd name="T51" fmla="*/ 124 h 157"/>
                <a:gd name="T52" fmla="*/ 249 w 266"/>
                <a:gd name="T53" fmla="*/ 12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6" h="157">
                  <a:moveTo>
                    <a:pt x="249" y="124"/>
                  </a:moveTo>
                  <a:lnTo>
                    <a:pt x="233" y="116"/>
                  </a:lnTo>
                  <a:lnTo>
                    <a:pt x="193" y="120"/>
                  </a:lnTo>
                  <a:lnTo>
                    <a:pt x="193" y="92"/>
                  </a:lnTo>
                  <a:lnTo>
                    <a:pt x="172" y="80"/>
                  </a:lnTo>
                  <a:lnTo>
                    <a:pt x="140" y="116"/>
                  </a:lnTo>
                  <a:lnTo>
                    <a:pt x="132" y="157"/>
                  </a:lnTo>
                  <a:lnTo>
                    <a:pt x="109" y="149"/>
                  </a:lnTo>
                  <a:lnTo>
                    <a:pt x="93" y="120"/>
                  </a:lnTo>
                  <a:lnTo>
                    <a:pt x="73" y="104"/>
                  </a:lnTo>
                  <a:lnTo>
                    <a:pt x="77" y="84"/>
                  </a:lnTo>
                  <a:lnTo>
                    <a:pt x="85" y="61"/>
                  </a:lnTo>
                  <a:lnTo>
                    <a:pt x="69" y="57"/>
                  </a:lnTo>
                  <a:lnTo>
                    <a:pt x="48" y="76"/>
                  </a:lnTo>
                  <a:lnTo>
                    <a:pt x="12" y="72"/>
                  </a:lnTo>
                  <a:lnTo>
                    <a:pt x="8" y="45"/>
                  </a:lnTo>
                  <a:lnTo>
                    <a:pt x="0" y="29"/>
                  </a:lnTo>
                  <a:lnTo>
                    <a:pt x="32" y="4"/>
                  </a:lnTo>
                  <a:lnTo>
                    <a:pt x="44" y="33"/>
                  </a:lnTo>
                  <a:lnTo>
                    <a:pt x="69" y="16"/>
                  </a:lnTo>
                  <a:lnTo>
                    <a:pt x="97" y="37"/>
                  </a:lnTo>
                  <a:lnTo>
                    <a:pt x="105" y="4"/>
                  </a:lnTo>
                  <a:lnTo>
                    <a:pt x="144" y="0"/>
                  </a:lnTo>
                  <a:lnTo>
                    <a:pt x="172" y="49"/>
                  </a:lnTo>
                  <a:lnTo>
                    <a:pt x="266" y="96"/>
                  </a:lnTo>
                  <a:lnTo>
                    <a:pt x="249" y="124"/>
                  </a:lnTo>
                  <a:lnTo>
                    <a:pt x="249" y="1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3" name="Freeform 152">
              <a:extLst>
                <a:ext uri="{FF2B5EF4-FFF2-40B4-BE49-F238E27FC236}">
                  <a16:creationId xmlns:a16="http://schemas.microsoft.com/office/drawing/2014/main" id="{C0D966AD-5C43-220F-D885-5773269D8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765" y="480441"/>
              <a:ext cx="314128" cy="123725"/>
            </a:xfrm>
            <a:custGeom>
              <a:avLst/>
              <a:gdLst>
                <a:gd name="T0" fmla="*/ 113 w 148"/>
                <a:gd name="T1" fmla="*/ 45 h 61"/>
                <a:gd name="T2" fmla="*/ 68 w 148"/>
                <a:gd name="T3" fmla="*/ 61 h 61"/>
                <a:gd name="T4" fmla="*/ 8 w 148"/>
                <a:gd name="T5" fmla="*/ 45 h 61"/>
                <a:gd name="T6" fmla="*/ 0 w 148"/>
                <a:gd name="T7" fmla="*/ 4 h 61"/>
                <a:gd name="T8" fmla="*/ 48 w 148"/>
                <a:gd name="T9" fmla="*/ 0 h 61"/>
                <a:gd name="T10" fmla="*/ 84 w 148"/>
                <a:gd name="T11" fmla="*/ 8 h 61"/>
                <a:gd name="T12" fmla="*/ 148 w 148"/>
                <a:gd name="T13" fmla="*/ 8 h 61"/>
                <a:gd name="T14" fmla="*/ 113 w 148"/>
                <a:gd name="T15" fmla="*/ 45 h 61"/>
                <a:gd name="T16" fmla="*/ 113 w 148"/>
                <a:gd name="T17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61">
                  <a:moveTo>
                    <a:pt x="113" y="45"/>
                  </a:moveTo>
                  <a:lnTo>
                    <a:pt x="68" y="61"/>
                  </a:lnTo>
                  <a:lnTo>
                    <a:pt x="8" y="45"/>
                  </a:lnTo>
                  <a:lnTo>
                    <a:pt x="0" y="4"/>
                  </a:lnTo>
                  <a:lnTo>
                    <a:pt x="48" y="0"/>
                  </a:lnTo>
                  <a:lnTo>
                    <a:pt x="84" y="8"/>
                  </a:lnTo>
                  <a:lnTo>
                    <a:pt x="148" y="8"/>
                  </a:lnTo>
                  <a:lnTo>
                    <a:pt x="113" y="45"/>
                  </a:lnTo>
                  <a:lnTo>
                    <a:pt x="113" y="4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Freeform 153">
              <a:extLst>
                <a:ext uri="{FF2B5EF4-FFF2-40B4-BE49-F238E27FC236}">
                  <a16:creationId xmlns:a16="http://schemas.microsoft.com/office/drawing/2014/main" id="{75847FF3-7169-73CC-594D-E8F19DCD9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1173" y="4729664"/>
              <a:ext cx="93390" cy="154148"/>
            </a:xfrm>
            <a:custGeom>
              <a:avLst/>
              <a:gdLst>
                <a:gd name="T0" fmla="*/ 44 w 44"/>
                <a:gd name="T1" fmla="*/ 64 h 76"/>
                <a:gd name="T2" fmla="*/ 28 w 44"/>
                <a:gd name="T3" fmla="*/ 74 h 76"/>
                <a:gd name="T4" fmla="*/ 14 w 44"/>
                <a:gd name="T5" fmla="*/ 76 h 76"/>
                <a:gd name="T6" fmla="*/ 0 w 44"/>
                <a:gd name="T7" fmla="*/ 73 h 76"/>
                <a:gd name="T8" fmla="*/ 0 w 44"/>
                <a:gd name="T9" fmla="*/ 50 h 76"/>
                <a:gd name="T10" fmla="*/ 3 w 44"/>
                <a:gd name="T11" fmla="*/ 20 h 76"/>
                <a:gd name="T12" fmla="*/ 15 w 44"/>
                <a:gd name="T13" fmla="*/ 16 h 76"/>
                <a:gd name="T14" fmla="*/ 44 w 44"/>
                <a:gd name="T15" fmla="*/ 0 h 76"/>
                <a:gd name="T16" fmla="*/ 39 w 44"/>
                <a:gd name="T17" fmla="*/ 31 h 76"/>
                <a:gd name="T18" fmla="*/ 44 w 44"/>
                <a:gd name="T19" fmla="*/ 64 h 76"/>
                <a:gd name="T20" fmla="*/ 44 w 44"/>
                <a:gd name="T21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76">
                  <a:moveTo>
                    <a:pt x="44" y="64"/>
                  </a:moveTo>
                  <a:lnTo>
                    <a:pt x="28" y="74"/>
                  </a:lnTo>
                  <a:lnTo>
                    <a:pt x="14" y="76"/>
                  </a:lnTo>
                  <a:lnTo>
                    <a:pt x="0" y="73"/>
                  </a:lnTo>
                  <a:lnTo>
                    <a:pt x="0" y="50"/>
                  </a:lnTo>
                  <a:lnTo>
                    <a:pt x="3" y="20"/>
                  </a:lnTo>
                  <a:lnTo>
                    <a:pt x="15" y="16"/>
                  </a:lnTo>
                  <a:lnTo>
                    <a:pt x="44" y="0"/>
                  </a:lnTo>
                  <a:lnTo>
                    <a:pt x="39" y="31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Freeform 154">
              <a:extLst>
                <a:ext uri="{FF2B5EF4-FFF2-40B4-BE49-F238E27FC236}">
                  <a16:creationId xmlns:a16="http://schemas.microsoft.com/office/drawing/2014/main" id="{31876F8D-E78B-751F-C88C-DC730C70E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13" y="5139376"/>
              <a:ext cx="159187" cy="97357"/>
            </a:xfrm>
            <a:custGeom>
              <a:avLst/>
              <a:gdLst>
                <a:gd name="T0" fmla="*/ 56 w 75"/>
                <a:gd name="T1" fmla="*/ 48 h 48"/>
                <a:gd name="T2" fmla="*/ 12 w 75"/>
                <a:gd name="T3" fmla="*/ 36 h 48"/>
                <a:gd name="T4" fmla="*/ 0 w 75"/>
                <a:gd name="T5" fmla="*/ 18 h 48"/>
                <a:gd name="T6" fmla="*/ 1 w 75"/>
                <a:gd name="T7" fmla="*/ 0 h 48"/>
                <a:gd name="T8" fmla="*/ 52 w 75"/>
                <a:gd name="T9" fmla="*/ 2 h 48"/>
                <a:gd name="T10" fmla="*/ 74 w 75"/>
                <a:gd name="T11" fmla="*/ 16 h 48"/>
                <a:gd name="T12" fmla="*/ 75 w 75"/>
                <a:gd name="T13" fmla="*/ 39 h 48"/>
                <a:gd name="T14" fmla="*/ 56 w 75"/>
                <a:gd name="T15" fmla="*/ 48 h 48"/>
                <a:gd name="T16" fmla="*/ 56 w 75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8">
                  <a:moveTo>
                    <a:pt x="56" y="48"/>
                  </a:moveTo>
                  <a:lnTo>
                    <a:pt x="12" y="36"/>
                  </a:lnTo>
                  <a:lnTo>
                    <a:pt x="0" y="18"/>
                  </a:lnTo>
                  <a:lnTo>
                    <a:pt x="1" y="0"/>
                  </a:lnTo>
                  <a:lnTo>
                    <a:pt x="52" y="2"/>
                  </a:lnTo>
                  <a:lnTo>
                    <a:pt x="74" y="16"/>
                  </a:lnTo>
                  <a:lnTo>
                    <a:pt x="75" y="39"/>
                  </a:lnTo>
                  <a:lnTo>
                    <a:pt x="56" y="48"/>
                  </a:lnTo>
                  <a:lnTo>
                    <a:pt x="56" y="4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Freeform 155">
              <a:extLst>
                <a:ext uri="{FF2B5EF4-FFF2-40B4-BE49-F238E27FC236}">
                  <a16:creationId xmlns:a16="http://schemas.microsoft.com/office/drawing/2014/main" id="{D52D033B-AB4C-601D-FC7D-385249CDC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391" y="5054189"/>
              <a:ext cx="651606" cy="624706"/>
            </a:xfrm>
            <a:custGeom>
              <a:avLst/>
              <a:gdLst>
                <a:gd name="T0" fmla="*/ 297 w 307"/>
                <a:gd name="T1" fmla="*/ 135 h 308"/>
                <a:gd name="T2" fmla="*/ 292 w 307"/>
                <a:gd name="T3" fmla="*/ 148 h 308"/>
                <a:gd name="T4" fmla="*/ 279 w 307"/>
                <a:gd name="T5" fmla="*/ 160 h 308"/>
                <a:gd name="T6" fmla="*/ 278 w 307"/>
                <a:gd name="T7" fmla="*/ 184 h 308"/>
                <a:gd name="T8" fmla="*/ 288 w 307"/>
                <a:gd name="T9" fmla="*/ 198 h 308"/>
                <a:gd name="T10" fmla="*/ 290 w 307"/>
                <a:gd name="T11" fmla="*/ 214 h 308"/>
                <a:gd name="T12" fmla="*/ 282 w 307"/>
                <a:gd name="T13" fmla="*/ 230 h 308"/>
                <a:gd name="T14" fmla="*/ 242 w 307"/>
                <a:gd name="T15" fmla="*/ 231 h 308"/>
                <a:gd name="T16" fmla="*/ 229 w 307"/>
                <a:gd name="T17" fmla="*/ 241 h 308"/>
                <a:gd name="T18" fmla="*/ 209 w 307"/>
                <a:gd name="T19" fmla="*/ 222 h 308"/>
                <a:gd name="T20" fmla="*/ 198 w 307"/>
                <a:gd name="T21" fmla="*/ 227 h 308"/>
                <a:gd name="T22" fmla="*/ 194 w 307"/>
                <a:gd name="T23" fmla="*/ 249 h 308"/>
                <a:gd name="T24" fmla="*/ 197 w 307"/>
                <a:gd name="T25" fmla="*/ 262 h 308"/>
                <a:gd name="T26" fmla="*/ 213 w 307"/>
                <a:gd name="T27" fmla="*/ 272 h 308"/>
                <a:gd name="T28" fmla="*/ 214 w 307"/>
                <a:gd name="T29" fmla="*/ 289 h 308"/>
                <a:gd name="T30" fmla="*/ 193 w 307"/>
                <a:gd name="T31" fmla="*/ 305 h 308"/>
                <a:gd name="T32" fmla="*/ 169 w 307"/>
                <a:gd name="T33" fmla="*/ 308 h 308"/>
                <a:gd name="T34" fmla="*/ 151 w 307"/>
                <a:gd name="T35" fmla="*/ 299 h 308"/>
                <a:gd name="T36" fmla="*/ 139 w 307"/>
                <a:gd name="T37" fmla="*/ 283 h 308"/>
                <a:gd name="T38" fmla="*/ 126 w 307"/>
                <a:gd name="T39" fmla="*/ 276 h 308"/>
                <a:gd name="T40" fmla="*/ 122 w 307"/>
                <a:gd name="T41" fmla="*/ 255 h 308"/>
                <a:gd name="T42" fmla="*/ 130 w 307"/>
                <a:gd name="T43" fmla="*/ 227 h 308"/>
                <a:gd name="T44" fmla="*/ 130 w 307"/>
                <a:gd name="T45" fmla="*/ 181 h 308"/>
                <a:gd name="T46" fmla="*/ 93 w 307"/>
                <a:gd name="T47" fmla="*/ 168 h 308"/>
                <a:gd name="T48" fmla="*/ 60 w 307"/>
                <a:gd name="T49" fmla="*/ 152 h 308"/>
                <a:gd name="T50" fmla="*/ 57 w 307"/>
                <a:gd name="T51" fmla="*/ 136 h 308"/>
                <a:gd name="T52" fmla="*/ 15 w 307"/>
                <a:gd name="T53" fmla="*/ 135 h 308"/>
                <a:gd name="T54" fmla="*/ 21 w 307"/>
                <a:gd name="T55" fmla="*/ 106 h 308"/>
                <a:gd name="T56" fmla="*/ 0 w 307"/>
                <a:gd name="T57" fmla="*/ 78 h 308"/>
                <a:gd name="T58" fmla="*/ 17 w 307"/>
                <a:gd name="T59" fmla="*/ 69 h 308"/>
                <a:gd name="T60" fmla="*/ 27 w 307"/>
                <a:gd name="T61" fmla="*/ 31 h 308"/>
                <a:gd name="T62" fmla="*/ 45 w 307"/>
                <a:gd name="T63" fmla="*/ 8 h 308"/>
                <a:gd name="T64" fmla="*/ 71 w 307"/>
                <a:gd name="T65" fmla="*/ 9 h 308"/>
                <a:gd name="T66" fmla="*/ 78 w 307"/>
                <a:gd name="T67" fmla="*/ 0 h 308"/>
                <a:gd name="T68" fmla="*/ 78 w 307"/>
                <a:gd name="T69" fmla="*/ 9 h 308"/>
                <a:gd name="T70" fmla="*/ 95 w 307"/>
                <a:gd name="T71" fmla="*/ 13 h 308"/>
                <a:gd name="T72" fmla="*/ 101 w 307"/>
                <a:gd name="T73" fmla="*/ 28 h 308"/>
                <a:gd name="T74" fmla="*/ 120 w 307"/>
                <a:gd name="T75" fmla="*/ 34 h 308"/>
                <a:gd name="T76" fmla="*/ 134 w 307"/>
                <a:gd name="T77" fmla="*/ 38 h 308"/>
                <a:gd name="T78" fmla="*/ 139 w 307"/>
                <a:gd name="T79" fmla="*/ 53 h 308"/>
                <a:gd name="T80" fmla="*/ 188 w 307"/>
                <a:gd name="T81" fmla="*/ 56 h 308"/>
                <a:gd name="T82" fmla="*/ 206 w 307"/>
                <a:gd name="T83" fmla="*/ 60 h 308"/>
                <a:gd name="T84" fmla="*/ 222 w 307"/>
                <a:gd name="T85" fmla="*/ 48 h 308"/>
                <a:gd name="T86" fmla="*/ 249 w 307"/>
                <a:gd name="T87" fmla="*/ 44 h 308"/>
                <a:gd name="T88" fmla="*/ 284 w 307"/>
                <a:gd name="T89" fmla="*/ 44 h 308"/>
                <a:gd name="T90" fmla="*/ 284 w 307"/>
                <a:gd name="T91" fmla="*/ 56 h 308"/>
                <a:gd name="T92" fmla="*/ 278 w 307"/>
                <a:gd name="T93" fmla="*/ 64 h 308"/>
                <a:gd name="T94" fmla="*/ 288 w 307"/>
                <a:gd name="T95" fmla="*/ 75 h 308"/>
                <a:gd name="T96" fmla="*/ 296 w 307"/>
                <a:gd name="T97" fmla="*/ 98 h 308"/>
                <a:gd name="T98" fmla="*/ 305 w 307"/>
                <a:gd name="T99" fmla="*/ 102 h 308"/>
                <a:gd name="T100" fmla="*/ 307 w 307"/>
                <a:gd name="T101" fmla="*/ 126 h 308"/>
                <a:gd name="T102" fmla="*/ 297 w 307"/>
                <a:gd name="T103" fmla="*/ 135 h 308"/>
                <a:gd name="T104" fmla="*/ 297 w 307"/>
                <a:gd name="T105" fmla="*/ 13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7" h="308">
                  <a:moveTo>
                    <a:pt x="297" y="135"/>
                  </a:moveTo>
                  <a:lnTo>
                    <a:pt x="292" y="148"/>
                  </a:lnTo>
                  <a:lnTo>
                    <a:pt x="279" y="160"/>
                  </a:lnTo>
                  <a:lnTo>
                    <a:pt x="278" y="184"/>
                  </a:lnTo>
                  <a:lnTo>
                    <a:pt x="288" y="198"/>
                  </a:lnTo>
                  <a:lnTo>
                    <a:pt x="290" y="214"/>
                  </a:lnTo>
                  <a:lnTo>
                    <a:pt x="282" y="230"/>
                  </a:lnTo>
                  <a:lnTo>
                    <a:pt x="242" y="231"/>
                  </a:lnTo>
                  <a:lnTo>
                    <a:pt x="229" y="241"/>
                  </a:lnTo>
                  <a:lnTo>
                    <a:pt x="209" y="222"/>
                  </a:lnTo>
                  <a:lnTo>
                    <a:pt x="198" y="227"/>
                  </a:lnTo>
                  <a:lnTo>
                    <a:pt x="194" y="249"/>
                  </a:lnTo>
                  <a:lnTo>
                    <a:pt x="197" y="262"/>
                  </a:lnTo>
                  <a:lnTo>
                    <a:pt x="213" y="272"/>
                  </a:lnTo>
                  <a:lnTo>
                    <a:pt x="214" y="289"/>
                  </a:lnTo>
                  <a:lnTo>
                    <a:pt x="193" y="305"/>
                  </a:lnTo>
                  <a:lnTo>
                    <a:pt x="169" y="308"/>
                  </a:lnTo>
                  <a:lnTo>
                    <a:pt x="151" y="299"/>
                  </a:lnTo>
                  <a:lnTo>
                    <a:pt x="139" y="283"/>
                  </a:lnTo>
                  <a:lnTo>
                    <a:pt x="126" y="276"/>
                  </a:lnTo>
                  <a:lnTo>
                    <a:pt x="122" y="255"/>
                  </a:lnTo>
                  <a:lnTo>
                    <a:pt x="130" y="227"/>
                  </a:lnTo>
                  <a:lnTo>
                    <a:pt x="130" y="181"/>
                  </a:lnTo>
                  <a:lnTo>
                    <a:pt x="93" y="168"/>
                  </a:lnTo>
                  <a:lnTo>
                    <a:pt x="60" y="152"/>
                  </a:lnTo>
                  <a:lnTo>
                    <a:pt x="57" y="136"/>
                  </a:lnTo>
                  <a:lnTo>
                    <a:pt x="15" y="135"/>
                  </a:lnTo>
                  <a:lnTo>
                    <a:pt x="21" y="106"/>
                  </a:lnTo>
                  <a:lnTo>
                    <a:pt x="0" y="78"/>
                  </a:lnTo>
                  <a:lnTo>
                    <a:pt x="17" y="69"/>
                  </a:lnTo>
                  <a:lnTo>
                    <a:pt x="27" y="31"/>
                  </a:lnTo>
                  <a:lnTo>
                    <a:pt x="45" y="8"/>
                  </a:lnTo>
                  <a:lnTo>
                    <a:pt x="71" y="9"/>
                  </a:lnTo>
                  <a:lnTo>
                    <a:pt x="78" y="0"/>
                  </a:lnTo>
                  <a:lnTo>
                    <a:pt x="78" y="9"/>
                  </a:lnTo>
                  <a:lnTo>
                    <a:pt x="95" y="13"/>
                  </a:lnTo>
                  <a:lnTo>
                    <a:pt x="101" y="28"/>
                  </a:lnTo>
                  <a:lnTo>
                    <a:pt x="120" y="34"/>
                  </a:lnTo>
                  <a:lnTo>
                    <a:pt x="134" y="38"/>
                  </a:lnTo>
                  <a:lnTo>
                    <a:pt x="139" y="53"/>
                  </a:lnTo>
                  <a:lnTo>
                    <a:pt x="188" y="56"/>
                  </a:lnTo>
                  <a:lnTo>
                    <a:pt x="206" y="60"/>
                  </a:lnTo>
                  <a:lnTo>
                    <a:pt x="222" y="48"/>
                  </a:lnTo>
                  <a:lnTo>
                    <a:pt x="249" y="44"/>
                  </a:lnTo>
                  <a:lnTo>
                    <a:pt x="284" y="44"/>
                  </a:lnTo>
                  <a:lnTo>
                    <a:pt x="284" y="56"/>
                  </a:lnTo>
                  <a:lnTo>
                    <a:pt x="278" y="64"/>
                  </a:lnTo>
                  <a:lnTo>
                    <a:pt x="288" y="75"/>
                  </a:lnTo>
                  <a:lnTo>
                    <a:pt x="296" y="98"/>
                  </a:lnTo>
                  <a:lnTo>
                    <a:pt x="305" y="102"/>
                  </a:lnTo>
                  <a:lnTo>
                    <a:pt x="307" y="126"/>
                  </a:lnTo>
                  <a:lnTo>
                    <a:pt x="297" y="135"/>
                  </a:lnTo>
                  <a:lnTo>
                    <a:pt x="297" y="13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7" name="Freeform 156">
              <a:extLst>
                <a:ext uri="{FF2B5EF4-FFF2-40B4-BE49-F238E27FC236}">
                  <a16:creationId xmlns:a16="http://schemas.microsoft.com/office/drawing/2014/main" id="{DABC0209-4342-DA35-32AB-53861329E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012" y="8794318"/>
              <a:ext cx="114614" cy="117640"/>
            </a:xfrm>
            <a:custGeom>
              <a:avLst/>
              <a:gdLst>
                <a:gd name="T0" fmla="*/ 50 w 54"/>
                <a:gd name="T1" fmla="*/ 7 h 58"/>
                <a:gd name="T2" fmla="*/ 34 w 54"/>
                <a:gd name="T3" fmla="*/ 58 h 58"/>
                <a:gd name="T4" fmla="*/ 0 w 54"/>
                <a:gd name="T5" fmla="*/ 37 h 58"/>
                <a:gd name="T6" fmla="*/ 8 w 54"/>
                <a:gd name="T7" fmla="*/ 10 h 58"/>
                <a:gd name="T8" fmla="*/ 24 w 54"/>
                <a:gd name="T9" fmla="*/ 0 h 58"/>
                <a:gd name="T10" fmla="*/ 54 w 54"/>
                <a:gd name="T11" fmla="*/ 8 h 58"/>
                <a:gd name="T12" fmla="*/ 50 w 54"/>
                <a:gd name="T13" fmla="*/ 7 h 58"/>
                <a:gd name="T14" fmla="*/ 50 w 54"/>
                <a:gd name="T1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8">
                  <a:moveTo>
                    <a:pt x="50" y="7"/>
                  </a:moveTo>
                  <a:lnTo>
                    <a:pt x="34" y="58"/>
                  </a:lnTo>
                  <a:lnTo>
                    <a:pt x="0" y="37"/>
                  </a:lnTo>
                  <a:lnTo>
                    <a:pt x="8" y="10"/>
                  </a:lnTo>
                  <a:lnTo>
                    <a:pt x="24" y="0"/>
                  </a:lnTo>
                  <a:lnTo>
                    <a:pt x="54" y="8"/>
                  </a:lnTo>
                  <a:lnTo>
                    <a:pt x="50" y="7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5ED153F8-F6D4-A34F-DA2D-760B3834E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3326" y="7370472"/>
              <a:ext cx="265312" cy="277874"/>
            </a:xfrm>
            <a:custGeom>
              <a:avLst/>
              <a:gdLst>
                <a:gd name="T0" fmla="*/ 111 w 125"/>
                <a:gd name="T1" fmla="*/ 112 h 137"/>
                <a:gd name="T2" fmla="*/ 105 w 125"/>
                <a:gd name="T3" fmla="*/ 118 h 137"/>
                <a:gd name="T4" fmla="*/ 104 w 125"/>
                <a:gd name="T5" fmla="*/ 128 h 137"/>
                <a:gd name="T6" fmla="*/ 84 w 125"/>
                <a:gd name="T7" fmla="*/ 130 h 137"/>
                <a:gd name="T8" fmla="*/ 80 w 125"/>
                <a:gd name="T9" fmla="*/ 137 h 137"/>
                <a:gd name="T10" fmla="*/ 69 w 125"/>
                <a:gd name="T11" fmla="*/ 133 h 137"/>
                <a:gd name="T12" fmla="*/ 47 w 125"/>
                <a:gd name="T13" fmla="*/ 124 h 137"/>
                <a:gd name="T14" fmla="*/ 28 w 125"/>
                <a:gd name="T15" fmla="*/ 114 h 137"/>
                <a:gd name="T16" fmla="*/ 20 w 125"/>
                <a:gd name="T17" fmla="*/ 125 h 137"/>
                <a:gd name="T18" fmla="*/ 11 w 125"/>
                <a:gd name="T19" fmla="*/ 128 h 137"/>
                <a:gd name="T20" fmla="*/ 3 w 125"/>
                <a:gd name="T21" fmla="*/ 100 h 137"/>
                <a:gd name="T22" fmla="*/ 0 w 125"/>
                <a:gd name="T23" fmla="*/ 63 h 137"/>
                <a:gd name="T24" fmla="*/ 4 w 125"/>
                <a:gd name="T25" fmla="*/ 38 h 137"/>
                <a:gd name="T26" fmla="*/ 18 w 125"/>
                <a:gd name="T27" fmla="*/ 17 h 137"/>
                <a:gd name="T28" fmla="*/ 30 w 125"/>
                <a:gd name="T29" fmla="*/ 0 h 137"/>
                <a:gd name="T30" fmla="*/ 40 w 125"/>
                <a:gd name="T31" fmla="*/ 11 h 137"/>
                <a:gd name="T32" fmla="*/ 61 w 125"/>
                <a:gd name="T33" fmla="*/ 21 h 137"/>
                <a:gd name="T34" fmla="*/ 111 w 125"/>
                <a:gd name="T35" fmla="*/ 67 h 137"/>
                <a:gd name="T36" fmla="*/ 122 w 125"/>
                <a:gd name="T37" fmla="*/ 84 h 137"/>
                <a:gd name="T38" fmla="*/ 125 w 125"/>
                <a:gd name="T39" fmla="*/ 103 h 137"/>
                <a:gd name="T40" fmla="*/ 111 w 125"/>
                <a:gd name="T41" fmla="*/ 112 h 137"/>
                <a:gd name="T42" fmla="*/ 111 w 125"/>
                <a:gd name="T43" fmla="*/ 11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37">
                  <a:moveTo>
                    <a:pt x="111" y="112"/>
                  </a:moveTo>
                  <a:lnTo>
                    <a:pt x="105" y="118"/>
                  </a:lnTo>
                  <a:lnTo>
                    <a:pt x="104" y="128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9" y="133"/>
                  </a:lnTo>
                  <a:lnTo>
                    <a:pt x="47" y="124"/>
                  </a:lnTo>
                  <a:lnTo>
                    <a:pt x="28" y="114"/>
                  </a:lnTo>
                  <a:lnTo>
                    <a:pt x="20" y="125"/>
                  </a:lnTo>
                  <a:lnTo>
                    <a:pt x="11" y="128"/>
                  </a:lnTo>
                  <a:lnTo>
                    <a:pt x="3" y="100"/>
                  </a:lnTo>
                  <a:lnTo>
                    <a:pt x="0" y="63"/>
                  </a:lnTo>
                  <a:lnTo>
                    <a:pt x="4" y="38"/>
                  </a:lnTo>
                  <a:lnTo>
                    <a:pt x="18" y="17"/>
                  </a:lnTo>
                  <a:lnTo>
                    <a:pt x="30" y="0"/>
                  </a:lnTo>
                  <a:lnTo>
                    <a:pt x="40" y="11"/>
                  </a:lnTo>
                  <a:lnTo>
                    <a:pt x="61" y="21"/>
                  </a:lnTo>
                  <a:lnTo>
                    <a:pt x="111" y="67"/>
                  </a:lnTo>
                  <a:lnTo>
                    <a:pt x="122" y="84"/>
                  </a:lnTo>
                  <a:lnTo>
                    <a:pt x="125" y="103"/>
                  </a:lnTo>
                  <a:lnTo>
                    <a:pt x="111" y="112"/>
                  </a:lnTo>
                  <a:lnTo>
                    <a:pt x="111" y="1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1B1BD013-7231-6FDF-4C1D-5B38B3841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8415" y="6256953"/>
              <a:ext cx="604911" cy="718008"/>
            </a:xfrm>
            <a:custGeom>
              <a:avLst/>
              <a:gdLst>
                <a:gd name="T0" fmla="*/ 284 w 285"/>
                <a:gd name="T1" fmla="*/ 257 h 354"/>
                <a:gd name="T2" fmla="*/ 275 w 285"/>
                <a:gd name="T3" fmla="*/ 270 h 354"/>
                <a:gd name="T4" fmla="*/ 263 w 285"/>
                <a:gd name="T5" fmla="*/ 272 h 354"/>
                <a:gd name="T6" fmla="*/ 252 w 285"/>
                <a:gd name="T7" fmla="*/ 257 h 354"/>
                <a:gd name="T8" fmla="*/ 225 w 285"/>
                <a:gd name="T9" fmla="*/ 246 h 354"/>
                <a:gd name="T10" fmla="*/ 206 w 285"/>
                <a:gd name="T11" fmla="*/ 261 h 354"/>
                <a:gd name="T12" fmla="*/ 180 w 285"/>
                <a:gd name="T13" fmla="*/ 270 h 354"/>
                <a:gd name="T14" fmla="*/ 172 w 285"/>
                <a:gd name="T15" fmla="*/ 290 h 354"/>
                <a:gd name="T16" fmla="*/ 164 w 285"/>
                <a:gd name="T17" fmla="*/ 331 h 354"/>
                <a:gd name="T18" fmla="*/ 136 w 285"/>
                <a:gd name="T19" fmla="*/ 352 h 354"/>
                <a:gd name="T20" fmla="*/ 108 w 285"/>
                <a:gd name="T21" fmla="*/ 342 h 354"/>
                <a:gd name="T22" fmla="*/ 86 w 285"/>
                <a:gd name="T23" fmla="*/ 324 h 354"/>
                <a:gd name="T24" fmla="*/ 71 w 285"/>
                <a:gd name="T25" fmla="*/ 354 h 354"/>
                <a:gd name="T26" fmla="*/ 55 w 285"/>
                <a:gd name="T27" fmla="*/ 344 h 354"/>
                <a:gd name="T28" fmla="*/ 37 w 285"/>
                <a:gd name="T29" fmla="*/ 312 h 354"/>
                <a:gd name="T30" fmla="*/ 37 w 285"/>
                <a:gd name="T31" fmla="*/ 262 h 354"/>
                <a:gd name="T32" fmla="*/ 16 w 285"/>
                <a:gd name="T33" fmla="*/ 242 h 354"/>
                <a:gd name="T34" fmla="*/ 13 w 285"/>
                <a:gd name="T35" fmla="*/ 218 h 354"/>
                <a:gd name="T36" fmla="*/ 0 w 285"/>
                <a:gd name="T37" fmla="*/ 206 h 354"/>
                <a:gd name="T38" fmla="*/ 7 w 285"/>
                <a:gd name="T39" fmla="*/ 187 h 354"/>
                <a:gd name="T40" fmla="*/ 14 w 285"/>
                <a:gd name="T41" fmla="*/ 184 h 354"/>
                <a:gd name="T42" fmla="*/ 7 w 285"/>
                <a:gd name="T43" fmla="*/ 169 h 354"/>
                <a:gd name="T44" fmla="*/ 11 w 285"/>
                <a:gd name="T45" fmla="*/ 130 h 354"/>
                <a:gd name="T46" fmla="*/ 11 w 285"/>
                <a:gd name="T47" fmla="*/ 98 h 354"/>
                <a:gd name="T48" fmla="*/ 21 w 285"/>
                <a:gd name="T49" fmla="*/ 89 h 354"/>
                <a:gd name="T50" fmla="*/ 24 w 285"/>
                <a:gd name="T51" fmla="*/ 65 h 354"/>
                <a:gd name="T52" fmla="*/ 7 w 285"/>
                <a:gd name="T53" fmla="*/ 37 h 354"/>
                <a:gd name="T54" fmla="*/ 24 w 285"/>
                <a:gd name="T55" fmla="*/ 40 h 354"/>
                <a:gd name="T56" fmla="*/ 37 w 285"/>
                <a:gd name="T57" fmla="*/ 33 h 354"/>
                <a:gd name="T58" fmla="*/ 45 w 285"/>
                <a:gd name="T59" fmla="*/ 27 h 354"/>
                <a:gd name="T60" fmla="*/ 52 w 285"/>
                <a:gd name="T61" fmla="*/ 15 h 354"/>
                <a:gd name="T62" fmla="*/ 63 w 285"/>
                <a:gd name="T63" fmla="*/ 17 h 354"/>
                <a:gd name="T64" fmla="*/ 66 w 285"/>
                <a:gd name="T65" fmla="*/ 0 h 354"/>
                <a:gd name="T66" fmla="*/ 96 w 285"/>
                <a:gd name="T67" fmla="*/ 3 h 354"/>
                <a:gd name="T68" fmla="*/ 100 w 285"/>
                <a:gd name="T69" fmla="*/ 51 h 354"/>
                <a:gd name="T70" fmla="*/ 108 w 285"/>
                <a:gd name="T71" fmla="*/ 69 h 354"/>
                <a:gd name="T72" fmla="*/ 114 w 285"/>
                <a:gd name="T73" fmla="*/ 76 h 354"/>
                <a:gd name="T74" fmla="*/ 149 w 285"/>
                <a:gd name="T75" fmla="*/ 77 h 354"/>
                <a:gd name="T76" fmla="*/ 153 w 285"/>
                <a:gd name="T77" fmla="*/ 81 h 354"/>
                <a:gd name="T78" fmla="*/ 170 w 285"/>
                <a:gd name="T79" fmla="*/ 85 h 354"/>
                <a:gd name="T80" fmla="*/ 173 w 285"/>
                <a:gd name="T81" fmla="*/ 99 h 354"/>
                <a:gd name="T82" fmla="*/ 196 w 285"/>
                <a:gd name="T83" fmla="*/ 102 h 354"/>
                <a:gd name="T84" fmla="*/ 209 w 285"/>
                <a:gd name="T85" fmla="*/ 106 h 354"/>
                <a:gd name="T86" fmla="*/ 213 w 285"/>
                <a:gd name="T87" fmla="*/ 128 h 354"/>
                <a:gd name="T88" fmla="*/ 225 w 285"/>
                <a:gd name="T89" fmla="*/ 131 h 354"/>
                <a:gd name="T90" fmla="*/ 213 w 285"/>
                <a:gd name="T91" fmla="*/ 139 h 354"/>
                <a:gd name="T92" fmla="*/ 213 w 285"/>
                <a:gd name="T93" fmla="*/ 172 h 354"/>
                <a:gd name="T94" fmla="*/ 221 w 285"/>
                <a:gd name="T95" fmla="*/ 175 h 354"/>
                <a:gd name="T96" fmla="*/ 227 w 285"/>
                <a:gd name="T97" fmla="*/ 183 h 354"/>
                <a:gd name="T98" fmla="*/ 259 w 285"/>
                <a:gd name="T99" fmla="*/ 181 h 354"/>
                <a:gd name="T100" fmla="*/ 262 w 285"/>
                <a:gd name="T101" fmla="*/ 200 h 354"/>
                <a:gd name="T102" fmla="*/ 275 w 285"/>
                <a:gd name="T103" fmla="*/ 202 h 354"/>
                <a:gd name="T104" fmla="*/ 278 w 285"/>
                <a:gd name="T105" fmla="*/ 220 h 354"/>
                <a:gd name="T106" fmla="*/ 285 w 285"/>
                <a:gd name="T107" fmla="*/ 226 h 354"/>
                <a:gd name="T108" fmla="*/ 284 w 285"/>
                <a:gd name="T109" fmla="*/ 257 h 354"/>
                <a:gd name="T110" fmla="*/ 284 w 285"/>
                <a:gd name="T111" fmla="*/ 25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5" h="354">
                  <a:moveTo>
                    <a:pt x="284" y="257"/>
                  </a:moveTo>
                  <a:lnTo>
                    <a:pt x="275" y="270"/>
                  </a:lnTo>
                  <a:lnTo>
                    <a:pt x="263" y="272"/>
                  </a:lnTo>
                  <a:lnTo>
                    <a:pt x="252" y="257"/>
                  </a:lnTo>
                  <a:lnTo>
                    <a:pt x="225" y="246"/>
                  </a:lnTo>
                  <a:lnTo>
                    <a:pt x="206" y="261"/>
                  </a:lnTo>
                  <a:lnTo>
                    <a:pt x="180" y="270"/>
                  </a:lnTo>
                  <a:lnTo>
                    <a:pt x="172" y="290"/>
                  </a:lnTo>
                  <a:lnTo>
                    <a:pt x="164" y="331"/>
                  </a:lnTo>
                  <a:lnTo>
                    <a:pt x="136" y="352"/>
                  </a:lnTo>
                  <a:lnTo>
                    <a:pt x="108" y="342"/>
                  </a:lnTo>
                  <a:lnTo>
                    <a:pt x="86" y="324"/>
                  </a:lnTo>
                  <a:lnTo>
                    <a:pt x="71" y="354"/>
                  </a:lnTo>
                  <a:lnTo>
                    <a:pt x="55" y="344"/>
                  </a:lnTo>
                  <a:lnTo>
                    <a:pt x="37" y="312"/>
                  </a:lnTo>
                  <a:lnTo>
                    <a:pt x="37" y="262"/>
                  </a:lnTo>
                  <a:lnTo>
                    <a:pt x="16" y="242"/>
                  </a:lnTo>
                  <a:lnTo>
                    <a:pt x="13" y="218"/>
                  </a:lnTo>
                  <a:lnTo>
                    <a:pt x="0" y="206"/>
                  </a:lnTo>
                  <a:lnTo>
                    <a:pt x="7" y="187"/>
                  </a:lnTo>
                  <a:lnTo>
                    <a:pt x="14" y="184"/>
                  </a:lnTo>
                  <a:lnTo>
                    <a:pt x="7" y="169"/>
                  </a:lnTo>
                  <a:lnTo>
                    <a:pt x="11" y="130"/>
                  </a:lnTo>
                  <a:lnTo>
                    <a:pt x="11" y="98"/>
                  </a:lnTo>
                  <a:lnTo>
                    <a:pt x="21" y="89"/>
                  </a:lnTo>
                  <a:lnTo>
                    <a:pt x="24" y="65"/>
                  </a:lnTo>
                  <a:lnTo>
                    <a:pt x="7" y="37"/>
                  </a:lnTo>
                  <a:lnTo>
                    <a:pt x="24" y="40"/>
                  </a:lnTo>
                  <a:lnTo>
                    <a:pt x="37" y="33"/>
                  </a:lnTo>
                  <a:lnTo>
                    <a:pt x="45" y="27"/>
                  </a:lnTo>
                  <a:lnTo>
                    <a:pt x="52" y="15"/>
                  </a:lnTo>
                  <a:lnTo>
                    <a:pt x="63" y="17"/>
                  </a:lnTo>
                  <a:lnTo>
                    <a:pt x="66" y="0"/>
                  </a:lnTo>
                  <a:lnTo>
                    <a:pt x="96" y="3"/>
                  </a:lnTo>
                  <a:lnTo>
                    <a:pt x="100" y="51"/>
                  </a:lnTo>
                  <a:lnTo>
                    <a:pt x="108" y="69"/>
                  </a:lnTo>
                  <a:lnTo>
                    <a:pt x="114" y="76"/>
                  </a:lnTo>
                  <a:lnTo>
                    <a:pt x="149" y="77"/>
                  </a:lnTo>
                  <a:lnTo>
                    <a:pt x="153" y="81"/>
                  </a:lnTo>
                  <a:lnTo>
                    <a:pt x="170" y="85"/>
                  </a:lnTo>
                  <a:lnTo>
                    <a:pt x="173" y="99"/>
                  </a:lnTo>
                  <a:lnTo>
                    <a:pt x="196" y="102"/>
                  </a:lnTo>
                  <a:lnTo>
                    <a:pt x="209" y="106"/>
                  </a:lnTo>
                  <a:lnTo>
                    <a:pt x="213" y="128"/>
                  </a:lnTo>
                  <a:lnTo>
                    <a:pt x="225" y="131"/>
                  </a:lnTo>
                  <a:lnTo>
                    <a:pt x="213" y="139"/>
                  </a:lnTo>
                  <a:lnTo>
                    <a:pt x="213" y="172"/>
                  </a:lnTo>
                  <a:lnTo>
                    <a:pt x="221" y="175"/>
                  </a:lnTo>
                  <a:lnTo>
                    <a:pt x="227" y="183"/>
                  </a:lnTo>
                  <a:lnTo>
                    <a:pt x="259" y="181"/>
                  </a:lnTo>
                  <a:lnTo>
                    <a:pt x="262" y="200"/>
                  </a:lnTo>
                  <a:lnTo>
                    <a:pt x="275" y="202"/>
                  </a:lnTo>
                  <a:lnTo>
                    <a:pt x="278" y="220"/>
                  </a:lnTo>
                  <a:lnTo>
                    <a:pt x="285" y="226"/>
                  </a:lnTo>
                  <a:lnTo>
                    <a:pt x="284" y="257"/>
                  </a:lnTo>
                  <a:lnTo>
                    <a:pt x="284" y="25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838302E9-8EB0-AEEF-86C8-53E6504B2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414" y="6674777"/>
              <a:ext cx="350212" cy="2192560"/>
            </a:xfrm>
            <a:custGeom>
              <a:avLst/>
              <a:gdLst>
                <a:gd name="T0" fmla="*/ 90 w 165"/>
                <a:gd name="T1" fmla="*/ 1003 h 1081"/>
                <a:gd name="T2" fmla="*/ 165 w 165"/>
                <a:gd name="T3" fmla="*/ 1044 h 1081"/>
                <a:gd name="T4" fmla="*/ 140 w 165"/>
                <a:gd name="T5" fmla="*/ 1081 h 1081"/>
                <a:gd name="T6" fmla="*/ 116 w 165"/>
                <a:gd name="T7" fmla="*/ 1052 h 1081"/>
                <a:gd name="T8" fmla="*/ 89 w 165"/>
                <a:gd name="T9" fmla="*/ 1023 h 1081"/>
                <a:gd name="T10" fmla="*/ 65 w 165"/>
                <a:gd name="T11" fmla="*/ 1003 h 1081"/>
                <a:gd name="T12" fmla="*/ 44 w 165"/>
                <a:gd name="T13" fmla="*/ 971 h 1081"/>
                <a:gd name="T14" fmla="*/ 20 w 165"/>
                <a:gd name="T15" fmla="*/ 909 h 1081"/>
                <a:gd name="T16" fmla="*/ 20 w 165"/>
                <a:gd name="T17" fmla="*/ 859 h 1081"/>
                <a:gd name="T18" fmla="*/ 32 w 165"/>
                <a:gd name="T19" fmla="*/ 801 h 1081"/>
                <a:gd name="T20" fmla="*/ 24 w 165"/>
                <a:gd name="T21" fmla="*/ 723 h 1081"/>
                <a:gd name="T22" fmla="*/ 16 w 165"/>
                <a:gd name="T23" fmla="*/ 701 h 1081"/>
                <a:gd name="T24" fmla="*/ 5 w 165"/>
                <a:gd name="T25" fmla="*/ 546 h 1081"/>
                <a:gd name="T26" fmla="*/ 24 w 165"/>
                <a:gd name="T27" fmla="*/ 430 h 1081"/>
                <a:gd name="T28" fmla="*/ 23 w 165"/>
                <a:gd name="T29" fmla="*/ 345 h 1081"/>
                <a:gd name="T30" fmla="*/ 20 w 165"/>
                <a:gd name="T31" fmla="*/ 299 h 1081"/>
                <a:gd name="T32" fmla="*/ 38 w 165"/>
                <a:gd name="T33" fmla="*/ 234 h 1081"/>
                <a:gd name="T34" fmla="*/ 44 w 165"/>
                <a:gd name="T35" fmla="*/ 179 h 1081"/>
                <a:gd name="T36" fmla="*/ 36 w 165"/>
                <a:gd name="T37" fmla="*/ 167 h 1081"/>
                <a:gd name="T38" fmla="*/ 44 w 165"/>
                <a:gd name="T39" fmla="*/ 62 h 1081"/>
                <a:gd name="T40" fmla="*/ 33 w 165"/>
                <a:gd name="T41" fmla="*/ 15 h 1081"/>
                <a:gd name="T42" fmla="*/ 62 w 165"/>
                <a:gd name="T43" fmla="*/ 12 h 1081"/>
                <a:gd name="T44" fmla="*/ 86 w 165"/>
                <a:gd name="T45" fmla="*/ 56 h 1081"/>
                <a:gd name="T46" fmla="*/ 104 w 165"/>
                <a:gd name="T47" fmla="*/ 138 h 1081"/>
                <a:gd name="T48" fmla="*/ 119 w 165"/>
                <a:gd name="T49" fmla="*/ 179 h 1081"/>
                <a:gd name="T50" fmla="*/ 102 w 165"/>
                <a:gd name="T51" fmla="*/ 213 h 1081"/>
                <a:gd name="T52" fmla="*/ 102 w 165"/>
                <a:gd name="T53" fmla="*/ 247 h 1081"/>
                <a:gd name="T54" fmla="*/ 79 w 165"/>
                <a:gd name="T55" fmla="*/ 279 h 1081"/>
                <a:gd name="T56" fmla="*/ 67 w 165"/>
                <a:gd name="T57" fmla="*/ 317 h 1081"/>
                <a:gd name="T58" fmla="*/ 75 w 165"/>
                <a:gd name="T59" fmla="*/ 376 h 1081"/>
                <a:gd name="T60" fmla="*/ 66 w 165"/>
                <a:gd name="T61" fmla="*/ 424 h 1081"/>
                <a:gd name="T62" fmla="*/ 79 w 165"/>
                <a:gd name="T63" fmla="*/ 456 h 1081"/>
                <a:gd name="T64" fmla="*/ 66 w 165"/>
                <a:gd name="T65" fmla="*/ 494 h 1081"/>
                <a:gd name="T66" fmla="*/ 66 w 165"/>
                <a:gd name="T67" fmla="*/ 522 h 1081"/>
                <a:gd name="T68" fmla="*/ 71 w 165"/>
                <a:gd name="T69" fmla="*/ 596 h 1081"/>
                <a:gd name="T70" fmla="*/ 52 w 165"/>
                <a:gd name="T71" fmla="*/ 637 h 1081"/>
                <a:gd name="T72" fmla="*/ 69 w 165"/>
                <a:gd name="T73" fmla="*/ 702 h 1081"/>
                <a:gd name="T74" fmla="*/ 79 w 165"/>
                <a:gd name="T75" fmla="*/ 768 h 1081"/>
                <a:gd name="T76" fmla="*/ 74 w 165"/>
                <a:gd name="T77" fmla="*/ 884 h 1081"/>
                <a:gd name="T78" fmla="*/ 65 w 165"/>
                <a:gd name="T79" fmla="*/ 959 h 1081"/>
                <a:gd name="T80" fmla="*/ 85 w 165"/>
                <a:gd name="T81" fmla="*/ 970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1081">
                  <a:moveTo>
                    <a:pt x="85" y="970"/>
                  </a:moveTo>
                  <a:lnTo>
                    <a:pt x="90" y="1003"/>
                  </a:lnTo>
                  <a:lnTo>
                    <a:pt x="161" y="1000"/>
                  </a:lnTo>
                  <a:lnTo>
                    <a:pt x="165" y="1044"/>
                  </a:lnTo>
                  <a:lnTo>
                    <a:pt x="148" y="1053"/>
                  </a:lnTo>
                  <a:lnTo>
                    <a:pt x="140" y="1081"/>
                  </a:lnTo>
                  <a:lnTo>
                    <a:pt x="131" y="1064"/>
                  </a:lnTo>
                  <a:lnTo>
                    <a:pt x="116" y="1052"/>
                  </a:lnTo>
                  <a:lnTo>
                    <a:pt x="97" y="1037"/>
                  </a:lnTo>
                  <a:lnTo>
                    <a:pt x="89" y="1023"/>
                  </a:lnTo>
                  <a:lnTo>
                    <a:pt x="73" y="1015"/>
                  </a:lnTo>
                  <a:lnTo>
                    <a:pt x="65" y="1003"/>
                  </a:lnTo>
                  <a:lnTo>
                    <a:pt x="60" y="979"/>
                  </a:lnTo>
                  <a:lnTo>
                    <a:pt x="44" y="971"/>
                  </a:lnTo>
                  <a:lnTo>
                    <a:pt x="32" y="952"/>
                  </a:lnTo>
                  <a:lnTo>
                    <a:pt x="20" y="909"/>
                  </a:lnTo>
                  <a:lnTo>
                    <a:pt x="36" y="867"/>
                  </a:lnTo>
                  <a:lnTo>
                    <a:pt x="20" y="859"/>
                  </a:lnTo>
                  <a:lnTo>
                    <a:pt x="23" y="822"/>
                  </a:lnTo>
                  <a:lnTo>
                    <a:pt x="32" y="801"/>
                  </a:lnTo>
                  <a:lnTo>
                    <a:pt x="30" y="728"/>
                  </a:lnTo>
                  <a:lnTo>
                    <a:pt x="24" y="723"/>
                  </a:lnTo>
                  <a:lnTo>
                    <a:pt x="8" y="724"/>
                  </a:lnTo>
                  <a:lnTo>
                    <a:pt x="16" y="701"/>
                  </a:lnTo>
                  <a:lnTo>
                    <a:pt x="0" y="555"/>
                  </a:lnTo>
                  <a:lnTo>
                    <a:pt x="5" y="546"/>
                  </a:lnTo>
                  <a:lnTo>
                    <a:pt x="13" y="530"/>
                  </a:lnTo>
                  <a:lnTo>
                    <a:pt x="24" y="430"/>
                  </a:lnTo>
                  <a:lnTo>
                    <a:pt x="16" y="426"/>
                  </a:lnTo>
                  <a:lnTo>
                    <a:pt x="23" y="345"/>
                  </a:lnTo>
                  <a:lnTo>
                    <a:pt x="28" y="315"/>
                  </a:lnTo>
                  <a:lnTo>
                    <a:pt x="20" y="299"/>
                  </a:lnTo>
                  <a:lnTo>
                    <a:pt x="36" y="299"/>
                  </a:lnTo>
                  <a:lnTo>
                    <a:pt x="38" y="234"/>
                  </a:lnTo>
                  <a:lnTo>
                    <a:pt x="44" y="234"/>
                  </a:lnTo>
                  <a:lnTo>
                    <a:pt x="44" y="179"/>
                  </a:lnTo>
                  <a:lnTo>
                    <a:pt x="36" y="179"/>
                  </a:lnTo>
                  <a:lnTo>
                    <a:pt x="36" y="167"/>
                  </a:lnTo>
                  <a:lnTo>
                    <a:pt x="46" y="155"/>
                  </a:lnTo>
                  <a:lnTo>
                    <a:pt x="44" y="62"/>
                  </a:lnTo>
                  <a:lnTo>
                    <a:pt x="38" y="51"/>
                  </a:lnTo>
                  <a:lnTo>
                    <a:pt x="33" y="15"/>
                  </a:lnTo>
                  <a:lnTo>
                    <a:pt x="49" y="0"/>
                  </a:lnTo>
                  <a:lnTo>
                    <a:pt x="62" y="12"/>
                  </a:lnTo>
                  <a:lnTo>
                    <a:pt x="65" y="36"/>
                  </a:lnTo>
                  <a:lnTo>
                    <a:pt x="86" y="56"/>
                  </a:lnTo>
                  <a:lnTo>
                    <a:pt x="86" y="106"/>
                  </a:lnTo>
                  <a:lnTo>
                    <a:pt x="104" y="138"/>
                  </a:lnTo>
                  <a:lnTo>
                    <a:pt x="120" y="148"/>
                  </a:lnTo>
                  <a:lnTo>
                    <a:pt x="119" y="179"/>
                  </a:lnTo>
                  <a:lnTo>
                    <a:pt x="103" y="184"/>
                  </a:lnTo>
                  <a:lnTo>
                    <a:pt x="102" y="213"/>
                  </a:lnTo>
                  <a:lnTo>
                    <a:pt x="90" y="230"/>
                  </a:lnTo>
                  <a:lnTo>
                    <a:pt x="102" y="247"/>
                  </a:lnTo>
                  <a:lnTo>
                    <a:pt x="94" y="269"/>
                  </a:lnTo>
                  <a:lnTo>
                    <a:pt x="79" y="279"/>
                  </a:lnTo>
                  <a:lnTo>
                    <a:pt x="77" y="302"/>
                  </a:lnTo>
                  <a:lnTo>
                    <a:pt x="67" y="317"/>
                  </a:lnTo>
                  <a:lnTo>
                    <a:pt x="73" y="357"/>
                  </a:lnTo>
                  <a:lnTo>
                    <a:pt x="75" y="376"/>
                  </a:lnTo>
                  <a:lnTo>
                    <a:pt x="65" y="385"/>
                  </a:lnTo>
                  <a:lnTo>
                    <a:pt x="66" y="424"/>
                  </a:lnTo>
                  <a:lnTo>
                    <a:pt x="77" y="428"/>
                  </a:lnTo>
                  <a:lnTo>
                    <a:pt x="79" y="456"/>
                  </a:lnTo>
                  <a:lnTo>
                    <a:pt x="66" y="460"/>
                  </a:lnTo>
                  <a:lnTo>
                    <a:pt x="66" y="494"/>
                  </a:lnTo>
                  <a:lnTo>
                    <a:pt x="77" y="506"/>
                  </a:lnTo>
                  <a:lnTo>
                    <a:pt x="66" y="522"/>
                  </a:lnTo>
                  <a:lnTo>
                    <a:pt x="49" y="549"/>
                  </a:lnTo>
                  <a:lnTo>
                    <a:pt x="71" y="596"/>
                  </a:lnTo>
                  <a:lnTo>
                    <a:pt x="54" y="619"/>
                  </a:lnTo>
                  <a:lnTo>
                    <a:pt x="52" y="637"/>
                  </a:lnTo>
                  <a:lnTo>
                    <a:pt x="62" y="660"/>
                  </a:lnTo>
                  <a:lnTo>
                    <a:pt x="69" y="702"/>
                  </a:lnTo>
                  <a:lnTo>
                    <a:pt x="69" y="740"/>
                  </a:lnTo>
                  <a:lnTo>
                    <a:pt x="79" y="768"/>
                  </a:lnTo>
                  <a:lnTo>
                    <a:pt x="78" y="864"/>
                  </a:lnTo>
                  <a:lnTo>
                    <a:pt x="74" y="884"/>
                  </a:lnTo>
                  <a:lnTo>
                    <a:pt x="61" y="888"/>
                  </a:lnTo>
                  <a:lnTo>
                    <a:pt x="65" y="959"/>
                  </a:lnTo>
                  <a:lnTo>
                    <a:pt x="85" y="970"/>
                  </a:lnTo>
                  <a:lnTo>
                    <a:pt x="85" y="97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Freeform 160">
              <a:extLst>
                <a:ext uri="{FF2B5EF4-FFF2-40B4-BE49-F238E27FC236}">
                  <a16:creationId xmlns:a16="http://schemas.microsoft.com/office/drawing/2014/main" id="{B9DEFEE8-5617-7B80-AD69-99341E502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307" y="5411164"/>
              <a:ext cx="169800" cy="206884"/>
            </a:xfrm>
            <a:custGeom>
              <a:avLst/>
              <a:gdLst>
                <a:gd name="T0" fmla="*/ 61 w 80"/>
                <a:gd name="T1" fmla="*/ 62 h 102"/>
                <a:gd name="T2" fmla="*/ 48 w 80"/>
                <a:gd name="T3" fmla="*/ 75 h 102"/>
                <a:gd name="T4" fmla="*/ 41 w 80"/>
                <a:gd name="T5" fmla="*/ 88 h 102"/>
                <a:gd name="T6" fmla="*/ 33 w 80"/>
                <a:gd name="T7" fmla="*/ 102 h 102"/>
                <a:gd name="T8" fmla="*/ 11 w 80"/>
                <a:gd name="T9" fmla="*/ 100 h 102"/>
                <a:gd name="T10" fmla="*/ 0 w 80"/>
                <a:gd name="T11" fmla="*/ 88 h 102"/>
                <a:gd name="T12" fmla="*/ 8 w 80"/>
                <a:gd name="T13" fmla="*/ 83 h 102"/>
                <a:gd name="T14" fmla="*/ 8 w 80"/>
                <a:gd name="T15" fmla="*/ 14 h 102"/>
                <a:gd name="T16" fmla="*/ 14 w 80"/>
                <a:gd name="T17" fmla="*/ 1 h 102"/>
                <a:gd name="T18" fmla="*/ 25 w 80"/>
                <a:gd name="T19" fmla="*/ 0 h 102"/>
                <a:gd name="T20" fmla="*/ 29 w 80"/>
                <a:gd name="T21" fmla="*/ 13 h 102"/>
                <a:gd name="T22" fmla="*/ 44 w 80"/>
                <a:gd name="T23" fmla="*/ 16 h 102"/>
                <a:gd name="T24" fmla="*/ 56 w 80"/>
                <a:gd name="T25" fmla="*/ 22 h 102"/>
                <a:gd name="T26" fmla="*/ 60 w 80"/>
                <a:gd name="T27" fmla="*/ 36 h 102"/>
                <a:gd name="T28" fmla="*/ 74 w 80"/>
                <a:gd name="T29" fmla="*/ 46 h 102"/>
                <a:gd name="T30" fmla="*/ 80 w 80"/>
                <a:gd name="T31" fmla="*/ 63 h 102"/>
                <a:gd name="T32" fmla="*/ 61 w 80"/>
                <a:gd name="T33" fmla="*/ 62 h 102"/>
                <a:gd name="T34" fmla="*/ 61 w 80"/>
                <a:gd name="T35" fmla="*/ 6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02">
                  <a:moveTo>
                    <a:pt x="61" y="62"/>
                  </a:moveTo>
                  <a:lnTo>
                    <a:pt x="48" y="75"/>
                  </a:lnTo>
                  <a:lnTo>
                    <a:pt x="41" y="88"/>
                  </a:lnTo>
                  <a:lnTo>
                    <a:pt x="33" y="102"/>
                  </a:lnTo>
                  <a:lnTo>
                    <a:pt x="11" y="100"/>
                  </a:lnTo>
                  <a:lnTo>
                    <a:pt x="0" y="88"/>
                  </a:lnTo>
                  <a:lnTo>
                    <a:pt x="8" y="83"/>
                  </a:lnTo>
                  <a:lnTo>
                    <a:pt x="8" y="14"/>
                  </a:lnTo>
                  <a:lnTo>
                    <a:pt x="14" y="1"/>
                  </a:lnTo>
                  <a:lnTo>
                    <a:pt x="25" y="0"/>
                  </a:lnTo>
                  <a:lnTo>
                    <a:pt x="29" y="13"/>
                  </a:lnTo>
                  <a:lnTo>
                    <a:pt x="44" y="16"/>
                  </a:lnTo>
                  <a:lnTo>
                    <a:pt x="56" y="22"/>
                  </a:lnTo>
                  <a:lnTo>
                    <a:pt x="60" y="36"/>
                  </a:lnTo>
                  <a:lnTo>
                    <a:pt x="74" y="46"/>
                  </a:lnTo>
                  <a:lnTo>
                    <a:pt x="80" y="63"/>
                  </a:lnTo>
                  <a:lnTo>
                    <a:pt x="61" y="62"/>
                  </a:lnTo>
                  <a:lnTo>
                    <a:pt x="61" y="6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Freeform 161">
              <a:extLst>
                <a:ext uri="{FF2B5EF4-FFF2-40B4-BE49-F238E27FC236}">
                  <a16:creationId xmlns:a16="http://schemas.microsoft.com/office/drawing/2014/main" id="{0A2D1EE3-1D80-B126-B048-C82F69E80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202" y="8627999"/>
              <a:ext cx="184658" cy="119669"/>
            </a:xfrm>
            <a:custGeom>
              <a:avLst/>
              <a:gdLst>
                <a:gd name="T0" fmla="*/ 66 w 87"/>
                <a:gd name="T1" fmla="*/ 39 h 59"/>
                <a:gd name="T2" fmla="*/ 34 w 87"/>
                <a:gd name="T3" fmla="*/ 48 h 59"/>
                <a:gd name="T4" fmla="*/ 23 w 87"/>
                <a:gd name="T5" fmla="*/ 40 h 59"/>
                <a:gd name="T6" fmla="*/ 4 w 87"/>
                <a:gd name="T7" fmla="*/ 59 h 59"/>
                <a:gd name="T8" fmla="*/ 0 w 87"/>
                <a:gd name="T9" fmla="*/ 40 h 59"/>
                <a:gd name="T10" fmla="*/ 3 w 87"/>
                <a:gd name="T11" fmla="*/ 18 h 59"/>
                <a:gd name="T12" fmla="*/ 27 w 87"/>
                <a:gd name="T13" fmla="*/ 14 h 59"/>
                <a:gd name="T14" fmla="*/ 46 w 87"/>
                <a:gd name="T15" fmla="*/ 16 h 59"/>
                <a:gd name="T16" fmla="*/ 49 w 87"/>
                <a:gd name="T17" fmla="*/ 0 h 59"/>
                <a:gd name="T18" fmla="*/ 62 w 87"/>
                <a:gd name="T19" fmla="*/ 14 h 59"/>
                <a:gd name="T20" fmla="*/ 87 w 87"/>
                <a:gd name="T21" fmla="*/ 28 h 59"/>
                <a:gd name="T22" fmla="*/ 66 w 87"/>
                <a:gd name="T23" fmla="*/ 39 h 59"/>
                <a:gd name="T24" fmla="*/ 66 w 87"/>
                <a:gd name="T25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59">
                  <a:moveTo>
                    <a:pt x="66" y="39"/>
                  </a:moveTo>
                  <a:lnTo>
                    <a:pt x="34" y="48"/>
                  </a:lnTo>
                  <a:lnTo>
                    <a:pt x="23" y="40"/>
                  </a:lnTo>
                  <a:lnTo>
                    <a:pt x="4" y="59"/>
                  </a:lnTo>
                  <a:lnTo>
                    <a:pt x="0" y="40"/>
                  </a:lnTo>
                  <a:lnTo>
                    <a:pt x="3" y="18"/>
                  </a:lnTo>
                  <a:lnTo>
                    <a:pt x="27" y="14"/>
                  </a:lnTo>
                  <a:lnTo>
                    <a:pt x="46" y="16"/>
                  </a:lnTo>
                  <a:lnTo>
                    <a:pt x="49" y="0"/>
                  </a:lnTo>
                  <a:lnTo>
                    <a:pt x="62" y="14"/>
                  </a:lnTo>
                  <a:lnTo>
                    <a:pt x="87" y="28"/>
                  </a:lnTo>
                  <a:lnTo>
                    <a:pt x="66" y="39"/>
                  </a:lnTo>
                  <a:lnTo>
                    <a:pt x="66" y="3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3" name="Freeform 162">
              <a:extLst>
                <a:ext uri="{FF2B5EF4-FFF2-40B4-BE49-F238E27FC236}">
                  <a16:creationId xmlns:a16="http://schemas.microsoft.com/office/drawing/2014/main" id="{6C0C77E1-36AC-BD4C-51F9-D62F4805D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029" y="1330284"/>
              <a:ext cx="1625828" cy="1269696"/>
            </a:xfrm>
            <a:custGeom>
              <a:avLst/>
              <a:gdLst>
                <a:gd name="T0" fmla="*/ 553 w 579"/>
                <a:gd name="T1" fmla="*/ 430 h 474"/>
                <a:gd name="T2" fmla="*/ 539 w 579"/>
                <a:gd name="T3" fmla="*/ 409 h 474"/>
                <a:gd name="T4" fmla="*/ 521 w 579"/>
                <a:gd name="T5" fmla="*/ 398 h 474"/>
                <a:gd name="T6" fmla="*/ 523 w 579"/>
                <a:gd name="T7" fmla="*/ 375 h 474"/>
                <a:gd name="T8" fmla="*/ 509 w 579"/>
                <a:gd name="T9" fmla="*/ 378 h 474"/>
                <a:gd name="T10" fmla="*/ 491 w 579"/>
                <a:gd name="T11" fmla="*/ 360 h 474"/>
                <a:gd name="T12" fmla="*/ 469 w 579"/>
                <a:gd name="T13" fmla="*/ 364 h 474"/>
                <a:gd name="T14" fmla="*/ 451 w 579"/>
                <a:gd name="T15" fmla="*/ 354 h 474"/>
                <a:gd name="T16" fmla="*/ 430 w 579"/>
                <a:gd name="T17" fmla="*/ 336 h 474"/>
                <a:gd name="T18" fmla="*/ 422 w 579"/>
                <a:gd name="T19" fmla="*/ 320 h 474"/>
                <a:gd name="T20" fmla="*/ 369 w 579"/>
                <a:gd name="T21" fmla="*/ 302 h 474"/>
                <a:gd name="T22" fmla="*/ 348 w 579"/>
                <a:gd name="T23" fmla="*/ 288 h 474"/>
                <a:gd name="T24" fmla="*/ 322 w 579"/>
                <a:gd name="T25" fmla="*/ 316 h 474"/>
                <a:gd name="T26" fmla="*/ 264 w 579"/>
                <a:gd name="T27" fmla="*/ 355 h 474"/>
                <a:gd name="T28" fmla="*/ 263 w 579"/>
                <a:gd name="T29" fmla="*/ 337 h 474"/>
                <a:gd name="T30" fmla="*/ 301 w 579"/>
                <a:gd name="T31" fmla="*/ 293 h 474"/>
                <a:gd name="T32" fmla="*/ 238 w 579"/>
                <a:gd name="T33" fmla="*/ 326 h 474"/>
                <a:gd name="T34" fmla="*/ 215 w 579"/>
                <a:gd name="T35" fmla="*/ 367 h 474"/>
                <a:gd name="T36" fmla="*/ 178 w 579"/>
                <a:gd name="T37" fmla="*/ 392 h 474"/>
                <a:gd name="T38" fmla="*/ 82 w 579"/>
                <a:gd name="T39" fmla="*/ 459 h 474"/>
                <a:gd name="T40" fmla="*/ 0 w 579"/>
                <a:gd name="T41" fmla="*/ 463 h 474"/>
                <a:gd name="T42" fmla="*/ 74 w 579"/>
                <a:gd name="T43" fmla="*/ 430 h 474"/>
                <a:gd name="T44" fmla="*/ 141 w 579"/>
                <a:gd name="T45" fmla="*/ 355 h 474"/>
                <a:gd name="T46" fmla="*/ 111 w 579"/>
                <a:gd name="T47" fmla="*/ 355 h 474"/>
                <a:gd name="T48" fmla="*/ 80 w 579"/>
                <a:gd name="T49" fmla="*/ 346 h 474"/>
                <a:gd name="T50" fmla="*/ 89 w 579"/>
                <a:gd name="T51" fmla="*/ 307 h 474"/>
                <a:gd name="T52" fmla="*/ 62 w 579"/>
                <a:gd name="T53" fmla="*/ 325 h 474"/>
                <a:gd name="T54" fmla="*/ 68 w 579"/>
                <a:gd name="T55" fmla="*/ 295 h 474"/>
                <a:gd name="T56" fmla="*/ 44 w 579"/>
                <a:gd name="T57" fmla="*/ 273 h 474"/>
                <a:gd name="T58" fmla="*/ 71 w 579"/>
                <a:gd name="T59" fmla="*/ 243 h 474"/>
                <a:gd name="T60" fmla="*/ 111 w 579"/>
                <a:gd name="T61" fmla="*/ 243 h 474"/>
                <a:gd name="T62" fmla="*/ 144 w 579"/>
                <a:gd name="T63" fmla="*/ 225 h 474"/>
                <a:gd name="T64" fmla="*/ 159 w 579"/>
                <a:gd name="T65" fmla="*/ 194 h 474"/>
                <a:gd name="T66" fmla="*/ 126 w 579"/>
                <a:gd name="T67" fmla="*/ 200 h 474"/>
                <a:gd name="T68" fmla="*/ 77 w 579"/>
                <a:gd name="T69" fmla="*/ 191 h 474"/>
                <a:gd name="T70" fmla="*/ 62 w 579"/>
                <a:gd name="T71" fmla="*/ 164 h 474"/>
                <a:gd name="T72" fmla="*/ 101 w 579"/>
                <a:gd name="T73" fmla="*/ 149 h 474"/>
                <a:gd name="T74" fmla="*/ 120 w 579"/>
                <a:gd name="T75" fmla="*/ 134 h 474"/>
                <a:gd name="T76" fmla="*/ 156 w 579"/>
                <a:gd name="T77" fmla="*/ 143 h 474"/>
                <a:gd name="T78" fmla="*/ 141 w 579"/>
                <a:gd name="T79" fmla="*/ 115 h 474"/>
                <a:gd name="T80" fmla="*/ 114 w 579"/>
                <a:gd name="T81" fmla="*/ 76 h 474"/>
                <a:gd name="T82" fmla="*/ 190 w 579"/>
                <a:gd name="T83" fmla="*/ 33 h 474"/>
                <a:gd name="T84" fmla="*/ 241 w 579"/>
                <a:gd name="T85" fmla="*/ 12 h 474"/>
                <a:gd name="T86" fmla="*/ 293 w 579"/>
                <a:gd name="T87" fmla="*/ 0 h 474"/>
                <a:gd name="T88" fmla="*/ 307 w 579"/>
                <a:gd name="T89" fmla="*/ 18 h 474"/>
                <a:gd name="T90" fmla="*/ 351 w 579"/>
                <a:gd name="T91" fmla="*/ 6 h 474"/>
                <a:gd name="T92" fmla="*/ 424 w 579"/>
                <a:gd name="T93" fmla="*/ 26 h 474"/>
                <a:gd name="T94" fmla="*/ 454 w 579"/>
                <a:gd name="T95" fmla="*/ 36 h 474"/>
                <a:gd name="T96" fmla="*/ 515 w 579"/>
                <a:gd name="T97" fmla="*/ 48 h 474"/>
                <a:gd name="T98" fmla="*/ 453 w 579"/>
                <a:gd name="T99" fmla="*/ 310 h 474"/>
                <a:gd name="T100" fmla="*/ 465 w 579"/>
                <a:gd name="T101" fmla="*/ 339 h 474"/>
                <a:gd name="T102" fmla="*/ 485 w 579"/>
                <a:gd name="T103" fmla="*/ 339 h 474"/>
                <a:gd name="T104" fmla="*/ 498 w 579"/>
                <a:gd name="T105" fmla="*/ 326 h 474"/>
                <a:gd name="T106" fmla="*/ 535 w 579"/>
                <a:gd name="T107" fmla="*/ 357 h 474"/>
                <a:gd name="T108" fmla="*/ 548 w 579"/>
                <a:gd name="T109" fmla="*/ 383 h 474"/>
                <a:gd name="T110" fmla="*/ 579 w 579"/>
                <a:gd name="T111" fmla="*/ 41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79" h="474">
                  <a:moveTo>
                    <a:pt x="567" y="430"/>
                  </a:moveTo>
                  <a:cubicBezTo>
                    <a:pt x="553" y="430"/>
                    <a:pt x="553" y="430"/>
                    <a:pt x="553" y="430"/>
                  </a:cubicBezTo>
                  <a:cubicBezTo>
                    <a:pt x="539" y="422"/>
                    <a:pt x="539" y="422"/>
                    <a:pt x="539" y="422"/>
                  </a:cubicBezTo>
                  <a:cubicBezTo>
                    <a:pt x="539" y="409"/>
                    <a:pt x="539" y="409"/>
                    <a:pt x="539" y="409"/>
                  </a:cubicBezTo>
                  <a:cubicBezTo>
                    <a:pt x="529" y="407"/>
                    <a:pt x="529" y="407"/>
                    <a:pt x="529" y="407"/>
                  </a:cubicBezTo>
                  <a:cubicBezTo>
                    <a:pt x="521" y="398"/>
                    <a:pt x="521" y="398"/>
                    <a:pt x="521" y="398"/>
                  </a:cubicBezTo>
                  <a:cubicBezTo>
                    <a:pt x="521" y="383"/>
                    <a:pt x="521" y="383"/>
                    <a:pt x="521" y="383"/>
                  </a:cubicBezTo>
                  <a:cubicBezTo>
                    <a:pt x="523" y="375"/>
                    <a:pt x="523" y="375"/>
                    <a:pt x="523" y="375"/>
                  </a:cubicBezTo>
                  <a:cubicBezTo>
                    <a:pt x="515" y="372"/>
                    <a:pt x="515" y="372"/>
                    <a:pt x="515" y="372"/>
                  </a:cubicBezTo>
                  <a:cubicBezTo>
                    <a:pt x="509" y="378"/>
                    <a:pt x="509" y="378"/>
                    <a:pt x="509" y="378"/>
                  </a:cubicBezTo>
                  <a:cubicBezTo>
                    <a:pt x="498" y="372"/>
                    <a:pt x="498" y="372"/>
                    <a:pt x="498" y="372"/>
                  </a:cubicBezTo>
                  <a:cubicBezTo>
                    <a:pt x="491" y="360"/>
                    <a:pt x="491" y="360"/>
                    <a:pt x="491" y="360"/>
                  </a:cubicBezTo>
                  <a:cubicBezTo>
                    <a:pt x="483" y="372"/>
                    <a:pt x="483" y="372"/>
                    <a:pt x="483" y="372"/>
                  </a:cubicBezTo>
                  <a:cubicBezTo>
                    <a:pt x="469" y="364"/>
                    <a:pt x="469" y="364"/>
                    <a:pt x="469" y="364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51" y="354"/>
                    <a:pt x="451" y="354"/>
                    <a:pt x="451" y="354"/>
                  </a:cubicBezTo>
                  <a:cubicBezTo>
                    <a:pt x="448" y="340"/>
                    <a:pt x="448" y="340"/>
                    <a:pt x="448" y="340"/>
                  </a:cubicBezTo>
                  <a:cubicBezTo>
                    <a:pt x="430" y="336"/>
                    <a:pt x="430" y="336"/>
                    <a:pt x="430" y="336"/>
                  </a:cubicBezTo>
                  <a:cubicBezTo>
                    <a:pt x="428" y="325"/>
                    <a:pt x="428" y="325"/>
                    <a:pt x="428" y="325"/>
                  </a:cubicBezTo>
                  <a:cubicBezTo>
                    <a:pt x="422" y="320"/>
                    <a:pt x="422" y="320"/>
                    <a:pt x="422" y="320"/>
                  </a:cubicBezTo>
                  <a:cubicBezTo>
                    <a:pt x="369" y="317"/>
                    <a:pt x="369" y="317"/>
                    <a:pt x="369" y="317"/>
                  </a:cubicBezTo>
                  <a:cubicBezTo>
                    <a:pt x="369" y="302"/>
                    <a:pt x="369" y="302"/>
                    <a:pt x="369" y="302"/>
                  </a:cubicBezTo>
                  <a:cubicBezTo>
                    <a:pt x="352" y="301"/>
                    <a:pt x="352" y="301"/>
                    <a:pt x="352" y="301"/>
                  </a:cubicBezTo>
                  <a:cubicBezTo>
                    <a:pt x="348" y="288"/>
                    <a:pt x="348" y="288"/>
                    <a:pt x="348" y="288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2" y="316"/>
                    <a:pt x="322" y="316"/>
                    <a:pt x="322" y="316"/>
                  </a:cubicBezTo>
                  <a:cubicBezTo>
                    <a:pt x="307" y="323"/>
                    <a:pt x="307" y="323"/>
                    <a:pt x="307" y="323"/>
                  </a:cubicBezTo>
                  <a:cubicBezTo>
                    <a:pt x="307" y="323"/>
                    <a:pt x="282" y="360"/>
                    <a:pt x="264" y="355"/>
                  </a:cubicBezTo>
                  <a:cubicBezTo>
                    <a:pt x="250" y="346"/>
                    <a:pt x="250" y="346"/>
                    <a:pt x="250" y="346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55" y="326"/>
                    <a:pt x="255" y="326"/>
                    <a:pt x="255" y="326"/>
                  </a:cubicBezTo>
                  <a:cubicBezTo>
                    <a:pt x="301" y="293"/>
                    <a:pt x="301" y="293"/>
                    <a:pt x="301" y="293"/>
                  </a:cubicBezTo>
                  <a:cubicBezTo>
                    <a:pt x="272" y="285"/>
                    <a:pt x="272" y="285"/>
                    <a:pt x="272" y="285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11" y="351"/>
                    <a:pt x="211" y="351"/>
                    <a:pt x="211" y="351"/>
                  </a:cubicBezTo>
                  <a:cubicBezTo>
                    <a:pt x="215" y="367"/>
                    <a:pt x="215" y="367"/>
                    <a:pt x="215" y="367"/>
                  </a:cubicBezTo>
                  <a:cubicBezTo>
                    <a:pt x="191" y="383"/>
                    <a:pt x="191" y="383"/>
                    <a:pt x="191" y="38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68" y="401"/>
                    <a:pt x="168" y="401"/>
                    <a:pt x="168" y="401"/>
                  </a:cubicBezTo>
                  <a:cubicBezTo>
                    <a:pt x="82" y="459"/>
                    <a:pt x="82" y="459"/>
                    <a:pt x="82" y="459"/>
                  </a:cubicBezTo>
                  <a:cubicBezTo>
                    <a:pt x="1" y="474"/>
                    <a:pt x="1" y="474"/>
                    <a:pt x="1" y="474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74" y="430"/>
                    <a:pt x="74" y="430"/>
                    <a:pt x="74" y="430"/>
                  </a:cubicBezTo>
                  <a:cubicBezTo>
                    <a:pt x="144" y="384"/>
                    <a:pt x="144" y="384"/>
                    <a:pt x="144" y="384"/>
                  </a:cubicBezTo>
                  <a:cubicBezTo>
                    <a:pt x="141" y="355"/>
                    <a:pt x="141" y="355"/>
                    <a:pt x="141" y="355"/>
                  </a:cubicBezTo>
                  <a:cubicBezTo>
                    <a:pt x="120" y="363"/>
                    <a:pt x="120" y="363"/>
                    <a:pt x="120" y="363"/>
                  </a:cubicBezTo>
                  <a:cubicBezTo>
                    <a:pt x="111" y="355"/>
                    <a:pt x="111" y="355"/>
                    <a:pt x="111" y="355"/>
                  </a:cubicBezTo>
                  <a:cubicBezTo>
                    <a:pt x="83" y="364"/>
                    <a:pt x="83" y="364"/>
                    <a:pt x="83" y="364"/>
                  </a:cubicBezTo>
                  <a:cubicBezTo>
                    <a:pt x="80" y="346"/>
                    <a:pt x="80" y="346"/>
                    <a:pt x="80" y="346"/>
                  </a:cubicBezTo>
                  <a:cubicBezTo>
                    <a:pt x="89" y="331"/>
                    <a:pt x="89" y="331"/>
                    <a:pt x="89" y="331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0" y="322"/>
                    <a:pt x="80" y="322"/>
                    <a:pt x="80" y="322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68" y="295"/>
                    <a:pt x="68" y="295"/>
                    <a:pt x="68" y="295"/>
                  </a:cubicBezTo>
                  <a:cubicBezTo>
                    <a:pt x="53" y="288"/>
                    <a:pt x="53" y="288"/>
                    <a:pt x="53" y="288"/>
                  </a:cubicBezTo>
                  <a:cubicBezTo>
                    <a:pt x="44" y="273"/>
                    <a:pt x="44" y="273"/>
                    <a:pt x="44" y="273"/>
                  </a:cubicBezTo>
                  <a:cubicBezTo>
                    <a:pt x="68" y="261"/>
                    <a:pt x="68" y="261"/>
                    <a:pt x="68" y="261"/>
                  </a:cubicBezTo>
                  <a:cubicBezTo>
                    <a:pt x="71" y="243"/>
                    <a:pt x="71" y="243"/>
                    <a:pt x="71" y="24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111" y="243"/>
                    <a:pt x="111" y="243"/>
                    <a:pt x="111" y="243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44" y="225"/>
                    <a:pt x="144" y="225"/>
                    <a:pt x="144" y="225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50" y="185"/>
                    <a:pt x="150" y="185"/>
                    <a:pt x="150" y="185"/>
                  </a:cubicBezTo>
                  <a:cubicBezTo>
                    <a:pt x="126" y="200"/>
                    <a:pt x="126" y="200"/>
                    <a:pt x="126" y="200"/>
                  </a:cubicBezTo>
                  <a:cubicBezTo>
                    <a:pt x="89" y="200"/>
                    <a:pt x="89" y="200"/>
                    <a:pt x="89" y="200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80" y="173"/>
                    <a:pt x="80" y="173"/>
                    <a:pt x="80" y="173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71" y="152"/>
                    <a:pt x="71" y="152"/>
                    <a:pt x="71" y="152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56" y="143"/>
                    <a:pt x="156" y="143"/>
                    <a:pt x="156" y="143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41" y="12"/>
                    <a:pt x="241" y="12"/>
                    <a:pt x="241" y="12"/>
                  </a:cubicBezTo>
                  <a:cubicBezTo>
                    <a:pt x="278" y="12"/>
                    <a:pt x="278" y="12"/>
                    <a:pt x="278" y="12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51" y="6"/>
                    <a:pt x="351" y="6"/>
                    <a:pt x="351" y="6"/>
                  </a:cubicBezTo>
                  <a:cubicBezTo>
                    <a:pt x="369" y="30"/>
                    <a:pt x="369" y="30"/>
                    <a:pt x="369" y="30"/>
                  </a:cubicBezTo>
                  <a:cubicBezTo>
                    <a:pt x="424" y="26"/>
                    <a:pt x="424" y="26"/>
                    <a:pt x="424" y="26"/>
                  </a:cubicBezTo>
                  <a:cubicBezTo>
                    <a:pt x="436" y="38"/>
                    <a:pt x="436" y="38"/>
                    <a:pt x="436" y="38"/>
                  </a:cubicBezTo>
                  <a:cubicBezTo>
                    <a:pt x="454" y="36"/>
                    <a:pt x="454" y="36"/>
                    <a:pt x="454" y="36"/>
                  </a:cubicBezTo>
                  <a:cubicBezTo>
                    <a:pt x="497" y="32"/>
                    <a:pt x="497" y="32"/>
                    <a:pt x="497" y="32"/>
                  </a:cubicBezTo>
                  <a:cubicBezTo>
                    <a:pt x="515" y="48"/>
                    <a:pt x="515" y="48"/>
                    <a:pt x="515" y="48"/>
                  </a:cubicBezTo>
                  <a:cubicBezTo>
                    <a:pt x="437" y="316"/>
                    <a:pt x="437" y="316"/>
                    <a:pt x="437" y="316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60" y="316"/>
                    <a:pt x="460" y="316"/>
                    <a:pt x="460" y="316"/>
                  </a:cubicBezTo>
                  <a:cubicBezTo>
                    <a:pt x="465" y="339"/>
                    <a:pt x="465" y="339"/>
                    <a:pt x="465" y="339"/>
                  </a:cubicBezTo>
                  <a:cubicBezTo>
                    <a:pt x="480" y="349"/>
                    <a:pt x="480" y="349"/>
                    <a:pt x="480" y="349"/>
                  </a:cubicBezTo>
                  <a:cubicBezTo>
                    <a:pt x="485" y="339"/>
                    <a:pt x="485" y="339"/>
                    <a:pt x="485" y="339"/>
                  </a:cubicBezTo>
                  <a:cubicBezTo>
                    <a:pt x="495" y="339"/>
                    <a:pt x="495" y="339"/>
                    <a:pt x="495" y="339"/>
                  </a:cubicBezTo>
                  <a:cubicBezTo>
                    <a:pt x="498" y="326"/>
                    <a:pt x="498" y="326"/>
                    <a:pt x="498" y="326"/>
                  </a:cubicBezTo>
                  <a:cubicBezTo>
                    <a:pt x="509" y="328"/>
                    <a:pt x="509" y="328"/>
                    <a:pt x="509" y="328"/>
                  </a:cubicBezTo>
                  <a:cubicBezTo>
                    <a:pt x="535" y="357"/>
                    <a:pt x="535" y="357"/>
                    <a:pt x="535" y="357"/>
                  </a:cubicBezTo>
                  <a:cubicBezTo>
                    <a:pt x="539" y="378"/>
                    <a:pt x="539" y="378"/>
                    <a:pt x="539" y="378"/>
                  </a:cubicBezTo>
                  <a:cubicBezTo>
                    <a:pt x="548" y="383"/>
                    <a:pt x="548" y="383"/>
                    <a:pt x="548" y="383"/>
                  </a:cubicBezTo>
                  <a:cubicBezTo>
                    <a:pt x="555" y="412"/>
                    <a:pt x="555" y="412"/>
                    <a:pt x="555" y="412"/>
                  </a:cubicBezTo>
                  <a:cubicBezTo>
                    <a:pt x="579" y="418"/>
                    <a:pt x="579" y="418"/>
                    <a:pt x="579" y="418"/>
                  </a:cubicBezTo>
                  <a:cubicBezTo>
                    <a:pt x="567" y="430"/>
                    <a:pt x="567" y="430"/>
                    <a:pt x="567" y="430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Freeform 163">
              <a:extLst>
                <a:ext uri="{FF2B5EF4-FFF2-40B4-BE49-F238E27FC236}">
                  <a16:creationId xmlns:a16="http://schemas.microsoft.com/office/drawing/2014/main" id="{BFE45735-BA34-B9F3-4F3B-C4289DF25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470" y="2936674"/>
              <a:ext cx="2750748" cy="1472523"/>
            </a:xfrm>
            <a:custGeom>
              <a:avLst/>
              <a:gdLst>
                <a:gd name="T0" fmla="*/ 1253 w 1296"/>
                <a:gd name="T1" fmla="*/ 152 h 726"/>
                <a:gd name="T2" fmla="*/ 1215 w 1296"/>
                <a:gd name="T3" fmla="*/ 163 h 726"/>
                <a:gd name="T4" fmla="*/ 1219 w 1296"/>
                <a:gd name="T5" fmla="*/ 217 h 726"/>
                <a:gd name="T6" fmla="*/ 1148 w 1296"/>
                <a:gd name="T7" fmla="*/ 251 h 726"/>
                <a:gd name="T8" fmla="*/ 1104 w 1296"/>
                <a:gd name="T9" fmla="*/ 283 h 726"/>
                <a:gd name="T10" fmla="*/ 1072 w 1296"/>
                <a:gd name="T11" fmla="*/ 341 h 726"/>
                <a:gd name="T12" fmla="*/ 1072 w 1296"/>
                <a:gd name="T13" fmla="*/ 411 h 726"/>
                <a:gd name="T14" fmla="*/ 1026 w 1296"/>
                <a:gd name="T15" fmla="*/ 436 h 726"/>
                <a:gd name="T16" fmla="*/ 981 w 1296"/>
                <a:gd name="T17" fmla="*/ 483 h 726"/>
                <a:gd name="T18" fmla="*/ 937 w 1296"/>
                <a:gd name="T19" fmla="*/ 526 h 726"/>
                <a:gd name="T20" fmla="*/ 945 w 1296"/>
                <a:gd name="T21" fmla="*/ 596 h 726"/>
                <a:gd name="T22" fmla="*/ 962 w 1296"/>
                <a:gd name="T23" fmla="*/ 703 h 726"/>
                <a:gd name="T24" fmla="*/ 917 w 1296"/>
                <a:gd name="T25" fmla="*/ 697 h 726"/>
                <a:gd name="T26" fmla="*/ 899 w 1296"/>
                <a:gd name="T27" fmla="*/ 595 h 726"/>
                <a:gd name="T28" fmla="*/ 830 w 1296"/>
                <a:gd name="T29" fmla="*/ 565 h 726"/>
                <a:gd name="T30" fmla="*/ 740 w 1296"/>
                <a:gd name="T31" fmla="*/ 569 h 726"/>
                <a:gd name="T32" fmla="*/ 700 w 1296"/>
                <a:gd name="T33" fmla="*/ 588 h 726"/>
                <a:gd name="T34" fmla="*/ 671 w 1296"/>
                <a:gd name="T35" fmla="*/ 586 h 726"/>
                <a:gd name="T36" fmla="*/ 628 w 1296"/>
                <a:gd name="T37" fmla="*/ 572 h 726"/>
                <a:gd name="T38" fmla="*/ 585 w 1296"/>
                <a:gd name="T39" fmla="*/ 624 h 726"/>
                <a:gd name="T40" fmla="*/ 517 w 1296"/>
                <a:gd name="T41" fmla="*/ 674 h 726"/>
                <a:gd name="T42" fmla="*/ 485 w 1296"/>
                <a:gd name="T43" fmla="*/ 599 h 726"/>
                <a:gd name="T44" fmla="*/ 439 w 1296"/>
                <a:gd name="T45" fmla="*/ 595 h 726"/>
                <a:gd name="T46" fmla="*/ 389 w 1296"/>
                <a:gd name="T47" fmla="*/ 553 h 726"/>
                <a:gd name="T48" fmla="*/ 361 w 1296"/>
                <a:gd name="T49" fmla="*/ 502 h 726"/>
                <a:gd name="T50" fmla="*/ 320 w 1296"/>
                <a:gd name="T51" fmla="*/ 530 h 726"/>
                <a:gd name="T52" fmla="*/ 223 w 1296"/>
                <a:gd name="T53" fmla="*/ 532 h 726"/>
                <a:gd name="T54" fmla="*/ 173 w 1296"/>
                <a:gd name="T55" fmla="*/ 487 h 726"/>
                <a:gd name="T56" fmla="*/ 95 w 1296"/>
                <a:gd name="T57" fmla="*/ 454 h 726"/>
                <a:gd name="T58" fmla="*/ 57 w 1296"/>
                <a:gd name="T59" fmla="*/ 395 h 726"/>
                <a:gd name="T60" fmla="*/ 38 w 1296"/>
                <a:gd name="T61" fmla="*/ 349 h 726"/>
                <a:gd name="T62" fmla="*/ 0 w 1296"/>
                <a:gd name="T63" fmla="*/ 244 h 726"/>
                <a:gd name="T64" fmla="*/ 3 w 1296"/>
                <a:gd name="T65" fmla="*/ 209 h 726"/>
                <a:gd name="T66" fmla="*/ 25 w 1296"/>
                <a:gd name="T67" fmla="*/ 163 h 726"/>
                <a:gd name="T68" fmla="*/ 46 w 1296"/>
                <a:gd name="T69" fmla="*/ 67 h 726"/>
                <a:gd name="T70" fmla="*/ 42 w 1296"/>
                <a:gd name="T71" fmla="*/ 23 h 726"/>
                <a:gd name="T72" fmla="*/ 87 w 1296"/>
                <a:gd name="T73" fmla="*/ 48 h 726"/>
                <a:gd name="T74" fmla="*/ 700 w 1296"/>
                <a:gd name="T75" fmla="*/ 16 h 726"/>
                <a:gd name="T76" fmla="*/ 847 w 1296"/>
                <a:gd name="T77" fmla="*/ 23 h 726"/>
                <a:gd name="T78" fmla="*/ 941 w 1296"/>
                <a:gd name="T79" fmla="*/ 113 h 726"/>
                <a:gd name="T80" fmla="*/ 922 w 1296"/>
                <a:gd name="T81" fmla="*/ 217 h 726"/>
                <a:gd name="T82" fmla="*/ 1027 w 1296"/>
                <a:gd name="T83" fmla="*/ 168 h 726"/>
                <a:gd name="T84" fmla="*/ 1108 w 1296"/>
                <a:gd name="T85" fmla="*/ 119 h 726"/>
                <a:gd name="T86" fmla="*/ 1230 w 1296"/>
                <a:gd name="T87" fmla="*/ 81 h 726"/>
                <a:gd name="T88" fmla="*/ 1281 w 1296"/>
                <a:gd name="T89" fmla="*/ 113 h 726"/>
                <a:gd name="T90" fmla="*/ 1283 w 1296"/>
                <a:gd name="T91" fmla="*/ 137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96" h="726">
                  <a:moveTo>
                    <a:pt x="1283" y="137"/>
                  </a:moveTo>
                  <a:lnTo>
                    <a:pt x="1262" y="139"/>
                  </a:lnTo>
                  <a:lnTo>
                    <a:pt x="1253" y="152"/>
                  </a:lnTo>
                  <a:lnTo>
                    <a:pt x="1237" y="151"/>
                  </a:lnTo>
                  <a:lnTo>
                    <a:pt x="1233" y="163"/>
                  </a:lnTo>
                  <a:lnTo>
                    <a:pt x="1215" y="163"/>
                  </a:lnTo>
                  <a:lnTo>
                    <a:pt x="1207" y="183"/>
                  </a:lnTo>
                  <a:lnTo>
                    <a:pt x="1203" y="201"/>
                  </a:lnTo>
                  <a:lnTo>
                    <a:pt x="1219" y="217"/>
                  </a:lnTo>
                  <a:lnTo>
                    <a:pt x="1199" y="229"/>
                  </a:lnTo>
                  <a:lnTo>
                    <a:pt x="1156" y="233"/>
                  </a:lnTo>
                  <a:lnTo>
                    <a:pt x="1148" y="251"/>
                  </a:lnTo>
                  <a:lnTo>
                    <a:pt x="1141" y="263"/>
                  </a:lnTo>
                  <a:lnTo>
                    <a:pt x="1115" y="267"/>
                  </a:lnTo>
                  <a:lnTo>
                    <a:pt x="1104" y="283"/>
                  </a:lnTo>
                  <a:lnTo>
                    <a:pt x="1098" y="324"/>
                  </a:lnTo>
                  <a:lnTo>
                    <a:pt x="1081" y="329"/>
                  </a:lnTo>
                  <a:lnTo>
                    <a:pt x="1072" y="341"/>
                  </a:lnTo>
                  <a:lnTo>
                    <a:pt x="1061" y="356"/>
                  </a:lnTo>
                  <a:lnTo>
                    <a:pt x="1073" y="364"/>
                  </a:lnTo>
                  <a:lnTo>
                    <a:pt x="1072" y="411"/>
                  </a:lnTo>
                  <a:lnTo>
                    <a:pt x="1056" y="419"/>
                  </a:lnTo>
                  <a:lnTo>
                    <a:pt x="1052" y="438"/>
                  </a:lnTo>
                  <a:lnTo>
                    <a:pt x="1026" y="436"/>
                  </a:lnTo>
                  <a:lnTo>
                    <a:pt x="1014" y="452"/>
                  </a:lnTo>
                  <a:lnTo>
                    <a:pt x="990" y="460"/>
                  </a:lnTo>
                  <a:lnTo>
                    <a:pt x="981" y="483"/>
                  </a:lnTo>
                  <a:lnTo>
                    <a:pt x="963" y="487"/>
                  </a:lnTo>
                  <a:lnTo>
                    <a:pt x="944" y="504"/>
                  </a:lnTo>
                  <a:lnTo>
                    <a:pt x="937" y="526"/>
                  </a:lnTo>
                  <a:lnTo>
                    <a:pt x="937" y="562"/>
                  </a:lnTo>
                  <a:lnTo>
                    <a:pt x="936" y="592"/>
                  </a:lnTo>
                  <a:lnTo>
                    <a:pt x="945" y="596"/>
                  </a:lnTo>
                  <a:lnTo>
                    <a:pt x="948" y="636"/>
                  </a:lnTo>
                  <a:lnTo>
                    <a:pt x="952" y="646"/>
                  </a:lnTo>
                  <a:lnTo>
                    <a:pt x="962" y="703"/>
                  </a:lnTo>
                  <a:lnTo>
                    <a:pt x="953" y="726"/>
                  </a:lnTo>
                  <a:lnTo>
                    <a:pt x="941" y="711"/>
                  </a:lnTo>
                  <a:lnTo>
                    <a:pt x="917" y="697"/>
                  </a:lnTo>
                  <a:lnTo>
                    <a:pt x="905" y="665"/>
                  </a:lnTo>
                  <a:lnTo>
                    <a:pt x="895" y="631"/>
                  </a:lnTo>
                  <a:lnTo>
                    <a:pt x="899" y="595"/>
                  </a:lnTo>
                  <a:lnTo>
                    <a:pt x="880" y="576"/>
                  </a:lnTo>
                  <a:lnTo>
                    <a:pt x="859" y="558"/>
                  </a:lnTo>
                  <a:lnTo>
                    <a:pt x="830" y="565"/>
                  </a:lnTo>
                  <a:lnTo>
                    <a:pt x="809" y="553"/>
                  </a:lnTo>
                  <a:lnTo>
                    <a:pt x="756" y="557"/>
                  </a:lnTo>
                  <a:lnTo>
                    <a:pt x="740" y="569"/>
                  </a:lnTo>
                  <a:lnTo>
                    <a:pt x="751" y="592"/>
                  </a:lnTo>
                  <a:lnTo>
                    <a:pt x="726" y="595"/>
                  </a:lnTo>
                  <a:lnTo>
                    <a:pt x="700" y="588"/>
                  </a:lnTo>
                  <a:lnTo>
                    <a:pt x="696" y="557"/>
                  </a:lnTo>
                  <a:lnTo>
                    <a:pt x="678" y="562"/>
                  </a:lnTo>
                  <a:lnTo>
                    <a:pt x="671" y="586"/>
                  </a:lnTo>
                  <a:lnTo>
                    <a:pt x="658" y="582"/>
                  </a:lnTo>
                  <a:lnTo>
                    <a:pt x="644" y="562"/>
                  </a:lnTo>
                  <a:lnTo>
                    <a:pt x="628" y="572"/>
                  </a:lnTo>
                  <a:lnTo>
                    <a:pt x="613" y="586"/>
                  </a:lnTo>
                  <a:lnTo>
                    <a:pt x="600" y="608"/>
                  </a:lnTo>
                  <a:lnTo>
                    <a:pt x="585" y="624"/>
                  </a:lnTo>
                  <a:lnTo>
                    <a:pt x="559" y="636"/>
                  </a:lnTo>
                  <a:lnTo>
                    <a:pt x="550" y="674"/>
                  </a:lnTo>
                  <a:lnTo>
                    <a:pt x="517" y="674"/>
                  </a:lnTo>
                  <a:lnTo>
                    <a:pt x="511" y="643"/>
                  </a:lnTo>
                  <a:lnTo>
                    <a:pt x="490" y="632"/>
                  </a:lnTo>
                  <a:lnTo>
                    <a:pt x="485" y="599"/>
                  </a:lnTo>
                  <a:lnTo>
                    <a:pt x="470" y="580"/>
                  </a:lnTo>
                  <a:lnTo>
                    <a:pt x="447" y="562"/>
                  </a:lnTo>
                  <a:lnTo>
                    <a:pt x="439" y="595"/>
                  </a:lnTo>
                  <a:lnTo>
                    <a:pt x="415" y="595"/>
                  </a:lnTo>
                  <a:lnTo>
                    <a:pt x="403" y="557"/>
                  </a:lnTo>
                  <a:lnTo>
                    <a:pt x="389" y="553"/>
                  </a:lnTo>
                  <a:lnTo>
                    <a:pt x="386" y="530"/>
                  </a:lnTo>
                  <a:lnTo>
                    <a:pt x="369" y="526"/>
                  </a:lnTo>
                  <a:lnTo>
                    <a:pt x="361" y="502"/>
                  </a:lnTo>
                  <a:lnTo>
                    <a:pt x="344" y="514"/>
                  </a:lnTo>
                  <a:lnTo>
                    <a:pt x="324" y="516"/>
                  </a:lnTo>
                  <a:lnTo>
                    <a:pt x="320" y="530"/>
                  </a:lnTo>
                  <a:lnTo>
                    <a:pt x="285" y="530"/>
                  </a:lnTo>
                  <a:lnTo>
                    <a:pt x="260" y="541"/>
                  </a:lnTo>
                  <a:lnTo>
                    <a:pt x="223" y="532"/>
                  </a:lnTo>
                  <a:lnTo>
                    <a:pt x="200" y="508"/>
                  </a:lnTo>
                  <a:lnTo>
                    <a:pt x="180" y="500"/>
                  </a:lnTo>
                  <a:lnTo>
                    <a:pt x="173" y="487"/>
                  </a:lnTo>
                  <a:lnTo>
                    <a:pt x="123" y="484"/>
                  </a:lnTo>
                  <a:lnTo>
                    <a:pt x="125" y="464"/>
                  </a:lnTo>
                  <a:lnTo>
                    <a:pt x="95" y="454"/>
                  </a:lnTo>
                  <a:lnTo>
                    <a:pt x="75" y="438"/>
                  </a:lnTo>
                  <a:lnTo>
                    <a:pt x="53" y="427"/>
                  </a:lnTo>
                  <a:lnTo>
                    <a:pt x="57" y="395"/>
                  </a:lnTo>
                  <a:lnTo>
                    <a:pt x="29" y="390"/>
                  </a:lnTo>
                  <a:lnTo>
                    <a:pt x="30" y="372"/>
                  </a:lnTo>
                  <a:lnTo>
                    <a:pt x="38" y="349"/>
                  </a:lnTo>
                  <a:lnTo>
                    <a:pt x="25" y="332"/>
                  </a:lnTo>
                  <a:lnTo>
                    <a:pt x="4" y="311"/>
                  </a:lnTo>
                  <a:lnTo>
                    <a:pt x="0" y="244"/>
                  </a:lnTo>
                  <a:lnTo>
                    <a:pt x="14" y="232"/>
                  </a:lnTo>
                  <a:lnTo>
                    <a:pt x="4" y="221"/>
                  </a:lnTo>
                  <a:lnTo>
                    <a:pt x="3" y="209"/>
                  </a:lnTo>
                  <a:lnTo>
                    <a:pt x="8" y="197"/>
                  </a:lnTo>
                  <a:lnTo>
                    <a:pt x="13" y="171"/>
                  </a:lnTo>
                  <a:lnTo>
                    <a:pt x="25" y="163"/>
                  </a:lnTo>
                  <a:lnTo>
                    <a:pt x="25" y="123"/>
                  </a:lnTo>
                  <a:lnTo>
                    <a:pt x="37" y="113"/>
                  </a:lnTo>
                  <a:lnTo>
                    <a:pt x="46" y="67"/>
                  </a:lnTo>
                  <a:lnTo>
                    <a:pt x="59" y="63"/>
                  </a:lnTo>
                  <a:lnTo>
                    <a:pt x="42" y="43"/>
                  </a:lnTo>
                  <a:lnTo>
                    <a:pt x="42" y="23"/>
                  </a:lnTo>
                  <a:lnTo>
                    <a:pt x="63" y="19"/>
                  </a:lnTo>
                  <a:lnTo>
                    <a:pt x="77" y="35"/>
                  </a:lnTo>
                  <a:lnTo>
                    <a:pt x="87" y="48"/>
                  </a:lnTo>
                  <a:lnTo>
                    <a:pt x="91" y="2"/>
                  </a:lnTo>
                  <a:lnTo>
                    <a:pt x="702" y="0"/>
                  </a:lnTo>
                  <a:lnTo>
                    <a:pt x="700" y="16"/>
                  </a:lnTo>
                  <a:lnTo>
                    <a:pt x="743" y="16"/>
                  </a:lnTo>
                  <a:lnTo>
                    <a:pt x="806" y="23"/>
                  </a:lnTo>
                  <a:lnTo>
                    <a:pt x="847" y="23"/>
                  </a:lnTo>
                  <a:lnTo>
                    <a:pt x="879" y="47"/>
                  </a:lnTo>
                  <a:lnTo>
                    <a:pt x="917" y="67"/>
                  </a:lnTo>
                  <a:lnTo>
                    <a:pt x="941" y="113"/>
                  </a:lnTo>
                  <a:lnTo>
                    <a:pt x="963" y="159"/>
                  </a:lnTo>
                  <a:lnTo>
                    <a:pt x="936" y="199"/>
                  </a:lnTo>
                  <a:lnTo>
                    <a:pt x="922" y="217"/>
                  </a:lnTo>
                  <a:lnTo>
                    <a:pt x="957" y="232"/>
                  </a:lnTo>
                  <a:lnTo>
                    <a:pt x="1007" y="187"/>
                  </a:lnTo>
                  <a:lnTo>
                    <a:pt x="1027" y="168"/>
                  </a:lnTo>
                  <a:lnTo>
                    <a:pt x="1080" y="171"/>
                  </a:lnTo>
                  <a:lnTo>
                    <a:pt x="1090" y="137"/>
                  </a:lnTo>
                  <a:lnTo>
                    <a:pt x="1108" y="119"/>
                  </a:lnTo>
                  <a:lnTo>
                    <a:pt x="1203" y="125"/>
                  </a:lnTo>
                  <a:lnTo>
                    <a:pt x="1219" y="102"/>
                  </a:lnTo>
                  <a:lnTo>
                    <a:pt x="1230" y="81"/>
                  </a:lnTo>
                  <a:lnTo>
                    <a:pt x="1245" y="43"/>
                  </a:lnTo>
                  <a:lnTo>
                    <a:pt x="1277" y="48"/>
                  </a:lnTo>
                  <a:lnTo>
                    <a:pt x="1281" y="113"/>
                  </a:lnTo>
                  <a:lnTo>
                    <a:pt x="1296" y="121"/>
                  </a:lnTo>
                  <a:lnTo>
                    <a:pt x="1283" y="137"/>
                  </a:lnTo>
                  <a:lnTo>
                    <a:pt x="1283" y="137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Freeform 164">
              <a:extLst>
                <a:ext uri="{FF2B5EF4-FFF2-40B4-BE49-F238E27FC236}">
                  <a16:creationId xmlns:a16="http://schemas.microsoft.com/office/drawing/2014/main" id="{7F7F0729-0993-9D2C-7722-F7476C4A1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828" y="1291748"/>
              <a:ext cx="3727093" cy="2115485"/>
            </a:xfrm>
            <a:custGeom>
              <a:avLst/>
              <a:gdLst>
                <a:gd name="T0" fmla="*/ 1264 w 1329"/>
                <a:gd name="T1" fmla="*/ 574 h 789"/>
                <a:gd name="T2" fmla="*/ 1144 w 1329"/>
                <a:gd name="T3" fmla="*/ 590 h 789"/>
                <a:gd name="T4" fmla="*/ 1158 w 1329"/>
                <a:gd name="T5" fmla="*/ 602 h 789"/>
                <a:gd name="T6" fmla="*/ 1234 w 1329"/>
                <a:gd name="T7" fmla="*/ 681 h 789"/>
                <a:gd name="T8" fmla="*/ 1190 w 1329"/>
                <a:gd name="T9" fmla="*/ 675 h 789"/>
                <a:gd name="T10" fmla="*/ 1115 w 1329"/>
                <a:gd name="T11" fmla="*/ 699 h 789"/>
                <a:gd name="T12" fmla="*/ 1068 w 1329"/>
                <a:gd name="T13" fmla="*/ 691 h 789"/>
                <a:gd name="T14" fmla="*/ 963 w 1329"/>
                <a:gd name="T15" fmla="*/ 743 h 789"/>
                <a:gd name="T16" fmla="*/ 844 w 1329"/>
                <a:gd name="T17" fmla="*/ 778 h 789"/>
                <a:gd name="T18" fmla="*/ 840 w 1329"/>
                <a:gd name="T19" fmla="*/ 664 h 789"/>
                <a:gd name="T20" fmla="*/ 708 w 1329"/>
                <a:gd name="T21" fmla="*/ 626 h 789"/>
                <a:gd name="T22" fmla="*/ 192 w 1329"/>
                <a:gd name="T23" fmla="*/ 587 h 789"/>
                <a:gd name="T24" fmla="*/ 148 w 1329"/>
                <a:gd name="T25" fmla="*/ 503 h 789"/>
                <a:gd name="T26" fmla="*/ 122 w 1329"/>
                <a:gd name="T27" fmla="*/ 457 h 789"/>
                <a:gd name="T28" fmla="*/ 111 w 1329"/>
                <a:gd name="T29" fmla="*/ 397 h 789"/>
                <a:gd name="T30" fmla="*/ 61 w 1329"/>
                <a:gd name="T31" fmla="*/ 340 h 789"/>
                <a:gd name="T32" fmla="*/ 28 w 1329"/>
                <a:gd name="T33" fmla="*/ 353 h 789"/>
                <a:gd name="T34" fmla="*/ 78 w 1329"/>
                <a:gd name="T35" fmla="*/ 62 h 789"/>
                <a:gd name="T36" fmla="*/ 194 w 1329"/>
                <a:gd name="T37" fmla="*/ 76 h 789"/>
                <a:gd name="T38" fmla="*/ 235 w 1329"/>
                <a:gd name="T39" fmla="*/ 64 h 789"/>
                <a:gd name="T40" fmla="*/ 297 w 1329"/>
                <a:gd name="T41" fmla="*/ 32 h 789"/>
                <a:gd name="T42" fmla="*/ 353 w 1329"/>
                <a:gd name="T43" fmla="*/ 68 h 789"/>
                <a:gd name="T44" fmla="*/ 505 w 1329"/>
                <a:gd name="T45" fmla="*/ 94 h 789"/>
                <a:gd name="T46" fmla="*/ 590 w 1329"/>
                <a:gd name="T47" fmla="*/ 131 h 789"/>
                <a:gd name="T48" fmla="*/ 715 w 1329"/>
                <a:gd name="T49" fmla="*/ 116 h 789"/>
                <a:gd name="T50" fmla="*/ 782 w 1329"/>
                <a:gd name="T51" fmla="*/ 103 h 789"/>
                <a:gd name="T52" fmla="*/ 785 w 1329"/>
                <a:gd name="T53" fmla="*/ 30 h 789"/>
                <a:gd name="T54" fmla="*/ 835 w 1329"/>
                <a:gd name="T55" fmla="*/ 41 h 789"/>
                <a:gd name="T56" fmla="*/ 881 w 1329"/>
                <a:gd name="T57" fmla="*/ 72 h 789"/>
                <a:gd name="T58" fmla="*/ 911 w 1329"/>
                <a:gd name="T59" fmla="*/ 108 h 789"/>
                <a:gd name="T60" fmla="*/ 990 w 1329"/>
                <a:gd name="T61" fmla="*/ 90 h 789"/>
                <a:gd name="T62" fmla="*/ 926 w 1329"/>
                <a:gd name="T63" fmla="*/ 148 h 789"/>
                <a:gd name="T64" fmla="*/ 857 w 1329"/>
                <a:gd name="T65" fmla="*/ 161 h 789"/>
                <a:gd name="T66" fmla="*/ 867 w 1329"/>
                <a:gd name="T67" fmla="*/ 213 h 789"/>
                <a:gd name="T68" fmla="*/ 781 w 1329"/>
                <a:gd name="T69" fmla="*/ 274 h 789"/>
                <a:gd name="T70" fmla="*/ 750 w 1329"/>
                <a:gd name="T71" fmla="*/ 363 h 789"/>
                <a:gd name="T72" fmla="*/ 857 w 1329"/>
                <a:gd name="T73" fmla="*/ 444 h 789"/>
                <a:gd name="T74" fmla="*/ 901 w 1329"/>
                <a:gd name="T75" fmla="*/ 532 h 789"/>
                <a:gd name="T76" fmla="*/ 951 w 1329"/>
                <a:gd name="T77" fmla="*/ 556 h 789"/>
                <a:gd name="T78" fmla="*/ 966 w 1329"/>
                <a:gd name="T79" fmla="*/ 464 h 789"/>
                <a:gd name="T80" fmla="*/ 1006 w 1329"/>
                <a:gd name="T81" fmla="*/ 319 h 789"/>
                <a:gd name="T82" fmla="*/ 1051 w 1329"/>
                <a:gd name="T83" fmla="*/ 268 h 789"/>
                <a:gd name="T84" fmla="*/ 1144 w 1329"/>
                <a:gd name="T85" fmla="*/ 309 h 789"/>
                <a:gd name="T86" fmla="*/ 1188 w 1329"/>
                <a:gd name="T87" fmla="*/ 368 h 789"/>
                <a:gd name="T88" fmla="*/ 1228 w 1329"/>
                <a:gd name="T89" fmla="*/ 365 h 789"/>
                <a:gd name="T90" fmla="*/ 1255 w 1329"/>
                <a:gd name="T91" fmla="*/ 407 h 789"/>
                <a:gd name="T92" fmla="*/ 1266 w 1329"/>
                <a:gd name="T93" fmla="*/ 457 h 789"/>
                <a:gd name="T94" fmla="*/ 1291 w 1329"/>
                <a:gd name="T95" fmla="*/ 480 h 789"/>
                <a:gd name="T96" fmla="*/ 1291 w 1329"/>
                <a:gd name="T97" fmla="*/ 498 h 789"/>
                <a:gd name="T98" fmla="*/ 1328 w 1329"/>
                <a:gd name="T99" fmla="*/ 527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29" h="789">
                  <a:moveTo>
                    <a:pt x="1328" y="549"/>
                  </a:moveTo>
                  <a:cubicBezTo>
                    <a:pt x="1307" y="555"/>
                    <a:pt x="1307" y="555"/>
                    <a:pt x="1307" y="555"/>
                  </a:cubicBezTo>
                  <a:cubicBezTo>
                    <a:pt x="1288" y="553"/>
                    <a:pt x="1288" y="553"/>
                    <a:pt x="1288" y="553"/>
                  </a:cubicBezTo>
                  <a:cubicBezTo>
                    <a:pt x="1264" y="574"/>
                    <a:pt x="1264" y="574"/>
                    <a:pt x="1264" y="574"/>
                  </a:cubicBezTo>
                  <a:cubicBezTo>
                    <a:pt x="1223" y="579"/>
                    <a:pt x="1223" y="579"/>
                    <a:pt x="1223" y="579"/>
                  </a:cubicBezTo>
                  <a:cubicBezTo>
                    <a:pt x="1180" y="579"/>
                    <a:pt x="1180" y="579"/>
                    <a:pt x="1180" y="579"/>
                  </a:cubicBezTo>
                  <a:cubicBezTo>
                    <a:pt x="1159" y="576"/>
                    <a:pt x="1159" y="576"/>
                    <a:pt x="1159" y="576"/>
                  </a:cubicBezTo>
                  <a:cubicBezTo>
                    <a:pt x="1144" y="590"/>
                    <a:pt x="1144" y="590"/>
                    <a:pt x="1144" y="590"/>
                  </a:cubicBezTo>
                  <a:cubicBezTo>
                    <a:pt x="1121" y="600"/>
                    <a:pt x="1121" y="600"/>
                    <a:pt x="1121" y="600"/>
                  </a:cubicBezTo>
                  <a:cubicBezTo>
                    <a:pt x="1100" y="628"/>
                    <a:pt x="1100" y="628"/>
                    <a:pt x="1100" y="628"/>
                  </a:cubicBezTo>
                  <a:cubicBezTo>
                    <a:pt x="1136" y="612"/>
                    <a:pt x="1136" y="612"/>
                    <a:pt x="1136" y="612"/>
                  </a:cubicBezTo>
                  <a:cubicBezTo>
                    <a:pt x="1158" y="602"/>
                    <a:pt x="1158" y="602"/>
                    <a:pt x="1158" y="602"/>
                  </a:cubicBezTo>
                  <a:cubicBezTo>
                    <a:pt x="1179" y="614"/>
                    <a:pt x="1179" y="614"/>
                    <a:pt x="1179" y="614"/>
                  </a:cubicBezTo>
                  <a:cubicBezTo>
                    <a:pt x="1165" y="635"/>
                    <a:pt x="1165" y="635"/>
                    <a:pt x="1165" y="635"/>
                  </a:cubicBezTo>
                  <a:cubicBezTo>
                    <a:pt x="1185" y="656"/>
                    <a:pt x="1185" y="656"/>
                    <a:pt x="1185" y="656"/>
                  </a:cubicBezTo>
                  <a:cubicBezTo>
                    <a:pt x="1234" y="681"/>
                    <a:pt x="1234" y="681"/>
                    <a:pt x="1234" y="681"/>
                  </a:cubicBezTo>
                  <a:cubicBezTo>
                    <a:pt x="1190" y="705"/>
                    <a:pt x="1190" y="705"/>
                    <a:pt x="1190" y="705"/>
                  </a:cubicBezTo>
                  <a:cubicBezTo>
                    <a:pt x="1147" y="734"/>
                    <a:pt x="1147" y="734"/>
                    <a:pt x="1147" y="734"/>
                  </a:cubicBezTo>
                  <a:cubicBezTo>
                    <a:pt x="1138" y="723"/>
                    <a:pt x="1138" y="723"/>
                    <a:pt x="1138" y="723"/>
                  </a:cubicBezTo>
                  <a:cubicBezTo>
                    <a:pt x="1190" y="675"/>
                    <a:pt x="1190" y="675"/>
                    <a:pt x="1190" y="675"/>
                  </a:cubicBezTo>
                  <a:cubicBezTo>
                    <a:pt x="1187" y="667"/>
                    <a:pt x="1187" y="667"/>
                    <a:pt x="1187" y="667"/>
                  </a:cubicBezTo>
                  <a:cubicBezTo>
                    <a:pt x="1171" y="667"/>
                    <a:pt x="1171" y="667"/>
                    <a:pt x="1171" y="667"/>
                  </a:cubicBezTo>
                  <a:cubicBezTo>
                    <a:pt x="1127" y="705"/>
                    <a:pt x="1127" y="705"/>
                    <a:pt x="1127" y="705"/>
                  </a:cubicBezTo>
                  <a:cubicBezTo>
                    <a:pt x="1115" y="699"/>
                    <a:pt x="1115" y="699"/>
                    <a:pt x="1115" y="699"/>
                  </a:cubicBezTo>
                  <a:cubicBezTo>
                    <a:pt x="1112" y="650"/>
                    <a:pt x="1112" y="650"/>
                    <a:pt x="1112" y="650"/>
                  </a:cubicBezTo>
                  <a:cubicBezTo>
                    <a:pt x="1088" y="646"/>
                    <a:pt x="1088" y="646"/>
                    <a:pt x="1088" y="646"/>
                  </a:cubicBezTo>
                  <a:cubicBezTo>
                    <a:pt x="1077" y="675"/>
                    <a:pt x="1077" y="675"/>
                    <a:pt x="1077" y="675"/>
                  </a:cubicBezTo>
                  <a:cubicBezTo>
                    <a:pt x="1068" y="691"/>
                    <a:pt x="1068" y="691"/>
                    <a:pt x="1068" y="691"/>
                  </a:cubicBezTo>
                  <a:cubicBezTo>
                    <a:pt x="1056" y="708"/>
                    <a:pt x="1056" y="708"/>
                    <a:pt x="1056" y="708"/>
                  </a:cubicBezTo>
                  <a:cubicBezTo>
                    <a:pt x="984" y="704"/>
                    <a:pt x="984" y="704"/>
                    <a:pt x="984" y="704"/>
                  </a:cubicBezTo>
                  <a:cubicBezTo>
                    <a:pt x="971" y="717"/>
                    <a:pt x="971" y="717"/>
                    <a:pt x="971" y="717"/>
                  </a:cubicBezTo>
                  <a:cubicBezTo>
                    <a:pt x="963" y="743"/>
                    <a:pt x="963" y="743"/>
                    <a:pt x="963" y="743"/>
                  </a:cubicBezTo>
                  <a:cubicBezTo>
                    <a:pt x="923" y="741"/>
                    <a:pt x="923" y="741"/>
                    <a:pt x="923" y="741"/>
                  </a:cubicBezTo>
                  <a:cubicBezTo>
                    <a:pt x="908" y="755"/>
                    <a:pt x="908" y="755"/>
                    <a:pt x="908" y="755"/>
                  </a:cubicBezTo>
                  <a:cubicBezTo>
                    <a:pt x="870" y="789"/>
                    <a:pt x="870" y="789"/>
                    <a:pt x="870" y="789"/>
                  </a:cubicBezTo>
                  <a:cubicBezTo>
                    <a:pt x="844" y="778"/>
                    <a:pt x="844" y="778"/>
                    <a:pt x="844" y="778"/>
                  </a:cubicBezTo>
                  <a:cubicBezTo>
                    <a:pt x="854" y="764"/>
                    <a:pt x="854" y="764"/>
                    <a:pt x="854" y="764"/>
                  </a:cubicBezTo>
                  <a:cubicBezTo>
                    <a:pt x="875" y="734"/>
                    <a:pt x="875" y="734"/>
                    <a:pt x="875" y="734"/>
                  </a:cubicBezTo>
                  <a:cubicBezTo>
                    <a:pt x="858" y="699"/>
                    <a:pt x="858" y="699"/>
                    <a:pt x="858" y="699"/>
                  </a:cubicBezTo>
                  <a:cubicBezTo>
                    <a:pt x="840" y="664"/>
                    <a:pt x="840" y="664"/>
                    <a:pt x="840" y="664"/>
                  </a:cubicBezTo>
                  <a:cubicBezTo>
                    <a:pt x="811" y="649"/>
                    <a:pt x="811" y="649"/>
                    <a:pt x="811" y="649"/>
                  </a:cubicBezTo>
                  <a:cubicBezTo>
                    <a:pt x="787" y="631"/>
                    <a:pt x="787" y="631"/>
                    <a:pt x="787" y="631"/>
                  </a:cubicBezTo>
                  <a:cubicBezTo>
                    <a:pt x="756" y="631"/>
                    <a:pt x="756" y="631"/>
                    <a:pt x="756" y="631"/>
                  </a:cubicBezTo>
                  <a:cubicBezTo>
                    <a:pt x="708" y="626"/>
                    <a:pt x="708" y="626"/>
                    <a:pt x="708" y="626"/>
                  </a:cubicBezTo>
                  <a:cubicBezTo>
                    <a:pt x="676" y="626"/>
                    <a:pt x="676" y="626"/>
                    <a:pt x="676" y="626"/>
                  </a:cubicBezTo>
                  <a:cubicBezTo>
                    <a:pt x="677" y="614"/>
                    <a:pt x="677" y="614"/>
                    <a:pt x="677" y="614"/>
                  </a:cubicBezTo>
                  <a:cubicBezTo>
                    <a:pt x="215" y="615"/>
                    <a:pt x="215" y="615"/>
                    <a:pt x="215" y="615"/>
                  </a:cubicBezTo>
                  <a:cubicBezTo>
                    <a:pt x="192" y="587"/>
                    <a:pt x="192" y="587"/>
                    <a:pt x="192" y="587"/>
                  </a:cubicBezTo>
                  <a:cubicBezTo>
                    <a:pt x="169" y="571"/>
                    <a:pt x="169" y="571"/>
                    <a:pt x="169" y="571"/>
                  </a:cubicBezTo>
                  <a:cubicBezTo>
                    <a:pt x="151" y="550"/>
                    <a:pt x="151" y="550"/>
                    <a:pt x="151" y="550"/>
                  </a:cubicBezTo>
                  <a:cubicBezTo>
                    <a:pt x="149" y="524"/>
                    <a:pt x="149" y="524"/>
                    <a:pt x="149" y="524"/>
                  </a:cubicBezTo>
                  <a:cubicBezTo>
                    <a:pt x="148" y="503"/>
                    <a:pt x="148" y="503"/>
                    <a:pt x="148" y="503"/>
                  </a:cubicBezTo>
                  <a:cubicBezTo>
                    <a:pt x="131" y="505"/>
                    <a:pt x="131" y="505"/>
                    <a:pt x="131" y="505"/>
                  </a:cubicBezTo>
                  <a:cubicBezTo>
                    <a:pt x="130" y="488"/>
                    <a:pt x="130" y="488"/>
                    <a:pt x="130" y="488"/>
                  </a:cubicBezTo>
                  <a:cubicBezTo>
                    <a:pt x="119" y="483"/>
                    <a:pt x="119" y="483"/>
                    <a:pt x="119" y="483"/>
                  </a:cubicBezTo>
                  <a:cubicBezTo>
                    <a:pt x="122" y="457"/>
                    <a:pt x="122" y="457"/>
                    <a:pt x="122" y="457"/>
                  </a:cubicBezTo>
                  <a:cubicBezTo>
                    <a:pt x="130" y="444"/>
                    <a:pt x="130" y="444"/>
                    <a:pt x="130" y="444"/>
                  </a:cubicBezTo>
                  <a:cubicBezTo>
                    <a:pt x="142" y="432"/>
                    <a:pt x="142" y="432"/>
                    <a:pt x="142" y="432"/>
                  </a:cubicBezTo>
                  <a:cubicBezTo>
                    <a:pt x="118" y="426"/>
                    <a:pt x="118" y="426"/>
                    <a:pt x="118" y="426"/>
                  </a:cubicBezTo>
                  <a:cubicBezTo>
                    <a:pt x="111" y="397"/>
                    <a:pt x="111" y="397"/>
                    <a:pt x="111" y="397"/>
                  </a:cubicBezTo>
                  <a:cubicBezTo>
                    <a:pt x="102" y="392"/>
                    <a:pt x="102" y="392"/>
                    <a:pt x="102" y="392"/>
                  </a:cubicBezTo>
                  <a:cubicBezTo>
                    <a:pt x="98" y="371"/>
                    <a:pt x="98" y="371"/>
                    <a:pt x="98" y="371"/>
                  </a:cubicBezTo>
                  <a:cubicBezTo>
                    <a:pt x="72" y="342"/>
                    <a:pt x="72" y="342"/>
                    <a:pt x="72" y="342"/>
                  </a:cubicBezTo>
                  <a:cubicBezTo>
                    <a:pt x="61" y="340"/>
                    <a:pt x="61" y="340"/>
                    <a:pt x="61" y="340"/>
                  </a:cubicBezTo>
                  <a:cubicBezTo>
                    <a:pt x="58" y="353"/>
                    <a:pt x="58" y="353"/>
                    <a:pt x="58" y="353"/>
                  </a:cubicBezTo>
                  <a:cubicBezTo>
                    <a:pt x="48" y="353"/>
                    <a:pt x="48" y="353"/>
                    <a:pt x="48" y="353"/>
                  </a:cubicBezTo>
                  <a:cubicBezTo>
                    <a:pt x="43" y="363"/>
                    <a:pt x="43" y="363"/>
                    <a:pt x="43" y="363"/>
                  </a:cubicBezTo>
                  <a:cubicBezTo>
                    <a:pt x="28" y="353"/>
                    <a:pt x="28" y="353"/>
                    <a:pt x="28" y="353"/>
                  </a:cubicBezTo>
                  <a:cubicBezTo>
                    <a:pt x="23" y="330"/>
                    <a:pt x="23" y="330"/>
                    <a:pt x="23" y="330"/>
                  </a:cubicBezTo>
                  <a:cubicBezTo>
                    <a:pt x="16" y="324"/>
                    <a:pt x="16" y="324"/>
                    <a:pt x="16" y="324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4" y="76"/>
                    <a:pt x="194" y="76"/>
                    <a:pt x="194" y="7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6" y="37"/>
                    <a:pt x="286" y="37"/>
                    <a:pt x="286" y="37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312" y="58"/>
                    <a:pt x="312" y="58"/>
                    <a:pt x="312" y="58"/>
                  </a:cubicBezTo>
                  <a:cubicBezTo>
                    <a:pt x="332" y="61"/>
                    <a:pt x="332" y="61"/>
                    <a:pt x="332" y="61"/>
                  </a:cubicBezTo>
                  <a:cubicBezTo>
                    <a:pt x="341" y="50"/>
                    <a:pt x="341" y="50"/>
                    <a:pt x="341" y="50"/>
                  </a:cubicBezTo>
                  <a:cubicBezTo>
                    <a:pt x="353" y="68"/>
                    <a:pt x="353" y="68"/>
                    <a:pt x="353" y="68"/>
                  </a:cubicBezTo>
                  <a:cubicBezTo>
                    <a:pt x="368" y="56"/>
                    <a:pt x="368" y="56"/>
                    <a:pt x="368" y="56"/>
                  </a:cubicBezTo>
                  <a:cubicBezTo>
                    <a:pt x="434" y="78"/>
                    <a:pt x="434" y="78"/>
                    <a:pt x="434" y="78"/>
                  </a:cubicBezTo>
                  <a:cubicBezTo>
                    <a:pt x="475" y="79"/>
                    <a:pt x="475" y="79"/>
                    <a:pt x="475" y="79"/>
                  </a:cubicBezTo>
                  <a:cubicBezTo>
                    <a:pt x="505" y="94"/>
                    <a:pt x="505" y="94"/>
                    <a:pt x="505" y="94"/>
                  </a:cubicBezTo>
                  <a:cubicBezTo>
                    <a:pt x="499" y="116"/>
                    <a:pt x="499" y="116"/>
                    <a:pt x="499" y="116"/>
                  </a:cubicBezTo>
                  <a:cubicBezTo>
                    <a:pt x="540" y="103"/>
                    <a:pt x="540" y="103"/>
                    <a:pt x="540" y="103"/>
                  </a:cubicBezTo>
                  <a:cubicBezTo>
                    <a:pt x="569" y="132"/>
                    <a:pt x="569" y="132"/>
                    <a:pt x="569" y="132"/>
                  </a:cubicBezTo>
                  <a:cubicBezTo>
                    <a:pt x="590" y="131"/>
                    <a:pt x="590" y="131"/>
                    <a:pt x="590" y="131"/>
                  </a:cubicBezTo>
                  <a:cubicBezTo>
                    <a:pt x="587" y="116"/>
                    <a:pt x="587" y="116"/>
                    <a:pt x="587" y="116"/>
                  </a:cubicBezTo>
                  <a:cubicBezTo>
                    <a:pt x="612" y="91"/>
                    <a:pt x="612" y="91"/>
                    <a:pt x="612" y="91"/>
                  </a:cubicBezTo>
                  <a:cubicBezTo>
                    <a:pt x="638" y="111"/>
                    <a:pt x="638" y="111"/>
                    <a:pt x="638" y="111"/>
                  </a:cubicBezTo>
                  <a:cubicBezTo>
                    <a:pt x="715" y="116"/>
                    <a:pt x="715" y="116"/>
                    <a:pt x="715" y="116"/>
                  </a:cubicBezTo>
                  <a:cubicBezTo>
                    <a:pt x="729" y="99"/>
                    <a:pt x="729" y="99"/>
                    <a:pt x="729" y="99"/>
                  </a:cubicBezTo>
                  <a:cubicBezTo>
                    <a:pt x="752" y="96"/>
                    <a:pt x="752" y="96"/>
                    <a:pt x="752" y="96"/>
                  </a:cubicBezTo>
                  <a:cubicBezTo>
                    <a:pt x="764" y="114"/>
                    <a:pt x="764" y="114"/>
                    <a:pt x="764" y="114"/>
                  </a:cubicBezTo>
                  <a:cubicBezTo>
                    <a:pt x="782" y="103"/>
                    <a:pt x="782" y="103"/>
                    <a:pt x="782" y="103"/>
                  </a:cubicBezTo>
                  <a:cubicBezTo>
                    <a:pt x="799" y="91"/>
                    <a:pt x="799" y="91"/>
                    <a:pt x="799" y="91"/>
                  </a:cubicBezTo>
                  <a:cubicBezTo>
                    <a:pt x="790" y="56"/>
                    <a:pt x="790" y="56"/>
                    <a:pt x="790" y="56"/>
                  </a:cubicBezTo>
                  <a:cubicBezTo>
                    <a:pt x="768" y="41"/>
                    <a:pt x="768" y="41"/>
                    <a:pt x="768" y="41"/>
                  </a:cubicBezTo>
                  <a:cubicBezTo>
                    <a:pt x="785" y="30"/>
                    <a:pt x="785" y="30"/>
                    <a:pt x="785" y="30"/>
                  </a:cubicBezTo>
                  <a:cubicBezTo>
                    <a:pt x="794" y="15"/>
                    <a:pt x="794" y="15"/>
                    <a:pt x="794" y="15"/>
                  </a:cubicBezTo>
                  <a:cubicBezTo>
                    <a:pt x="817" y="0"/>
                    <a:pt x="817" y="0"/>
                    <a:pt x="817" y="0"/>
                  </a:cubicBezTo>
                  <a:cubicBezTo>
                    <a:pt x="841" y="21"/>
                    <a:pt x="841" y="21"/>
                    <a:pt x="841" y="21"/>
                  </a:cubicBezTo>
                  <a:cubicBezTo>
                    <a:pt x="835" y="41"/>
                    <a:pt x="835" y="41"/>
                    <a:pt x="835" y="41"/>
                  </a:cubicBezTo>
                  <a:cubicBezTo>
                    <a:pt x="838" y="58"/>
                    <a:pt x="838" y="58"/>
                    <a:pt x="838" y="58"/>
                  </a:cubicBezTo>
                  <a:cubicBezTo>
                    <a:pt x="854" y="72"/>
                    <a:pt x="854" y="72"/>
                    <a:pt x="854" y="72"/>
                  </a:cubicBezTo>
                  <a:cubicBezTo>
                    <a:pt x="861" y="96"/>
                    <a:pt x="861" y="96"/>
                    <a:pt x="861" y="96"/>
                  </a:cubicBezTo>
                  <a:cubicBezTo>
                    <a:pt x="881" y="72"/>
                    <a:pt x="881" y="72"/>
                    <a:pt x="881" y="72"/>
                  </a:cubicBezTo>
                  <a:cubicBezTo>
                    <a:pt x="892" y="93"/>
                    <a:pt x="892" y="93"/>
                    <a:pt x="892" y="93"/>
                  </a:cubicBezTo>
                  <a:cubicBezTo>
                    <a:pt x="890" y="128"/>
                    <a:pt x="890" y="128"/>
                    <a:pt x="890" y="128"/>
                  </a:cubicBezTo>
                  <a:cubicBezTo>
                    <a:pt x="905" y="128"/>
                    <a:pt x="905" y="128"/>
                    <a:pt x="905" y="128"/>
                  </a:cubicBezTo>
                  <a:cubicBezTo>
                    <a:pt x="911" y="108"/>
                    <a:pt x="911" y="108"/>
                    <a:pt x="911" y="108"/>
                  </a:cubicBezTo>
                  <a:cubicBezTo>
                    <a:pt x="933" y="87"/>
                    <a:pt x="933" y="87"/>
                    <a:pt x="933" y="87"/>
                  </a:cubicBezTo>
                  <a:cubicBezTo>
                    <a:pt x="942" y="58"/>
                    <a:pt x="942" y="58"/>
                    <a:pt x="942" y="58"/>
                  </a:cubicBezTo>
                  <a:cubicBezTo>
                    <a:pt x="980" y="62"/>
                    <a:pt x="980" y="62"/>
                    <a:pt x="980" y="62"/>
                  </a:cubicBezTo>
                  <a:cubicBezTo>
                    <a:pt x="990" y="90"/>
                    <a:pt x="990" y="90"/>
                    <a:pt x="990" y="90"/>
                  </a:cubicBezTo>
                  <a:cubicBezTo>
                    <a:pt x="975" y="99"/>
                    <a:pt x="975" y="99"/>
                    <a:pt x="975" y="99"/>
                  </a:cubicBezTo>
                  <a:cubicBezTo>
                    <a:pt x="983" y="134"/>
                    <a:pt x="983" y="134"/>
                    <a:pt x="983" y="134"/>
                  </a:cubicBezTo>
                  <a:cubicBezTo>
                    <a:pt x="934" y="160"/>
                    <a:pt x="934" y="160"/>
                    <a:pt x="934" y="160"/>
                  </a:cubicBezTo>
                  <a:cubicBezTo>
                    <a:pt x="926" y="148"/>
                    <a:pt x="926" y="148"/>
                    <a:pt x="926" y="148"/>
                  </a:cubicBezTo>
                  <a:cubicBezTo>
                    <a:pt x="901" y="149"/>
                    <a:pt x="901" y="149"/>
                    <a:pt x="901" y="149"/>
                  </a:cubicBezTo>
                  <a:cubicBezTo>
                    <a:pt x="896" y="170"/>
                    <a:pt x="896" y="170"/>
                    <a:pt x="896" y="170"/>
                  </a:cubicBezTo>
                  <a:cubicBezTo>
                    <a:pt x="866" y="170"/>
                    <a:pt x="866" y="170"/>
                    <a:pt x="866" y="170"/>
                  </a:cubicBezTo>
                  <a:cubicBezTo>
                    <a:pt x="857" y="161"/>
                    <a:pt x="857" y="161"/>
                    <a:pt x="857" y="161"/>
                  </a:cubicBezTo>
                  <a:cubicBezTo>
                    <a:pt x="844" y="163"/>
                    <a:pt x="844" y="163"/>
                    <a:pt x="844" y="163"/>
                  </a:cubicBezTo>
                  <a:cubicBezTo>
                    <a:pt x="846" y="175"/>
                    <a:pt x="846" y="175"/>
                    <a:pt x="846" y="175"/>
                  </a:cubicBezTo>
                  <a:cubicBezTo>
                    <a:pt x="875" y="185"/>
                    <a:pt x="875" y="185"/>
                    <a:pt x="875" y="185"/>
                  </a:cubicBezTo>
                  <a:cubicBezTo>
                    <a:pt x="867" y="213"/>
                    <a:pt x="867" y="213"/>
                    <a:pt x="867" y="213"/>
                  </a:cubicBezTo>
                  <a:cubicBezTo>
                    <a:pt x="852" y="223"/>
                    <a:pt x="852" y="223"/>
                    <a:pt x="852" y="223"/>
                  </a:cubicBezTo>
                  <a:cubicBezTo>
                    <a:pt x="828" y="227"/>
                    <a:pt x="828" y="227"/>
                    <a:pt x="828" y="227"/>
                  </a:cubicBezTo>
                  <a:cubicBezTo>
                    <a:pt x="814" y="248"/>
                    <a:pt x="814" y="248"/>
                    <a:pt x="814" y="248"/>
                  </a:cubicBezTo>
                  <a:cubicBezTo>
                    <a:pt x="781" y="274"/>
                    <a:pt x="781" y="274"/>
                    <a:pt x="781" y="274"/>
                  </a:cubicBezTo>
                  <a:cubicBezTo>
                    <a:pt x="753" y="298"/>
                    <a:pt x="753" y="298"/>
                    <a:pt x="753" y="298"/>
                  </a:cubicBezTo>
                  <a:cubicBezTo>
                    <a:pt x="730" y="333"/>
                    <a:pt x="730" y="333"/>
                    <a:pt x="730" y="333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50" y="363"/>
                    <a:pt x="750" y="363"/>
                    <a:pt x="750" y="363"/>
                  </a:cubicBezTo>
                  <a:cubicBezTo>
                    <a:pt x="761" y="406"/>
                    <a:pt x="761" y="406"/>
                    <a:pt x="761" y="406"/>
                  </a:cubicBezTo>
                  <a:cubicBezTo>
                    <a:pt x="808" y="412"/>
                    <a:pt x="808" y="412"/>
                    <a:pt x="808" y="412"/>
                  </a:cubicBezTo>
                  <a:cubicBezTo>
                    <a:pt x="838" y="441"/>
                    <a:pt x="838" y="441"/>
                    <a:pt x="838" y="441"/>
                  </a:cubicBezTo>
                  <a:cubicBezTo>
                    <a:pt x="857" y="444"/>
                    <a:pt x="857" y="444"/>
                    <a:pt x="857" y="444"/>
                  </a:cubicBezTo>
                  <a:cubicBezTo>
                    <a:pt x="875" y="464"/>
                    <a:pt x="875" y="464"/>
                    <a:pt x="875" y="464"/>
                  </a:cubicBezTo>
                  <a:cubicBezTo>
                    <a:pt x="907" y="460"/>
                    <a:pt x="907" y="460"/>
                    <a:pt x="907" y="460"/>
                  </a:cubicBezTo>
                  <a:cubicBezTo>
                    <a:pt x="904" y="498"/>
                    <a:pt x="904" y="498"/>
                    <a:pt x="904" y="498"/>
                  </a:cubicBezTo>
                  <a:cubicBezTo>
                    <a:pt x="901" y="532"/>
                    <a:pt x="901" y="532"/>
                    <a:pt x="901" y="532"/>
                  </a:cubicBezTo>
                  <a:cubicBezTo>
                    <a:pt x="913" y="556"/>
                    <a:pt x="913" y="556"/>
                    <a:pt x="913" y="556"/>
                  </a:cubicBezTo>
                  <a:cubicBezTo>
                    <a:pt x="926" y="558"/>
                    <a:pt x="926" y="558"/>
                    <a:pt x="926" y="558"/>
                  </a:cubicBezTo>
                  <a:cubicBezTo>
                    <a:pt x="937" y="546"/>
                    <a:pt x="937" y="546"/>
                    <a:pt x="937" y="546"/>
                  </a:cubicBezTo>
                  <a:cubicBezTo>
                    <a:pt x="951" y="556"/>
                    <a:pt x="951" y="556"/>
                    <a:pt x="951" y="556"/>
                  </a:cubicBezTo>
                  <a:cubicBezTo>
                    <a:pt x="957" y="543"/>
                    <a:pt x="957" y="543"/>
                    <a:pt x="957" y="543"/>
                  </a:cubicBezTo>
                  <a:cubicBezTo>
                    <a:pt x="964" y="505"/>
                    <a:pt x="964" y="505"/>
                    <a:pt x="964" y="505"/>
                  </a:cubicBezTo>
                  <a:cubicBezTo>
                    <a:pt x="963" y="489"/>
                    <a:pt x="963" y="489"/>
                    <a:pt x="963" y="489"/>
                  </a:cubicBezTo>
                  <a:cubicBezTo>
                    <a:pt x="966" y="464"/>
                    <a:pt x="966" y="464"/>
                    <a:pt x="966" y="464"/>
                  </a:cubicBezTo>
                  <a:cubicBezTo>
                    <a:pt x="992" y="450"/>
                    <a:pt x="992" y="450"/>
                    <a:pt x="992" y="450"/>
                  </a:cubicBezTo>
                  <a:cubicBezTo>
                    <a:pt x="992" y="450"/>
                    <a:pt x="1006" y="372"/>
                    <a:pt x="983" y="362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1006" y="319"/>
                    <a:pt x="1006" y="319"/>
                    <a:pt x="1006" y="319"/>
                  </a:cubicBezTo>
                  <a:cubicBezTo>
                    <a:pt x="1001" y="307"/>
                    <a:pt x="1001" y="307"/>
                    <a:pt x="1001" y="307"/>
                  </a:cubicBezTo>
                  <a:cubicBezTo>
                    <a:pt x="1006" y="280"/>
                    <a:pt x="1006" y="280"/>
                    <a:pt x="1006" y="280"/>
                  </a:cubicBezTo>
                  <a:cubicBezTo>
                    <a:pt x="1024" y="252"/>
                    <a:pt x="1024" y="252"/>
                    <a:pt x="1024" y="252"/>
                  </a:cubicBezTo>
                  <a:cubicBezTo>
                    <a:pt x="1051" y="268"/>
                    <a:pt x="1051" y="268"/>
                    <a:pt x="1051" y="268"/>
                  </a:cubicBezTo>
                  <a:cubicBezTo>
                    <a:pt x="1089" y="268"/>
                    <a:pt x="1089" y="268"/>
                    <a:pt x="1089" y="268"/>
                  </a:cubicBezTo>
                  <a:cubicBezTo>
                    <a:pt x="1104" y="283"/>
                    <a:pt x="1104" y="283"/>
                    <a:pt x="1104" y="283"/>
                  </a:cubicBezTo>
                  <a:cubicBezTo>
                    <a:pt x="1120" y="299"/>
                    <a:pt x="1120" y="299"/>
                    <a:pt x="1120" y="299"/>
                  </a:cubicBezTo>
                  <a:cubicBezTo>
                    <a:pt x="1144" y="309"/>
                    <a:pt x="1144" y="309"/>
                    <a:pt x="1144" y="309"/>
                  </a:cubicBezTo>
                  <a:cubicBezTo>
                    <a:pt x="1133" y="322"/>
                    <a:pt x="1133" y="322"/>
                    <a:pt x="1133" y="322"/>
                  </a:cubicBezTo>
                  <a:cubicBezTo>
                    <a:pt x="1135" y="369"/>
                    <a:pt x="1135" y="369"/>
                    <a:pt x="1135" y="369"/>
                  </a:cubicBezTo>
                  <a:cubicBezTo>
                    <a:pt x="1161" y="377"/>
                    <a:pt x="1161" y="377"/>
                    <a:pt x="1161" y="377"/>
                  </a:cubicBezTo>
                  <a:cubicBezTo>
                    <a:pt x="1188" y="368"/>
                    <a:pt x="1188" y="368"/>
                    <a:pt x="1188" y="368"/>
                  </a:cubicBezTo>
                  <a:cubicBezTo>
                    <a:pt x="1199" y="353"/>
                    <a:pt x="1199" y="353"/>
                    <a:pt x="1199" y="353"/>
                  </a:cubicBezTo>
                  <a:cubicBezTo>
                    <a:pt x="1214" y="327"/>
                    <a:pt x="1214" y="327"/>
                    <a:pt x="1214" y="327"/>
                  </a:cubicBezTo>
                  <a:cubicBezTo>
                    <a:pt x="1222" y="341"/>
                    <a:pt x="1222" y="341"/>
                    <a:pt x="1222" y="341"/>
                  </a:cubicBezTo>
                  <a:cubicBezTo>
                    <a:pt x="1228" y="365"/>
                    <a:pt x="1228" y="365"/>
                    <a:pt x="1228" y="365"/>
                  </a:cubicBezTo>
                  <a:cubicBezTo>
                    <a:pt x="1241" y="365"/>
                    <a:pt x="1241" y="365"/>
                    <a:pt x="1241" y="365"/>
                  </a:cubicBezTo>
                  <a:cubicBezTo>
                    <a:pt x="1246" y="395"/>
                    <a:pt x="1246" y="395"/>
                    <a:pt x="1246" y="395"/>
                  </a:cubicBezTo>
                  <a:cubicBezTo>
                    <a:pt x="1255" y="394"/>
                    <a:pt x="1255" y="394"/>
                    <a:pt x="1255" y="394"/>
                  </a:cubicBezTo>
                  <a:cubicBezTo>
                    <a:pt x="1255" y="407"/>
                    <a:pt x="1255" y="407"/>
                    <a:pt x="1255" y="407"/>
                  </a:cubicBezTo>
                  <a:cubicBezTo>
                    <a:pt x="1246" y="413"/>
                    <a:pt x="1246" y="413"/>
                    <a:pt x="1246" y="413"/>
                  </a:cubicBezTo>
                  <a:cubicBezTo>
                    <a:pt x="1247" y="426"/>
                    <a:pt x="1247" y="426"/>
                    <a:pt x="1247" y="426"/>
                  </a:cubicBezTo>
                  <a:cubicBezTo>
                    <a:pt x="1260" y="429"/>
                    <a:pt x="1260" y="429"/>
                    <a:pt x="1260" y="429"/>
                  </a:cubicBezTo>
                  <a:cubicBezTo>
                    <a:pt x="1266" y="457"/>
                    <a:pt x="1266" y="457"/>
                    <a:pt x="1266" y="457"/>
                  </a:cubicBezTo>
                  <a:cubicBezTo>
                    <a:pt x="1288" y="454"/>
                    <a:pt x="1288" y="454"/>
                    <a:pt x="1288" y="454"/>
                  </a:cubicBezTo>
                  <a:cubicBezTo>
                    <a:pt x="1285" y="467"/>
                    <a:pt x="1285" y="467"/>
                    <a:pt x="1285" y="467"/>
                  </a:cubicBezTo>
                  <a:cubicBezTo>
                    <a:pt x="1304" y="464"/>
                    <a:pt x="1304" y="464"/>
                    <a:pt x="1304" y="464"/>
                  </a:cubicBezTo>
                  <a:cubicBezTo>
                    <a:pt x="1291" y="480"/>
                    <a:pt x="1291" y="480"/>
                    <a:pt x="1291" y="480"/>
                  </a:cubicBezTo>
                  <a:cubicBezTo>
                    <a:pt x="1287" y="492"/>
                    <a:pt x="1287" y="492"/>
                    <a:pt x="1287" y="492"/>
                  </a:cubicBezTo>
                  <a:cubicBezTo>
                    <a:pt x="1263" y="498"/>
                    <a:pt x="1263" y="498"/>
                    <a:pt x="1263" y="498"/>
                  </a:cubicBezTo>
                  <a:cubicBezTo>
                    <a:pt x="1273" y="505"/>
                    <a:pt x="1273" y="505"/>
                    <a:pt x="1273" y="505"/>
                  </a:cubicBezTo>
                  <a:cubicBezTo>
                    <a:pt x="1291" y="498"/>
                    <a:pt x="1291" y="498"/>
                    <a:pt x="1291" y="498"/>
                  </a:cubicBezTo>
                  <a:cubicBezTo>
                    <a:pt x="1308" y="489"/>
                    <a:pt x="1308" y="489"/>
                    <a:pt x="1308" y="489"/>
                  </a:cubicBezTo>
                  <a:cubicBezTo>
                    <a:pt x="1325" y="491"/>
                    <a:pt x="1325" y="491"/>
                    <a:pt x="1325" y="491"/>
                  </a:cubicBezTo>
                  <a:cubicBezTo>
                    <a:pt x="1328" y="506"/>
                    <a:pt x="1328" y="506"/>
                    <a:pt x="1328" y="506"/>
                  </a:cubicBezTo>
                  <a:cubicBezTo>
                    <a:pt x="1328" y="527"/>
                    <a:pt x="1328" y="527"/>
                    <a:pt x="1328" y="527"/>
                  </a:cubicBezTo>
                  <a:cubicBezTo>
                    <a:pt x="1329" y="539"/>
                    <a:pt x="1329" y="539"/>
                    <a:pt x="1329" y="539"/>
                  </a:cubicBezTo>
                  <a:cubicBezTo>
                    <a:pt x="1328" y="549"/>
                    <a:pt x="1328" y="549"/>
                    <a:pt x="1328" y="549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6" name="Freeform 165">
              <a:extLst>
                <a:ext uri="{FF2B5EF4-FFF2-40B4-BE49-F238E27FC236}">
                  <a16:creationId xmlns:a16="http://schemas.microsoft.com/office/drawing/2014/main" id="{815EE247-550B-559D-914B-3931450D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530" y="2358619"/>
              <a:ext cx="95513" cy="93300"/>
            </a:xfrm>
            <a:custGeom>
              <a:avLst/>
              <a:gdLst>
                <a:gd name="T0" fmla="*/ 18 w 45"/>
                <a:gd name="T1" fmla="*/ 46 h 46"/>
                <a:gd name="T2" fmla="*/ 0 w 45"/>
                <a:gd name="T3" fmla="*/ 28 h 46"/>
                <a:gd name="T4" fmla="*/ 14 w 45"/>
                <a:gd name="T5" fmla="*/ 15 h 46"/>
                <a:gd name="T6" fmla="*/ 22 w 45"/>
                <a:gd name="T7" fmla="*/ 0 h 46"/>
                <a:gd name="T8" fmla="*/ 45 w 45"/>
                <a:gd name="T9" fmla="*/ 0 h 46"/>
                <a:gd name="T10" fmla="*/ 45 w 45"/>
                <a:gd name="T11" fmla="*/ 20 h 46"/>
                <a:gd name="T12" fmla="*/ 18 w 45"/>
                <a:gd name="T13" fmla="*/ 46 h 46"/>
                <a:gd name="T14" fmla="*/ 18 w 45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6">
                  <a:moveTo>
                    <a:pt x="18" y="46"/>
                  </a:moveTo>
                  <a:lnTo>
                    <a:pt x="0" y="28"/>
                  </a:lnTo>
                  <a:lnTo>
                    <a:pt x="14" y="15"/>
                  </a:lnTo>
                  <a:lnTo>
                    <a:pt x="22" y="0"/>
                  </a:lnTo>
                  <a:lnTo>
                    <a:pt x="45" y="0"/>
                  </a:lnTo>
                  <a:lnTo>
                    <a:pt x="45" y="20"/>
                  </a:lnTo>
                  <a:lnTo>
                    <a:pt x="18" y="46"/>
                  </a:lnTo>
                  <a:lnTo>
                    <a:pt x="18" y="4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Freeform 166">
              <a:extLst>
                <a:ext uri="{FF2B5EF4-FFF2-40B4-BE49-F238E27FC236}">
                  <a16:creationId xmlns:a16="http://schemas.microsoft.com/office/drawing/2014/main" id="{287B0912-BB68-7E2C-074B-AD3B93B83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4265" y="2806865"/>
              <a:ext cx="271679" cy="269760"/>
            </a:xfrm>
            <a:custGeom>
              <a:avLst/>
              <a:gdLst>
                <a:gd name="T0" fmla="*/ 118 w 128"/>
                <a:gd name="T1" fmla="*/ 104 h 133"/>
                <a:gd name="T2" fmla="*/ 106 w 128"/>
                <a:gd name="T3" fmla="*/ 133 h 133"/>
                <a:gd name="T4" fmla="*/ 101 w 128"/>
                <a:gd name="T5" fmla="*/ 115 h 133"/>
                <a:gd name="T6" fmla="*/ 86 w 128"/>
                <a:gd name="T7" fmla="*/ 111 h 133"/>
                <a:gd name="T8" fmla="*/ 86 w 128"/>
                <a:gd name="T9" fmla="*/ 133 h 133"/>
                <a:gd name="T10" fmla="*/ 70 w 128"/>
                <a:gd name="T11" fmla="*/ 127 h 133"/>
                <a:gd name="T12" fmla="*/ 66 w 128"/>
                <a:gd name="T13" fmla="*/ 96 h 133"/>
                <a:gd name="T14" fmla="*/ 48 w 128"/>
                <a:gd name="T15" fmla="*/ 96 h 133"/>
                <a:gd name="T16" fmla="*/ 25 w 128"/>
                <a:gd name="T17" fmla="*/ 107 h 133"/>
                <a:gd name="T18" fmla="*/ 0 w 128"/>
                <a:gd name="T19" fmla="*/ 103 h 133"/>
                <a:gd name="T20" fmla="*/ 0 w 128"/>
                <a:gd name="T21" fmla="*/ 70 h 133"/>
                <a:gd name="T22" fmla="*/ 9 w 128"/>
                <a:gd name="T23" fmla="*/ 49 h 133"/>
                <a:gd name="T24" fmla="*/ 29 w 128"/>
                <a:gd name="T25" fmla="*/ 38 h 133"/>
                <a:gd name="T26" fmla="*/ 44 w 128"/>
                <a:gd name="T27" fmla="*/ 20 h 133"/>
                <a:gd name="T28" fmla="*/ 54 w 128"/>
                <a:gd name="T29" fmla="*/ 4 h 133"/>
                <a:gd name="T30" fmla="*/ 66 w 128"/>
                <a:gd name="T31" fmla="*/ 0 h 133"/>
                <a:gd name="T32" fmla="*/ 80 w 128"/>
                <a:gd name="T33" fmla="*/ 6 h 133"/>
                <a:gd name="T34" fmla="*/ 78 w 128"/>
                <a:gd name="T35" fmla="*/ 20 h 133"/>
                <a:gd name="T36" fmla="*/ 86 w 128"/>
                <a:gd name="T37" fmla="*/ 41 h 133"/>
                <a:gd name="T38" fmla="*/ 106 w 128"/>
                <a:gd name="T39" fmla="*/ 41 h 133"/>
                <a:gd name="T40" fmla="*/ 122 w 128"/>
                <a:gd name="T41" fmla="*/ 46 h 133"/>
                <a:gd name="T42" fmla="*/ 128 w 128"/>
                <a:gd name="T43" fmla="*/ 80 h 133"/>
                <a:gd name="T44" fmla="*/ 118 w 128"/>
                <a:gd name="T45" fmla="*/ 104 h 133"/>
                <a:gd name="T46" fmla="*/ 118 w 128"/>
                <a:gd name="T47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133">
                  <a:moveTo>
                    <a:pt x="118" y="104"/>
                  </a:moveTo>
                  <a:lnTo>
                    <a:pt x="106" y="133"/>
                  </a:lnTo>
                  <a:lnTo>
                    <a:pt x="101" y="115"/>
                  </a:lnTo>
                  <a:lnTo>
                    <a:pt x="86" y="111"/>
                  </a:lnTo>
                  <a:lnTo>
                    <a:pt x="86" y="133"/>
                  </a:lnTo>
                  <a:lnTo>
                    <a:pt x="70" y="127"/>
                  </a:lnTo>
                  <a:lnTo>
                    <a:pt x="66" y="96"/>
                  </a:lnTo>
                  <a:lnTo>
                    <a:pt x="48" y="96"/>
                  </a:lnTo>
                  <a:lnTo>
                    <a:pt x="25" y="107"/>
                  </a:lnTo>
                  <a:lnTo>
                    <a:pt x="0" y="103"/>
                  </a:lnTo>
                  <a:lnTo>
                    <a:pt x="0" y="70"/>
                  </a:lnTo>
                  <a:lnTo>
                    <a:pt x="9" y="49"/>
                  </a:lnTo>
                  <a:lnTo>
                    <a:pt x="29" y="38"/>
                  </a:lnTo>
                  <a:lnTo>
                    <a:pt x="44" y="20"/>
                  </a:lnTo>
                  <a:lnTo>
                    <a:pt x="54" y="4"/>
                  </a:lnTo>
                  <a:lnTo>
                    <a:pt x="66" y="0"/>
                  </a:lnTo>
                  <a:lnTo>
                    <a:pt x="80" y="6"/>
                  </a:lnTo>
                  <a:lnTo>
                    <a:pt x="78" y="20"/>
                  </a:lnTo>
                  <a:lnTo>
                    <a:pt x="86" y="41"/>
                  </a:lnTo>
                  <a:lnTo>
                    <a:pt x="106" y="41"/>
                  </a:lnTo>
                  <a:lnTo>
                    <a:pt x="122" y="46"/>
                  </a:lnTo>
                  <a:lnTo>
                    <a:pt x="128" y="80"/>
                  </a:lnTo>
                  <a:lnTo>
                    <a:pt x="118" y="104"/>
                  </a:lnTo>
                  <a:lnTo>
                    <a:pt x="118" y="10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8" name="Freeform 167">
              <a:extLst>
                <a:ext uri="{FF2B5EF4-FFF2-40B4-BE49-F238E27FC236}">
                  <a16:creationId xmlns:a16="http://schemas.microsoft.com/office/drawing/2014/main" id="{D212B375-BDAE-49A1-984C-87C1F9A2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0104" y="2802809"/>
              <a:ext cx="12735" cy="4057"/>
            </a:xfrm>
            <a:custGeom>
              <a:avLst/>
              <a:gdLst>
                <a:gd name="T0" fmla="*/ 6 w 6"/>
                <a:gd name="T1" fmla="*/ 0 h 2"/>
                <a:gd name="T2" fmla="*/ 2 w 6"/>
                <a:gd name="T3" fmla="*/ 2 h 2"/>
                <a:gd name="T4" fmla="*/ 0 w 6"/>
                <a:gd name="T5" fmla="*/ 0 h 2"/>
                <a:gd name="T6" fmla="*/ 6 w 6"/>
                <a:gd name="T7" fmla="*/ 0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9" name="Freeform 168">
              <a:extLst>
                <a:ext uri="{FF2B5EF4-FFF2-40B4-BE49-F238E27FC236}">
                  <a16:creationId xmlns:a16="http://schemas.microsoft.com/office/drawing/2014/main" id="{56BE3937-1FD5-3D4D-0A2E-95E422D58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596" y="3009692"/>
              <a:ext cx="40328" cy="75047"/>
            </a:xfrm>
            <a:custGeom>
              <a:avLst/>
              <a:gdLst>
                <a:gd name="T0" fmla="*/ 17 w 19"/>
                <a:gd name="T1" fmla="*/ 16 h 37"/>
                <a:gd name="T2" fmla="*/ 15 w 19"/>
                <a:gd name="T3" fmla="*/ 33 h 37"/>
                <a:gd name="T4" fmla="*/ 0 w 19"/>
                <a:gd name="T5" fmla="*/ 37 h 37"/>
                <a:gd name="T6" fmla="*/ 19 w 19"/>
                <a:gd name="T7" fmla="*/ 0 h 37"/>
                <a:gd name="T8" fmla="*/ 17 w 19"/>
                <a:gd name="T9" fmla="*/ 16 h 37"/>
                <a:gd name="T10" fmla="*/ 17 w 19"/>
                <a:gd name="T11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7">
                  <a:moveTo>
                    <a:pt x="17" y="16"/>
                  </a:moveTo>
                  <a:lnTo>
                    <a:pt x="15" y="33"/>
                  </a:lnTo>
                  <a:lnTo>
                    <a:pt x="0" y="37"/>
                  </a:lnTo>
                  <a:lnTo>
                    <a:pt x="19" y="0"/>
                  </a:lnTo>
                  <a:lnTo>
                    <a:pt x="17" y="16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Freeform 169">
              <a:extLst>
                <a:ext uri="{FF2B5EF4-FFF2-40B4-BE49-F238E27FC236}">
                  <a16:creationId xmlns:a16="http://schemas.microsoft.com/office/drawing/2014/main" id="{810CB5F3-FA13-22FA-411F-978D4C342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827" y="1005762"/>
              <a:ext cx="477561" cy="318439"/>
            </a:xfrm>
            <a:custGeom>
              <a:avLst/>
              <a:gdLst>
                <a:gd name="T0" fmla="*/ 193 w 225"/>
                <a:gd name="T1" fmla="*/ 92 h 157"/>
                <a:gd name="T2" fmla="*/ 144 w 225"/>
                <a:gd name="T3" fmla="*/ 104 h 157"/>
                <a:gd name="T4" fmla="*/ 113 w 225"/>
                <a:gd name="T5" fmla="*/ 124 h 157"/>
                <a:gd name="T6" fmla="*/ 52 w 225"/>
                <a:gd name="T7" fmla="*/ 157 h 157"/>
                <a:gd name="T8" fmla="*/ 20 w 225"/>
                <a:gd name="T9" fmla="*/ 136 h 157"/>
                <a:gd name="T10" fmla="*/ 0 w 225"/>
                <a:gd name="T11" fmla="*/ 112 h 157"/>
                <a:gd name="T12" fmla="*/ 28 w 225"/>
                <a:gd name="T13" fmla="*/ 81 h 157"/>
                <a:gd name="T14" fmla="*/ 44 w 225"/>
                <a:gd name="T15" fmla="*/ 53 h 157"/>
                <a:gd name="T16" fmla="*/ 72 w 225"/>
                <a:gd name="T17" fmla="*/ 8 h 157"/>
                <a:gd name="T18" fmla="*/ 89 w 225"/>
                <a:gd name="T19" fmla="*/ 24 h 157"/>
                <a:gd name="T20" fmla="*/ 113 w 225"/>
                <a:gd name="T21" fmla="*/ 0 h 157"/>
                <a:gd name="T22" fmla="*/ 133 w 225"/>
                <a:gd name="T23" fmla="*/ 20 h 157"/>
                <a:gd name="T24" fmla="*/ 185 w 225"/>
                <a:gd name="T25" fmla="*/ 32 h 157"/>
                <a:gd name="T26" fmla="*/ 225 w 225"/>
                <a:gd name="T27" fmla="*/ 69 h 157"/>
                <a:gd name="T28" fmla="*/ 193 w 225"/>
                <a:gd name="T29" fmla="*/ 92 h 157"/>
                <a:gd name="T30" fmla="*/ 193 w 225"/>
                <a:gd name="T31" fmla="*/ 9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157">
                  <a:moveTo>
                    <a:pt x="193" y="92"/>
                  </a:moveTo>
                  <a:lnTo>
                    <a:pt x="144" y="104"/>
                  </a:lnTo>
                  <a:lnTo>
                    <a:pt x="113" y="124"/>
                  </a:lnTo>
                  <a:lnTo>
                    <a:pt x="52" y="157"/>
                  </a:lnTo>
                  <a:lnTo>
                    <a:pt x="20" y="136"/>
                  </a:lnTo>
                  <a:lnTo>
                    <a:pt x="0" y="112"/>
                  </a:lnTo>
                  <a:lnTo>
                    <a:pt x="28" y="81"/>
                  </a:lnTo>
                  <a:lnTo>
                    <a:pt x="44" y="53"/>
                  </a:lnTo>
                  <a:lnTo>
                    <a:pt x="72" y="8"/>
                  </a:lnTo>
                  <a:lnTo>
                    <a:pt x="89" y="24"/>
                  </a:lnTo>
                  <a:lnTo>
                    <a:pt x="113" y="0"/>
                  </a:lnTo>
                  <a:lnTo>
                    <a:pt x="133" y="20"/>
                  </a:lnTo>
                  <a:lnTo>
                    <a:pt x="185" y="32"/>
                  </a:lnTo>
                  <a:lnTo>
                    <a:pt x="225" y="69"/>
                  </a:lnTo>
                  <a:lnTo>
                    <a:pt x="193" y="92"/>
                  </a:lnTo>
                  <a:lnTo>
                    <a:pt x="193" y="9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Freeform 170">
              <a:extLst>
                <a:ext uri="{FF2B5EF4-FFF2-40B4-BE49-F238E27FC236}">
                  <a16:creationId xmlns:a16="http://schemas.microsoft.com/office/drawing/2014/main" id="{6BBE019C-97EB-EA1C-FEA4-72906A54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0465" y="1145713"/>
              <a:ext cx="691932" cy="346835"/>
            </a:xfrm>
            <a:custGeom>
              <a:avLst/>
              <a:gdLst>
                <a:gd name="T0" fmla="*/ 326 w 326"/>
                <a:gd name="T1" fmla="*/ 108 h 171"/>
                <a:gd name="T2" fmla="*/ 290 w 326"/>
                <a:gd name="T3" fmla="*/ 116 h 171"/>
                <a:gd name="T4" fmla="*/ 306 w 326"/>
                <a:gd name="T5" fmla="*/ 156 h 171"/>
                <a:gd name="T6" fmla="*/ 246 w 326"/>
                <a:gd name="T7" fmla="*/ 167 h 171"/>
                <a:gd name="T8" fmla="*/ 150 w 326"/>
                <a:gd name="T9" fmla="*/ 171 h 171"/>
                <a:gd name="T10" fmla="*/ 93 w 326"/>
                <a:gd name="T11" fmla="*/ 171 h 171"/>
                <a:gd name="T12" fmla="*/ 53 w 326"/>
                <a:gd name="T13" fmla="*/ 152 h 171"/>
                <a:gd name="T14" fmla="*/ 8 w 326"/>
                <a:gd name="T15" fmla="*/ 128 h 171"/>
                <a:gd name="T16" fmla="*/ 20 w 326"/>
                <a:gd name="T17" fmla="*/ 116 h 171"/>
                <a:gd name="T18" fmla="*/ 85 w 326"/>
                <a:gd name="T19" fmla="*/ 100 h 171"/>
                <a:gd name="T20" fmla="*/ 0 w 326"/>
                <a:gd name="T21" fmla="*/ 83 h 171"/>
                <a:gd name="T22" fmla="*/ 4 w 326"/>
                <a:gd name="T23" fmla="*/ 63 h 171"/>
                <a:gd name="T24" fmla="*/ 57 w 326"/>
                <a:gd name="T25" fmla="*/ 59 h 171"/>
                <a:gd name="T26" fmla="*/ 57 w 326"/>
                <a:gd name="T27" fmla="*/ 39 h 171"/>
                <a:gd name="T28" fmla="*/ 101 w 326"/>
                <a:gd name="T29" fmla="*/ 15 h 171"/>
                <a:gd name="T30" fmla="*/ 138 w 326"/>
                <a:gd name="T31" fmla="*/ 4 h 171"/>
                <a:gd name="T32" fmla="*/ 154 w 326"/>
                <a:gd name="T33" fmla="*/ 35 h 171"/>
                <a:gd name="T34" fmla="*/ 170 w 326"/>
                <a:gd name="T35" fmla="*/ 8 h 171"/>
                <a:gd name="T36" fmla="*/ 189 w 326"/>
                <a:gd name="T37" fmla="*/ 23 h 171"/>
                <a:gd name="T38" fmla="*/ 213 w 326"/>
                <a:gd name="T39" fmla="*/ 51 h 171"/>
                <a:gd name="T40" fmla="*/ 225 w 326"/>
                <a:gd name="T41" fmla="*/ 0 h 171"/>
                <a:gd name="T42" fmla="*/ 274 w 326"/>
                <a:gd name="T43" fmla="*/ 8 h 171"/>
                <a:gd name="T44" fmla="*/ 262 w 326"/>
                <a:gd name="T45" fmla="*/ 35 h 171"/>
                <a:gd name="T46" fmla="*/ 286 w 326"/>
                <a:gd name="T47" fmla="*/ 83 h 171"/>
                <a:gd name="T48" fmla="*/ 326 w 326"/>
                <a:gd name="T49" fmla="*/ 108 h 171"/>
                <a:gd name="T50" fmla="*/ 326 w 326"/>
                <a:gd name="T51" fmla="*/ 10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6" h="171">
                  <a:moveTo>
                    <a:pt x="326" y="108"/>
                  </a:moveTo>
                  <a:lnTo>
                    <a:pt x="290" y="116"/>
                  </a:lnTo>
                  <a:lnTo>
                    <a:pt x="306" y="156"/>
                  </a:lnTo>
                  <a:lnTo>
                    <a:pt x="246" y="167"/>
                  </a:lnTo>
                  <a:lnTo>
                    <a:pt x="150" y="171"/>
                  </a:lnTo>
                  <a:lnTo>
                    <a:pt x="93" y="171"/>
                  </a:lnTo>
                  <a:lnTo>
                    <a:pt x="53" y="152"/>
                  </a:lnTo>
                  <a:lnTo>
                    <a:pt x="8" y="128"/>
                  </a:lnTo>
                  <a:lnTo>
                    <a:pt x="20" y="116"/>
                  </a:lnTo>
                  <a:lnTo>
                    <a:pt x="85" y="100"/>
                  </a:lnTo>
                  <a:lnTo>
                    <a:pt x="0" y="83"/>
                  </a:lnTo>
                  <a:lnTo>
                    <a:pt x="4" y="63"/>
                  </a:lnTo>
                  <a:lnTo>
                    <a:pt x="57" y="59"/>
                  </a:lnTo>
                  <a:lnTo>
                    <a:pt x="57" y="39"/>
                  </a:lnTo>
                  <a:lnTo>
                    <a:pt x="101" y="15"/>
                  </a:lnTo>
                  <a:lnTo>
                    <a:pt x="138" y="4"/>
                  </a:lnTo>
                  <a:lnTo>
                    <a:pt x="154" y="35"/>
                  </a:lnTo>
                  <a:lnTo>
                    <a:pt x="170" y="8"/>
                  </a:lnTo>
                  <a:lnTo>
                    <a:pt x="189" y="23"/>
                  </a:lnTo>
                  <a:lnTo>
                    <a:pt x="213" y="51"/>
                  </a:lnTo>
                  <a:lnTo>
                    <a:pt x="225" y="0"/>
                  </a:lnTo>
                  <a:lnTo>
                    <a:pt x="274" y="8"/>
                  </a:lnTo>
                  <a:lnTo>
                    <a:pt x="262" y="35"/>
                  </a:lnTo>
                  <a:lnTo>
                    <a:pt x="286" y="83"/>
                  </a:lnTo>
                  <a:lnTo>
                    <a:pt x="326" y="108"/>
                  </a:lnTo>
                  <a:lnTo>
                    <a:pt x="326" y="10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2" name="Oval 171">
              <a:extLst>
                <a:ext uri="{FF2B5EF4-FFF2-40B4-BE49-F238E27FC236}">
                  <a16:creationId xmlns:a16="http://schemas.microsoft.com/office/drawing/2014/main" id="{7DF24261-2988-9704-C44C-FD0289E6C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190" y="1080809"/>
              <a:ext cx="95513" cy="44622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Freeform 172">
              <a:extLst>
                <a:ext uri="{FF2B5EF4-FFF2-40B4-BE49-F238E27FC236}">
                  <a16:creationId xmlns:a16="http://schemas.microsoft.com/office/drawing/2014/main" id="{AD8A216B-3D0D-5A59-B807-C2FF00E8B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648" y="762369"/>
              <a:ext cx="288659" cy="170374"/>
            </a:xfrm>
            <a:custGeom>
              <a:avLst/>
              <a:gdLst>
                <a:gd name="T0" fmla="*/ 100 w 136"/>
                <a:gd name="T1" fmla="*/ 43 h 84"/>
                <a:gd name="T2" fmla="*/ 60 w 136"/>
                <a:gd name="T3" fmla="*/ 84 h 84"/>
                <a:gd name="T4" fmla="*/ 0 w 136"/>
                <a:gd name="T5" fmla="*/ 76 h 84"/>
                <a:gd name="T6" fmla="*/ 4 w 136"/>
                <a:gd name="T7" fmla="*/ 47 h 84"/>
                <a:gd name="T8" fmla="*/ 47 w 136"/>
                <a:gd name="T9" fmla="*/ 35 h 84"/>
                <a:gd name="T10" fmla="*/ 100 w 136"/>
                <a:gd name="T11" fmla="*/ 12 h 84"/>
                <a:gd name="T12" fmla="*/ 136 w 136"/>
                <a:gd name="T13" fmla="*/ 0 h 84"/>
                <a:gd name="T14" fmla="*/ 136 w 136"/>
                <a:gd name="T15" fmla="*/ 43 h 84"/>
                <a:gd name="T16" fmla="*/ 100 w 136"/>
                <a:gd name="T17" fmla="*/ 43 h 84"/>
                <a:gd name="T18" fmla="*/ 100 w 136"/>
                <a:gd name="T19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84">
                  <a:moveTo>
                    <a:pt x="100" y="43"/>
                  </a:moveTo>
                  <a:lnTo>
                    <a:pt x="60" y="84"/>
                  </a:lnTo>
                  <a:lnTo>
                    <a:pt x="0" y="76"/>
                  </a:lnTo>
                  <a:lnTo>
                    <a:pt x="4" y="47"/>
                  </a:lnTo>
                  <a:lnTo>
                    <a:pt x="47" y="35"/>
                  </a:lnTo>
                  <a:lnTo>
                    <a:pt x="100" y="12"/>
                  </a:lnTo>
                  <a:lnTo>
                    <a:pt x="136" y="0"/>
                  </a:lnTo>
                  <a:lnTo>
                    <a:pt x="136" y="43"/>
                  </a:lnTo>
                  <a:lnTo>
                    <a:pt x="100" y="43"/>
                  </a:lnTo>
                  <a:lnTo>
                    <a:pt x="100" y="4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Oval 173">
              <a:extLst>
                <a:ext uri="{FF2B5EF4-FFF2-40B4-BE49-F238E27FC236}">
                  <a16:creationId xmlns:a16="http://schemas.microsoft.com/office/drawing/2014/main" id="{738E8D07-F35B-115E-201F-82127CFCE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9937" y="920574"/>
              <a:ext cx="48818" cy="79103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5" name="Freeform 174">
              <a:extLst>
                <a:ext uri="{FF2B5EF4-FFF2-40B4-BE49-F238E27FC236}">
                  <a16:creationId xmlns:a16="http://schemas.microsoft.com/office/drawing/2014/main" id="{65EEB121-F428-9452-9DFE-22B215EBE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816" y="841472"/>
              <a:ext cx="443601" cy="204856"/>
            </a:xfrm>
            <a:custGeom>
              <a:avLst/>
              <a:gdLst>
                <a:gd name="T0" fmla="*/ 169 w 209"/>
                <a:gd name="T1" fmla="*/ 73 h 101"/>
                <a:gd name="T2" fmla="*/ 124 w 209"/>
                <a:gd name="T3" fmla="*/ 81 h 101"/>
                <a:gd name="T4" fmla="*/ 88 w 209"/>
                <a:gd name="T5" fmla="*/ 93 h 101"/>
                <a:gd name="T6" fmla="*/ 49 w 209"/>
                <a:gd name="T7" fmla="*/ 101 h 101"/>
                <a:gd name="T8" fmla="*/ 0 w 209"/>
                <a:gd name="T9" fmla="*/ 89 h 101"/>
                <a:gd name="T10" fmla="*/ 8 w 209"/>
                <a:gd name="T11" fmla="*/ 53 h 101"/>
                <a:gd name="T12" fmla="*/ 53 w 209"/>
                <a:gd name="T13" fmla="*/ 53 h 101"/>
                <a:gd name="T14" fmla="*/ 72 w 209"/>
                <a:gd name="T15" fmla="*/ 33 h 101"/>
                <a:gd name="T16" fmla="*/ 96 w 209"/>
                <a:gd name="T17" fmla="*/ 29 h 101"/>
                <a:gd name="T18" fmla="*/ 100 w 209"/>
                <a:gd name="T19" fmla="*/ 4 h 101"/>
                <a:gd name="T20" fmla="*/ 137 w 209"/>
                <a:gd name="T21" fmla="*/ 0 h 101"/>
                <a:gd name="T22" fmla="*/ 145 w 209"/>
                <a:gd name="T23" fmla="*/ 29 h 101"/>
                <a:gd name="T24" fmla="*/ 189 w 209"/>
                <a:gd name="T25" fmla="*/ 41 h 101"/>
                <a:gd name="T26" fmla="*/ 209 w 209"/>
                <a:gd name="T27" fmla="*/ 85 h 101"/>
                <a:gd name="T28" fmla="*/ 169 w 209"/>
                <a:gd name="T29" fmla="*/ 73 h 101"/>
                <a:gd name="T30" fmla="*/ 169 w 209"/>
                <a:gd name="T31" fmla="*/ 7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9" h="101">
                  <a:moveTo>
                    <a:pt x="169" y="73"/>
                  </a:moveTo>
                  <a:lnTo>
                    <a:pt x="124" y="81"/>
                  </a:lnTo>
                  <a:lnTo>
                    <a:pt x="88" y="93"/>
                  </a:lnTo>
                  <a:lnTo>
                    <a:pt x="49" y="101"/>
                  </a:lnTo>
                  <a:lnTo>
                    <a:pt x="0" y="89"/>
                  </a:lnTo>
                  <a:lnTo>
                    <a:pt x="8" y="53"/>
                  </a:lnTo>
                  <a:lnTo>
                    <a:pt x="53" y="53"/>
                  </a:lnTo>
                  <a:lnTo>
                    <a:pt x="72" y="33"/>
                  </a:lnTo>
                  <a:lnTo>
                    <a:pt x="96" y="29"/>
                  </a:lnTo>
                  <a:lnTo>
                    <a:pt x="100" y="4"/>
                  </a:lnTo>
                  <a:lnTo>
                    <a:pt x="137" y="0"/>
                  </a:lnTo>
                  <a:lnTo>
                    <a:pt x="145" y="29"/>
                  </a:lnTo>
                  <a:lnTo>
                    <a:pt x="189" y="41"/>
                  </a:lnTo>
                  <a:lnTo>
                    <a:pt x="209" y="85"/>
                  </a:lnTo>
                  <a:lnTo>
                    <a:pt x="169" y="73"/>
                  </a:lnTo>
                  <a:lnTo>
                    <a:pt x="169" y="7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Freeform 175">
              <a:extLst>
                <a:ext uri="{FF2B5EF4-FFF2-40B4-BE49-F238E27FC236}">
                  <a16:creationId xmlns:a16="http://schemas.microsoft.com/office/drawing/2014/main" id="{FD3BCF84-6F87-D142-35C2-4FB5B618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268" y="729917"/>
              <a:ext cx="135839" cy="95329"/>
            </a:xfrm>
            <a:custGeom>
              <a:avLst/>
              <a:gdLst>
                <a:gd name="T0" fmla="*/ 60 w 64"/>
                <a:gd name="T1" fmla="*/ 24 h 47"/>
                <a:gd name="T2" fmla="*/ 27 w 64"/>
                <a:gd name="T3" fmla="*/ 32 h 47"/>
                <a:gd name="T4" fmla="*/ 0 w 64"/>
                <a:gd name="T5" fmla="*/ 47 h 47"/>
                <a:gd name="T6" fmla="*/ 0 w 64"/>
                <a:gd name="T7" fmla="*/ 28 h 47"/>
                <a:gd name="T8" fmla="*/ 11 w 64"/>
                <a:gd name="T9" fmla="*/ 4 h 47"/>
                <a:gd name="T10" fmla="*/ 39 w 64"/>
                <a:gd name="T11" fmla="*/ 4 h 47"/>
                <a:gd name="T12" fmla="*/ 64 w 64"/>
                <a:gd name="T13" fmla="*/ 0 h 47"/>
                <a:gd name="T14" fmla="*/ 60 w 64"/>
                <a:gd name="T15" fmla="*/ 24 h 47"/>
                <a:gd name="T16" fmla="*/ 60 w 64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47">
                  <a:moveTo>
                    <a:pt x="60" y="24"/>
                  </a:moveTo>
                  <a:lnTo>
                    <a:pt x="27" y="32"/>
                  </a:lnTo>
                  <a:lnTo>
                    <a:pt x="0" y="47"/>
                  </a:lnTo>
                  <a:lnTo>
                    <a:pt x="0" y="28"/>
                  </a:lnTo>
                  <a:lnTo>
                    <a:pt x="11" y="4"/>
                  </a:lnTo>
                  <a:lnTo>
                    <a:pt x="39" y="4"/>
                  </a:lnTo>
                  <a:lnTo>
                    <a:pt x="64" y="0"/>
                  </a:lnTo>
                  <a:lnTo>
                    <a:pt x="60" y="24"/>
                  </a:lnTo>
                  <a:lnTo>
                    <a:pt x="60" y="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Freeform 176">
              <a:extLst>
                <a:ext uri="{FF2B5EF4-FFF2-40B4-BE49-F238E27FC236}">
                  <a16:creationId xmlns:a16="http://schemas.microsoft.com/office/drawing/2014/main" id="{09191890-E4B8-B4F3-A6B3-49DF55CC2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779" y="614306"/>
              <a:ext cx="169800" cy="83159"/>
            </a:xfrm>
            <a:custGeom>
              <a:avLst/>
              <a:gdLst>
                <a:gd name="T0" fmla="*/ 43 w 80"/>
                <a:gd name="T1" fmla="*/ 37 h 41"/>
                <a:gd name="T2" fmla="*/ 0 w 80"/>
                <a:gd name="T3" fmla="*/ 41 h 41"/>
                <a:gd name="T4" fmla="*/ 19 w 80"/>
                <a:gd name="T5" fmla="*/ 12 h 41"/>
                <a:gd name="T6" fmla="*/ 39 w 80"/>
                <a:gd name="T7" fmla="*/ 0 h 41"/>
                <a:gd name="T8" fmla="*/ 68 w 80"/>
                <a:gd name="T9" fmla="*/ 4 h 41"/>
                <a:gd name="T10" fmla="*/ 80 w 80"/>
                <a:gd name="T11" fmla="*/ 24 h 41"/>
                <a:gd name="T12" fmla="*/ 43 w 80"/>
                <a:gd name="T13" fmla="*/ 37 h 41"/>
                <a:gd name="T14" fmla="*/ 43 w 80"/>
                <a:gd name="T1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41">
                  <a:moveTo>
                    <a:pt x="43" y="37"/>
                  </a:moveTo>
                  <a:lnTo>
                    <a:pt x="0" y="41"/>
                  </a:lnTo>
                  <a:lnTo>
                    <a:pt x="19" y="12"/>
                  </a:lnTo>
                  <a:lnTo>
                    <a:pt x="39" y="0"/>
                  </a:lnTo>
                  <a:lnTo>
                    <a:pt x="68" y="4"/>
                  </a:lnTo>
                  <a:lnTo>
                    <a:pt x="80" y="24"/>
                  </a:lnTo>
                  <a:lnTo>
                    <a:pt x="43" y="37"/>
                  </a:lnTo>
                  <a:lnTo>
                    <a:pt x="43" y="3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Freeform 177">
              <a:extLst>
                <a:ext uri="{FF2B5EF4-FFF2-40B4-BE49-F238E27FC236}">
                  <a16:creationId xmlns:a16="http://schemas.microsoft.com/office/drawing/2014/main" id="{C3051596-9940-444E-4F92-B80170A6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010" y="614306"/>
              <a:ext cx="229229" cy="148065"/>
            </a:xfrm>
            <a:custGeom>
              <a:avLst/>
              <a:gdLst>
                <a:gd name="T0" fmla="*/ 59 w 108"/>
                <a:gd name="T1" fmla="*/ 73 h 73"/>
                <a:gd name="T2" fmla="*/ 47 w 108"/>
                <a:gd name="T3" fmla="*/ 49 h 73"/>
                <a:gd name="T4" fmla="*/ 20 w 108"/>
                <a:gd name="T5" fmla="*/ 45 h 73"/>
                <a:gd name="T6" fmla="*/ 0 w 108"/>
                <a:gd name="T7" fmla="*/ 16 h 73"/>
                <a:gd name="T8" fmla="*/ 20 w 108"/>
                <a:gd name="T9" fmla="*/ 0 h 73"/>
                <a:gd name="T10" fmla="*/ 47 w 108"/>
                <a:gd name="T11" fmla="*/ 4 h 73"/>
                <a:gd name="T12" fmla="*/ 75 w 108"/>
                <a:gd name="T13" fmla="*/ 12 h 73"/>
                <a:gd name="T14" fmla="*/ 100 w 108"/>
                <a:gd name="T15" fmla="*/ 41 h 73"/>
                <a:gd name="T16" fmla="*/ 108 w 108"/>
                <a:gd name="T17" fmla="*/ 65 h 73"/>
                <a:gd name="T18" fmla="*/ 59 w 108"/>
                <a:gd name="T19" fmla="*/ 73 h 73"/>
                <a:gd name="T20" fmla="*/ 59 w 108"/>
                <a:gd name="T21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73">
                  <a:moveTo>
                    <a:pt x="59" y="73"/>
                  </a:moveTo>
                  <a:lnTo>
                    <a:pt x="47" y="49"/>
                  </a:lnTo>
                  <a:lnTo>
                    <a:pt x="20" y="45"/>
                  </a:lnTo>
                  <a:lnTo>
                    <a:pt x="0" y="16"/>
                  </a:lnTo>
                  <a:lnTo>
                    <a:pt x="20" y="0"/>
                  </a:lnTo>
                  <a:lnTo>
                    <a:pt x="47" y="4"/>
                  </a:lnTo>
                  <a:lnTo>
                    <a:pt x="75" y="12"/>
                  </a:lnTo>
                  <a:lnTo>
                    <a:pt x="100" y="41"/>
                  </a:lnTo>
                  <a:lnTo>
                    <a:pt x="108" y="65"/>
                  </a:lnTo>
                  <a:lnTo>
                    <a:pt x="59" y="73"/>
                  </a:lnTo>
                  <a:lnTo>
                    <a:pt x="59" y="7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Freeform 178">
              <a:extLst>
                <a:ext uri="{FF2B5EF4-FFF2-40B4-BE49-F238E27FC236}">
                  <a16:creationId xmlns:a16="http://schemas.microsoft.com/office/drawing/2014/main" id="{749C90D3-6023-42E1-FB98-EEAB7B58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010" y="1070666"/>
              <a:ext cx="220739" cy="219054"/>
            </a:xfrm>
            <a:custGeom>
              <a:avLst/>
              <a:gdLst>
                <a:gd name="T0" fmla="*/ 104 w 104"/>
                <a:gd name="T1" fmla="*/ 72 h 108"/>
                <a:gd name="T2" fmla="*/ 83 w 104"/>
                <a:gd name="T3" fmla="*/ 108 h 108"/>
                <a:gd name="T4" fmla="*/ 47 w 104"/>
                <a:gd name="T5" fmla="*/ 104 h 108"/>
                <a:gd name="T6" fmla="*/ 32 w 104"/>
                <a:gd name="T7" fmla="*/ 84 h 108"/>
                <a:gd name="T8" fmla="*/ 0 w 104"/>
                <a:gd name="T9" fmla="*/ 64 h 108"/>
                <a:gd name="T10" fmla="*/ 4 w 104"/>
                <a:gd name="T11" fmla="*/ 41 h 108"/>
                <a:gd name="T12" fmla="*/ 39 w 104"/>
                <a:gd name="T13" fmla="*/ 60 h 108"/>
                <a:gd name="T14" fmla="*/ 43 w 104"/>
                <a:gd name="T15" fmla="*/ 33 h 108"/>
                <a:gd name="T16" fmla="*/ 36 w 104"/>
                <a:gd name="T17" fmla="*/ 8 h 108"/>
                <a:gd name="T18" fmla="*/ 96 w 104"/>
                <a:gd name="T19" fmla="*/ 0 h 108"/>
                <a:gd name="T20" fmla="*/ 92 w 104"/>
                <a:gd name="T21" fmla="*/ 45 h 108"/>
                <a:gd name="T22" fmla="*/ 104 w 104"/>
                <a:gd name="T23" fmla="*/ 72 h 108"/>
                <a:gd name="T24" fmla="*/ 104 w 104"/>
                <a:gd name="T25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08">
                  <a:moveTo>
                    <a:pt x="104" y="72"/>
                  </a:moveTo>
                  <a:lnTo>
                    <a:pt x="83" y="108"/>
                  </a:lnTo>
                  <a:lnTo>
                    <a:pt x="47" y="104"/>
                  </a:lnTo>
                  <a:lnTo>
                    <a:pt x="32" y="84"/>
                  </a:lnTo>
                  <a:lnTo>
                    <a:pt x="0" y="64"/>
                  </a:lnTo>
                  <a:lnTo>
                    <a:pt x="4" y="41"/>
                  </a:lnTo>
                  <a:lnTo>
                    <a:pt x="39" y="60"/>
                  </a:lnTo>
                  <a:lnTo>
                    <a:pt x="43" y="33"/>
                  </a:lnTo>
                  <a:lnTo>
                    <a:pt x="36" y="8"/>
                  </a:lnTo>
                  <a:lnTo>
                    <a:pt x="96" y="0"/>
                  </a:lnTo>
                  <a:lnTo>
                    <a:pt x="92" y="45"/>
                  </a:lnTo>
                  <a:lnTo>
                    <a:pt x="104" y="72"/>
                  </a:lnTo>
                  <a:lnTo>
                    <a:pt x="104" y="7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Freeform 179">
              <a:extLst>
                <a:ext uri="{FF2B5EF4-FFF2-40B4-BE49-F238E27FC236}">
                  <a16:creationId xmlns:a16="http://schemas.microsoft.com/office/drawing/2014/main" id="{9790BFE0-115C-8D66-3418-29CE8FC77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949" y="1397219"/>
              <a:ext cx="133717" cy="95329"/>
            </a:xfrm>
            <a:custGeom>
              <a:avLst/>
              <a:gdLst>
                <a:gd name="T0" fmla="*/ 39 w 63"/>
                <a:gd name="T1" fmla="*/ 47 h 47"/>
                <a:gd name="T2" fmla="*/ 0 w 63"/>
                <a:gd name="T3" fmla="*/ 43 h 47"/>
                <a:gd name="T4" fmla="*/ 8 w 63"/>
                <a:gd name="T5" fmla="*/ 16 h 47"/>
                <a:gd name="T6" fmla="*/ 31 w 63"/>
                <a:gd name="T7" fmla="*/ 0 h 47"/>
                <a:gd name="T8" fmla="*/ 63 w 63"/>
                <a:gd name="T9" fmla="*/ 32 h 47"/>
                <a:gd name="T10" fmla="*/ 39 w 63"/>
                <a:gd name="T11" fmla="*/ 47 h 47"/>
                <a:gd name="T12" fmla="*/ 39 w 63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47">
                  <a:moveTo>
                    <a:pt x="39" y="47"/>
                  </a:moveTo>
                  <a:lnTo>
                    <a:pt x="0" y="43"/>
                  </a:lnTo>
                  <a:lnTo>
                    <a:pt x="8" y="16"/>
                  </a:lnTo>
                  <a:lnTo>
                    <a:pt x="31" y="0"/>
                  </a:lnTo>
                  <a:lnTo>
                    <a:pt x="63" y="32"/>
                  </a:lnTo>
                  <a:lnTo>
                    <a:pt x="39" y="47"/>
                  </a:lnTo>
                  <a:lnTo>
                    <a:pt x="39" y="4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180">
              <a:extLst>
                <a:ext uri="{FF2B5EF4-FFF2-40B4-BE49-F238E27FC236}">
                  <a16:creationId xmlns:a16="http://schemas.microsoft.com/office/drawing/2014/main" id="{F46C6E62-0B53-1E3C-87CE-ACA000BD4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667" y="1062553"/>
              <a:ext cx="229229" cy="170374"/>
            </a:xfrm>
            <a:custGeom>
              <a:avLst/>
              <a:gdLst>
                <a:gd name="T0" fmla="*/ 89 w 108"/>
                <a:gd name="T1" fmla="*/ 37 h 84"/>
                <a:gd name="T2" fmla="*/ 57 w 108"/>
                <a:gd name="T3" fmla="*/ 60 h 84"/>
                <a:gd name="T4" fmla="*/ 32 w 108"/>
                <a:gd name="T5" fmla="*/ 60 h 84"/>
                <a:gd name="T6" fmla="*/ 24 w 108"/>
                <a:gd name="T7" fmla="*/ 84 h 84"/>
                <a:gd name="T8" fmla="*/ 0 w 108"/>
                <a:gd name="T9" fmla="*/ 84 h 84"/>
                <a:gd name="T10" fmla="*/ 4 w 108"/>
                <a:gd name="T11" fmla="*/ 49 h 84"/>
                <a:gd name="T12" fmla="*/ 16 w 108"/>
                <a:gd name="T13" fmla="*/ 17 h 84"/>
                <a:gd name="T14" fmla="*/ 52 w 108"/>
                <a:gd name="T15" fmla="*/ 0 h 84"/>
                <a:gd name="T16" fmla="*/ 85 w 108"/>
                <a:gd name="T17" fmla="*/ 4 h 84"/>
                <a:gd name="T18" fmla="*/ 108 w 108"/>
                <a:gd name="T19" fmla="*/ 12 h 84"/>
                <a:gd name="T20" fmla="*/ 89 w 108"/>
                <a:gd name="T21" fmla="*/ 37 h 84"/>
                <a:gd name="T22" fmla="*/ 89 w 108"/>
                <a:gd name="T23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84">
                  <a:moveTo>
                    <a:pt x="89" y="37"/>
                  </a:moveTo>
                  <a:lnTo>
                    <a:pt x="57" y="60"/>
                  </a:lnTo>
                  <a:lnTo>
                    <a:pt x="32" y="60"/>
                  </a:lnTo>
                  <a:lnTo>
                    <a:pt x="24" y="84"/>
                  </a:lnTo>
                  <a:lnTo>
                    <a:pt x="0" y="84"/>
                  </a:lnTo>
                  <a:lnTo>
                    <a:pt x="4" y="49"/>
                  </a:lnTo>
                  <a:lnTo>
                    <a:pt x="16" y="17"/>
                  </a:lnTo>
                  <a:lnTo>
                    <a:pt x="52" y="0"/>
                  </a:lnTo>
                  <a:lnTo>
                    <a:pt x="85" y="4"/>
                  </a:lnTo>
                  <a:lnTo>
                    <a:pt x="108" y="12"/>
                  </a:lnTo>
                  <a:lnTo>
                    <a:pt x="89" y="37"/>
                  </a:lnTo>
                  <a:lnTo>
                    <a:pt x="89" y="3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2" name="Freeform 181">
              <a:extLst>
                <a:ext uri="{FF2B5EF4-FFF2-40B4-BE49-F238E27FC236}">
                  <a16:creationId xmlns:a16="http://schemas.microsoft.com/office/drawing/2014/main" id="{5F43E100-17EA-75BE-6878-E9941D4DD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877" y="1078779"/>
              <a:ext cx="1099450" cy="945174"/>
            </a:xfrm>
            <a:custGeom>
              <a:avLst/>
              <a:gdLst>
                <a:gd name="T0" fmla="*/ 502 w 518"/>
                <a:gd name="T1" fmla="*/ 313 h 466"/>
                <a:gd name="T2" fmla="*/ 479 w 518"/>
                <a:gd name="T3" fmla="*/ 354 h 466"/>
                <a:gd name="T4" fmla="*/ 414 w 518"/>
                <a:gd name="T5" fmla="*/ 289 h 466"/>
                <a:gd name="T6" fmla="*/ 394 w 518"/>
                <a:gd name="T7" fmla="*/ 293 h 466"/>
                <a:gd name="T8" fmla="*/ 390 w 518"/>
                <a:gd name="T9" fmla="*/ 342 h 466"/>
                <a:gd name="T10" fmla="*/ 431 w 518"/>
                <a:gd name="T11" fmla="*/ 350 h 466"/>
                <a:gd name="T12" fmla="*/ 443 w 518"/>
                <a:gd name="T13" fmla="*/ 397 h 466"/>
                <a:gd name="T14" fmla="*/ 426 w 518"/>
                <a:gd name="T15" fmla="*/ 438 h 466"/>
                <a:gd name="T16" fmla="*/ 370 w 518"/>
                <a:gd name="T17" fmla="*/ 401 h 466"/>
                <a:gd name="T18" fmla="*/ 398 w 518"/>
                <a:gd name="T19" fmla="*/ 466 h 466"/>
                <a:gd name="T20" fmla="*/ 317 w 518"/>
                <a:gd name="T21" fmla="*/ 426 h 466"/>
                <a:gd name="T22" fmla="*/ 258 w 518"/>
                <a:gd name="T23" fmla="*/ 377 h 466"/>
                <a:gd name="T24" fmla="*/ 197 w 518"/>
                <a:gd name="T25" fmla="*/ 393 h 466"/>
                <a:gd name="T26" fmla="*/ 169 w 518"/>
                <a:gd name="T27" fmla="*/ 366 h 466"/>
                <a:gd name="T28" fmla="*/ 185 w 518"/>
                <a:gd name="T29" fmla="*/ 342 h 466"/>
                <a:gd name="T30" fmla="*/ 258 w 518"/>
                <a:gd name="T31" fmla="*/ 326 h 466"/>
                <a:gd name="T32" fmla="*/ 302 w 518"/>
                <a:gd name="T33" fmla="*/ 277 h 466"/>
                <a:gd name="T34" fmla="*/ 298 w 518"/>
                <a:gd name="T35" fmla="*/ 233 h 466"/>
                <a:gd name="T36" fmla="*/ 274 w 518"/>
                <a:gd name="T37" fmla="*/ 212 h 466"/>
                <a:gd name="T38" fmla="*/ 234 w 518"/>
                <a:gd name="T39" fmla="*/ 212 h 466"/>
                <a:gd name="T40" fmla="*/ 238 w 518"/>
                <a:gd name="T41" fmla="*/ 185 h 466"/>
                <a:gd name="T42" fmla="*/ 193 w 518"/>
                <a:gd name="T43" fmla="*/ 145 h 466"/>
                <a:gd name="T44" fmla="*/ 158 w 518"/>
                <a:gd name="T45" fmla="*/ 169 h 466"/>
                <a:gd name="T46" fmla="*/ 109 w 518"/>
                <a:gd name="T47" fmla="*/ 145 h 466"/>
                <a:gd name="T48" fmla="*/ 32 w 518"/>
                <a:gd name="T49" fmla="*/ 157 h 466"/>
                <a:gd name="T50" fmla="*/ 24 w 518"/>
                <a:gd name="T51" fmla="*/ 141 h 466"/>
                <a:gd name="T52" fmla="*/ 41 w 518"/>
                <a:gd name="T53" fmla="*/ 125 h 466"/>
                <a:gd name="T54" fmla="*/ 4 w 518"/>
                <a:gd name="T55" fmla="*/ 108 h 466"/>
                <a:gd name="T56" fmla="*/ 0 w 518"/>
                <a:gd name="T57" fmla="*/ 64 h 466"/>
                <a:gd name="T58" fmla="*/ 28 w 518"/>
                <a:gd name="T59" fmla="*/ 17 h 466"/>
                <a:gd name="T60" fmla="*/ 77 w 518"/>
                <a:gd name="T61" fmla="*/ 0 h 466"/>
                <a:gd name="T62" fmla="*/ 61 w 518"/>
                <a:gd name="T63" fmla="*/ 60 h 466"/>
                <a:gd name="T64" fmla="*/ 89 w 518"/>
                <a:gd name="T65" fmla="*/ 64 h 466"/>
                <a:gd name="T66" fmla="*/ 93 w 518"/>
                <a:gd name="T67" fmla="*/ 37 h 466"/>
                <a:gd name="T68" fmla="*/ 121 w 518"/>
                <a:gd name="T69" fmla="*/ 0 h 466"/>
                <a:gd name="T70" fmla="*/ 177 w 518"/>
                <a:gd name="T71" fmla="*/ 4 h 466"/>
                <a:gd name="T72" fmla="*/ 165 w 518"/>
                <a:gd name="T73" fmla="*/ 76 h 466"/>
                <a:gd name="T74" fmla="*/ 189 w 518"/>
                <a:gd name="T75" fmla="*/ 45 h 466"/>
                <a:gd name="T76" fmla="*/ 270 w 518"/>
                <a:gd name="T77" fmla="*/ 37 h 466"/>
                <a:gd name="T78" fmla="*/ 302 w 518"/>
                <a:gd name="T79" fmla="*/ 88 h 466"/>
                <a:gd name="T80" fmla="*/ 343 w 518"/>
                <a:gd name="T81" fmla="*/ 108 h 466"/>
                <a:gd name="T82" fmla="*/ 406 w 518"/>
                <a:gd name="T83" fmla="*/ 137 h 466"/>
                <a:gd name="T84" fmla="*/ 426 w 518"/>
                <a:gd name="T85" fmla="*/ 173 h 466"/>
                <a:gd name="T86" fmla="*/ 402 w 518"/>
                <a:gd name="T87" fmla="*/ 200 h 466"/>
                <a:gd name="T88" fmla="*/ 435 w 518"/>
                <a:gd name="T89" fmla="*/ 245 h 466"/>
                <a:gd name="T90" fmla="*/ 479 w 518"/>
                <a:gd name="T91" fmla="*/ 257 h 466"/>
                <a:gd name="T92" fmla="*/ 518 w 518"/>
                <a:gd name="T93" fmla="*/ 285 h 466"/>
                <a:gd name="T94" fmla="*/ 502 w 518"/>
                <a:gd name="T95" fmla="*/ 313 h 466"/>
                <a:gd name="T96" fmla="*/ 502 w 518"/>
                <a:gd name="T97" fmla="*/ 313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8" h="466">
                  <a:moveTo>
                    <a:pt x="502" y="313"/>
                  </a:moveTo>
                  <a:lnTo>
                    <a:pt x="479" y="354"/>
                  </a:lnTo>
                  <a:lnTo>
                    <a:pt x="414" y="289"/>
                  </a:lnTo>
                  <a:lnTo>
                    <a:pt x="394" y="293"/>
                  </a:lnTo>
                  <a:lnTo>
                    <a:pt x="390" y="342"/>
                  </a:lnTo>
                  <a:lnTo>
                    <a:pt x="431" y="350"/>
                  </a:lnTo>
                  <a:lnTo>
                    <a:pt x="443" y="397"/>
                  </a:lnTo>
                  <a:lnTo>
                    <a:pt x="426" y="438"/>
                  </a:lnTo>
                  <a:lnTo>
                    <a:pt x="370" y="401"/>
                  </a:lnTo>
                  <a:lnTo>
                    <a:pt x="398" y="466"/>
                  </a:lnTo>
                  <a:lnTo>
                    <a:pt x="317" y="426"/>
                  </a:lnTo>
                  <a:lnTo>
                    <a:pt x="258" y="377"/>
                  </a:lnTo>
                  <a:lnTo>
                    <a:pt x="197" y="393"/>
                  </a:lnTo>
                  <a:lnTo>
                    <a:pt x="169" y="366"/>
                  </a:lnTo>
                  <a:lnTo>
                    <a:pt x="185" y="342"/>
                  </a:lnTo>
                  <a:lnTo>
                    <a:pt x="258" y="326"/>
                  </a:lnTo>
                  <a:lnTo>
                    <a:pt x="302" y="277"/>
                  </a:lnTo>
                  <a:lnTo>
                    <a:pt x="298" y="233"/>
                  </a:lnTo>
                  <a:lnTo>
                    <a:pt x="274" y="212"/>
                  </a:lnTo>
                  <a:lnTo>
                    <a:pt x="234" y="212"/>
                  </a:lnTo>
                  <a:lnTo>
                    <a:pt x="238" y="185"/>
                  </a:lnTo>
                  <a:lnTo>
                    <a:pt x="193" y="145"/>
                  </a:lnTo>
                  <a:lnTo>
                    <a:pt x="158" y="169"/>
                  </a:lnTo>
                  <a:lnTo>
                    <a:pt x="109" y="145"/>
                  </a:lnTo>
                  <a:lnTo>
                    <a:pt x="32" y="157"/>
                  </a:lnTo>
                  <a:lnTo>
                    <a:pt x="24" y="141"/>
                  </a:lnTo>
                  <a:lnTo>
                    <a:pt x="41" y="125"/>
                  </a:lnTo>
                  <a:lnTo>
                    <a:pt x="4" y="108"/>
                  </a:lnTo>
                  <a:lnTo>
                    <a:pt x="0" y="64"/>
                  </a:lnTo>
                  <a:lnTo>
                    <a:pt x="28" y="17"/>
                  </a:lnTo>
                  <a:lnTo>
                    <a:pt x="77" y="0"/>
                  </a:lnTo>
                  <a:lnTo>
                    <a:pt x="61" y="60"/>
                  </a:lnTo>
                  <a:lnTo>
                    <a:pt x="89" y="64"/>
                  </a:lnTo>
                  <a:lnTo>
                    <a:pt x="93" y="37"/>
                  </a:lnTo>
                  <a:lnTo>
                    <a:pt x="121" y="0"/>
                  </a:lnTo>
                  <a:lnTo>
                    <a:pt x="177" y="4"/>
                  </a:lnTo>
                  <a:lnTo>
                    <a:pt x="165" y="76"/>
                  </a:lnTo>
                  <a:lnTo>
                    <a:pt x="189" y="45"/>
                  </a:lnTo>
                  <a:lnTo>
                    <a:pt x="270" y="37"/>
                  </a:lnTo>
                  <a:lnTo>
                    <a:pt x="302" y="88"/>
                  </a:lnTo>
                  <a:lnTo>
                    <a:pt x="343" y="108"/>
                  </a:lnTo>
                  <a:lnTo>
                    <a:pt x="406" y="137"/>
                  </a:lnTo>
                  <a:lnTo>
                    <a:pt x="426" y="173"/>
                  </a:lnTo>
                  <a:lnTo>
                    <a:pt x="402" y="200"/>
                  </a:lnTo>
                  <a:lnTo>
                    <a:pt x="435" y="245"/>
                  </a:lnTo>
                  <a:lnTo>
                    <a:pt x="479" y="257"/>
                  </a:lnTo>
                  <a:lnTo>
                    <a:pt x="518" y="285"/>
                  </a:lnTo>
                  <a:lnTo>
                    <a:pt x="502" y="313"/>
                  </a:lnTo>
                  <a:lnTo>
                    <a:pt x="502" y="31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Freeform 182">
              <a:extLst>
                <a:ext uri="{FF2B5EF4-FFF2-40B4-BE49-F238E27FC236}">
                  <a16:creationId xmlns:a16="http://schemas.microsoft.com/office/drawing/2014/main" id="{7C21A5CF-9680-052A-A5B7-F78887293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028" y="1571649"/>
              <a:ext cx="95513" cy="95329"/>
            </a:xfrm>
            <a:custGeom>
              <a:avLst/>
              <a:gdLst>
                <a:gd name="T0" fmla="*/ 7 w 34"/>
                <a:gd name="T1" fmla="*/ 36 h 36"/>
                <a:gd name="T2" fmla="*/ 8 w 34"/>
                <a:gd name="T3" fmla="*/ 15 h 36"/>
                <a:gd name="T4" fmla="*/ 21 w 34"/>
                <a:gd name="T5" fmla="*/ 0 h 36"/>
                <a:gd name="T6" fmla="*/ 34 w 34"/>
                <a:gd name="T7" fmla="*/ 15 h 36"/>
                <a:gd name="T8" fmla="*/ 7 w 34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6">
                  <a:moveTo>
                    <a:pt x="7" y="36"/>
                  </a:moveTo>
                  <a:cubicBezTo>
                    <a:pt x="0" y="36"/>
                    <a:pt x="8" y="24"/>
                    <a:pt x="8" y="15"/>
                  </a:cubicBezTo>
                  <a:cubicBezTo>
                    <a:pt x="8" y="7"/>
                    <a:pt x="14" y="0"/>
                    <a:pt x="21" y="0"/>
                  </a:cubicBezTo>
                  <a:cubicBezTo>
                    <a:pt x="28" y="0"/>
                    <a:pt x="34" y="7"/>
                    <a:pt x="34" y="15"/>
                  </a:cubicBezTo>
                  <a:cubicBezTo>
                    <a:pt x="34" y="24"/>
                    <a:pt x="14" y="36"/>
                    <a:pt x="7" y="36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Oval 183">
              <a:extLst>
                <a:ext uri="{FF2B5EF4-FFF2-40B4-BE49-F238E27FC236}">
                  <a16:creationId xmlns:a16="http://schemas.microsoft.com/office/drawing/2014/main" id="{A7E24FBC-F632-6E9A-777A-8BE21C6DD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578" y="1439812"/>
              <a:ext cx="50940" cy="93300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Freeform 184">
              <a:extLst>
                <a:ext uri="{FF2B5EF4-FFF2-40B4-BE49-F238E27FC236}">
                  <a16:creationId xmlns:a16="http://schemas.microsoft.com/office/drawing/2014/main" id="{6C9E8B6E-ABFC-7D45-D8AB-814CB9AC2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897" y="1788673"/>
              <a:ext cx="197393" cy="162262"/>
            </a:xfrm>
            <a:custGeom>
              <a:avLst/>
              <a:gdLst>
                <a:gd name="T0" fmla="*/ 61 w 93"/>
                <a:gd name="T1" fmla="*/ 47 h 80"/>
                <a:gd name="T2" fmla="*/ 24 w 93"/>
                <a:gd name="T3" fmla="*/ 80 h 80"/>
                <a:gd name="T4" fmla="*/ 0 w 93"/>
                <a:gd name="T5" fmla="*/ 47 h 80"/>
                <a:gd name="T6" fmla="*/ 4 w 93"/>
                <a:gd name="T7" fmla="*/ 16 h 80"/>
                <a:gd name="T8" fmla="*/ 40 w 93"/>
                <a:gd name="T9" fmla="*/ 0 h 80"/>
                <a:gd name="T10" fmla="*/ 81 w 93"/>
                <a:gd name="T11" fmla="*/ 12 h 80"/>
                <a:gd name="T12" fmla="*/ 93 w 93"/>
                <a:gd name="T13" fmla="*/ 35 h 80"/>
                <a:gd name="T14" fmla="*/ 61 w 93"/>
                <a:gd name="T15" fmla="*/ 47 h 80"/>
                <a:gd name="T16" fmla="*/ 61 w 93"/>
                <a:gd name="T17" fmla="*/ 4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80">
                  <a:moveTo>
                    <a:pt x="61" y="47"/>
                  </a:moveTo>
                  <a:lnTo>
                    <a:pt x="24" y="80"/>
                  </a:lnTo>
                  <a:lnTo>
                    <a:pt x="0" y="47"/>
                  </a:lnTo>
                  <a:lnTo>
                    <a:pt x="4" y="16"/>
                  </a:lnTo>
                  <a:lnTo>
                    <a:pt x="40" y="0"/>
                  </a:lnTo>
                  <a:lnTo>
                    <a:pt x="81" y="12"/>
                  </a:lnTo>
                  <a:lnTo>
                    <a:pt x="93" y="35"/>
                  </a:lnTo>
                  <a:lnTo>
                    <a:pt x="61" y="47"/>
                  </a:lnTo>
                  <a:lnTo>
                    <a:pt x="61" y="4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Freeform 185">
              <a:extLst>
                <a:ext uri="{FF2B5EF4-FFF2-40B4-BE49-F238E27FC236}">
                  <a16:creationId xmlns:a16="http://schemas.microsoft.com/office/drawing/2014/main" id="{B6BF1060-68DD-0561-4402-1E92FE8BB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499" y="841472"/>
              <a:ext cx="237719" cy="148065"/>
            </a:xfrm>
            <a:custGeom>
              <a:avLst/>
              <a:gdLst>
                <a:gd name="T0" fmla="*/ 108 w 112"/>
                <a:gd name="T1" fmla="*/ 61 h 73"/>
                <a:gd name="T2" fmla="*/ 39 w 112"/>
                <a:gd name="T3" fmla="*/ 73 h 73"/>
                <a:gd name="T4" fmla="*/ 20 w 112"/>
                <a:gd name="T5" fmla="*/ 49 h 73"/>
                <a:gd name="T6" fmla="*/ 0 w 112"/>
                <a:gd name="T7" fmla="*/ 18 h 73"/>
                <a:gd name="T8" fmla="*/ 16 w 112"/>
                <a:gd name="T9" fmla="*/ 0 h 73"/>
                <a:gd name="T10" fmla="*/ 35 w 112"/>
                <a:gd name="T11" fmla="*/ 25 h 73"/>
                <a:gd name="T12" fmla="*/ 47 w 112"/>
                <a:gd name="T13" fmla="*/ 29 h 73"/>
                <a:gd name="T14" fmla="*/ 79 w 112"/>
                <a:gd name="T15" fmla="*/ 8 h 73"/>
                <a:gd name="T16" fmla="*/ 112 w 112"/>
                <a:gd name="T17" fmla="*/ 12 h 73"/>
                <a:gd name="T18" fmla="*/ 108 w 112"/>
                <a:gd name="T19" fmla="*/ 61 h 73"/>
                <a:gd name="T20" fmla="*/ 108 w 112"/>
                <a:gd name="T21" fmla="*/ 6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73">
                  <a:moveTo>
                    <a:pt x="108" y="61"/>
                  </a:moveTo>
                  <a:lnTo>
                    <a:pt x="39" y="73"/>
                  </a:lnTo>
                  <a:lnTo>
                    <a:pt x="20" y="49"/>
                  </a:lnTo>
                  <a:lnTo>
                    <a:pt x="0" y="18"/>
                  </a:lnTo>
                  <a:lnTo>
                    <a:pt x="16" y="0"/>
                  </a:lnTo>
                  <a:lnTo>
                    <a:pt x="35" y="25"/>
                  </a:lnTo>
                  <a:lnTo>
                    <a:pt x="47" y="29"/>
                  </a:lnTo>
                  <a:lnTo>
                    <a:pt x="79" y="8"/>
                  </a:lnTo>
                  <a:lnTo>
                    <a:pt x="112" y="12"/>
                  </a:lnTo>
                  <a:lnTo>
                    <a:pt x="108" y="61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Freeform 186">
              <a:extLst>
                <a:ext uri="{FF2B5EF4-FFF2-40B4-BE49-F238E27FC236}">
                  <a16:creationId xmlns:a16="http://schemas.microsoft.com/office/drawing/2014/main" id="{AC87A222-0E01-6C15-F2D4-76D8859A7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138" y="638646"/>
              <a:ext cx="120983" cy="123725"/>
            </a:xfrm>
            <a:custGeom>
              <a:avLst/>
              <a:gdLst>
                <a:gd name="T0" fmla="*/ 45 w 57"/>
                <a:gd name="T1" fmla="*/ 57 h 61"/>
                <a:gd name="T2" fmla="*/ 20 w 57"/>
                <a:gd name="T3" fmla="*/ 61 h 61"/>
                <a:gd name="T4" fmla="*/ 0 w 57"/>
                <a:gd name="T5" fmla="*/ 41 h 61"/>
                <a:gd name="T6" fmla="*/ 0 w 57"/>
                <a:gd name="T7" fmla="*/ 12 h 61"/>
                <a:gd name="T8" fmla="*/ 36 w 57"/>
                <a:gd name="T9" fmla="*/ 0 h 61"/>
                <a:gd name="T10" fmla="*/ 57 w 57"/>
                <a:gd name="T11" fmla="*/ 29 h 61"/>
                <a:gd name="T12" fmla="*/ 45 w 57"/>
                <a:gd name="T13" fmla="*/ 57 h 61"/>
                <a:gd name="T14" fmla="*/ 45 w 57"/>
                <a:gd name="T15" fmla="*/ 5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1">
                  <a:moveTo>
                    <a:pt x="45" y="57"/>
                  </a:moveTo>
                  <a:lnTo>
                    <a:pt x="20" y="61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57" y="29"/>
                  </a:lnTo>
                  <a:lnTo>
                    <a:pt x="45" y="57"/>
                  </a:lnTo>
                  <a:lnTo>
                    <a:pt x="45" y="5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Freeform 187">
              <a:extLst>
                <a:ext uri="{FF2B5EF4-FFF2-40B4-BE49-F238E27FC236}">
                  <a16:creationId xmlns:a16="http://schemas.microsoft.com/office/drawing/2014/main" id="{CEE3A05A-CB52-0FF4-EB14-3B849F3B2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667" y="516949"/>
              <a:ext cx="84899" cy="64904"/>
            </a:xfrm>
            <a:custGeom>
              <a:avLst/>
              <a:gdLst>
                <a:gd name="T0" fmla="*/ 32 w 40"/>
                <a:gd name="T1" fmla="*/ 32 h 32"/>
                <a:gd name="T2" fmla="*/ 0 w 40"/>
                <a:gd name="T3" fmla="*/ 32 h 32"/>
                <a:gd name="T4" fmla="*/ 4 w 40"/>
                <a:gd name="T5" fmla="*/ 0 h 32"/>
                <a:gd name="T6" fmla="*/ 40 w 40"/>
                <a:gd name="T7" fmla="*/ 8 h 32"/>
                <a:gd name="T8" fmla="*/ 32 w 40"/>
                <a:gd name="T9" fmla="*/ 32 h 32"/>
                <a:gd name="T10" fmla="*/ 32 w 40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2">
                  <a:moveTo>
                    <a:pt x="32" y="32"/>
                  </a:moveTo>
                  <a:lnTo>
                    <a:pt x="0" y="32"/>
                  </a:lnTo>
                  <a:lnTo>
                    <a:pt x="4" y="0"/>
                  </a:lnTo>
                  <a:lnTo>
                    <a:pt x="40" y="8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9" name="Freeform 188">
              <a:extLst>
                <a:ext uri="{FF2B5EF4-FFF2-40B4-BE49-F238E27FC236}">
                  <a16:creationId xmlns:a16="http://schemas.microsoft.com/office/drawing/2014/main" id="{B70D60EE-B9AB-743E-8204-8089D8E4A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2080" y="411479"/>
              <a:ext cx="280168" cy="285987"/>
            </a:xfrm>
            <a:custGeom>
              <a:avLst/>
              <a:gdLst>
                <a:gd name="T0" fmla="*/ 128 w 132"/>
                <a:gd name="T1" fmla="*/ 112 h 141"/>
                <a:gd name="T2" fmla="*/ 108 w 132"/>
                <a:gd name="T3" fmla="*/ 141 h 141"/>
                <a:gd name="T4" fmla="*/ 35 w 132"/>
                <a:gd name="T5" fmla="*/ 133 h 141"/>
                <a:gd name="T6" fmla="*/ 27 w 132"/>
                <a:gd name="T7" fmla="*/ 108 h 141"/>
                <a:gd name="T8" fmla="*/ 31 w 132"/>
                <a:gd name="T9" fmla="*/ 88 h 141"/>
                <a:gd name="T10" fmla="*/ 4 w 132"/>
                <a:gd name="T11" fmla="*/ 88 h 141"/>
                <a:gd name="T12" fmla="*/ 0 w 132"/>
                <a:gd name="T13" fmla="*/ 56 h 141"/>
                <a:gd name="T14" fmla="*/ 23 w 132"/>
                <a:gd name="T15" fmla="*/ 29 h 141"/>
                <a:gd name="T16" fmla="*/ 43 w 132"/>
                <a:gd name="T17" fmla="*/ 0 h 141"/>
                <a:gd name="T18" fmla="*/ 104 w 132"/>
                <a:gd name="T19" fmla="*/ 33 h 141"/>
                <a:gd name="T20" fmla="*/ 132 w 132"/>
                <a:gd name="T21" fmla="*/ 68 h 141"/>
                <a:gd name="T22" fmla="*/ 128 w 132"/>
                <a:gd name="T23" fmla="*/ 112 h 141"/>
                <a:gd name="T24" fmla="*/ 128 w 132"/>
                <a:gd name="T25" fmla="*/ 1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41">
                  <a:moveTo>
                    <a:pt x="128" y="112"/>
                  </a:moveTo>
                  <a:lnTo>
                    <a:pt x="108" y="141"/>
                  </a:lnTo>
                  <a:lnTo>
                    <a:pt x="35" y="133"/>
                  </a:lnTo>
                  <a:lnTo>
                    <a:pt x="27" y="108"/>
                  </a:lnTo>
                  <a:lnTo>
                    <a:pt x="31" y="88"/>
                  </a:lnTo>
                  <a:lnTo>
                    <a:pt x="4" y="88"/>
                  </a:lnTo>
                  <a:lnTo>
                    <a:pt x="0" y="56"/>
                  </a:lnTo>
                  <a:lnTo>
                    <a:pt x="23" y="29"/>
                  </a:lnTo>
                  <a:lnTo>
                    <a:pt x="43" y="0"/>
                  </a:lnTo>
                  <a:lnTo>
                    <a:pt x="104" y="33"/>
                  </a:lnTo>
                  <a:lnTo>
                    <a:pt x="132" y="68"/>
                  </a:lnTo>
                  <a:lnTo>
                    <a:pt x="128" y="112"/>
                  </a:lnTo>
                  <a:lnTo>
                    <a:pt x="128" y="1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0" name="Freeform 189">
              <a:extLst>
                <a:ext uri="{FF2B5EF4-FFF2-40B4-BE49-F238E27FC236}">
                  <a16:creationId xmlns:a16="http://schemas.microsoft.com/office/drawing/2014/main" id="{7CE0BD70-B9A0-95EE-1C4C-92D1A663A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1267" y="247189"/>
              <a:ext cx="1203453" cy="653102"/>
            </a:xfrm>
            <a:custGeom>
              <a:avLst/>
              <a:gdLst>
                <a:gd name="T0" fmla="*/ 519 w 567"/>
                <a:gd name="T1" fmla="*/ 53 h 322"/>
                <a:gd name="T2" fmla="*/ 447 w 567"/>
                <a:gd name="T3" fmla="*/ 65 h 322"/>
                <a:gd name="T4" fmla="*/ 462 w 567"/>
                <a:gd name="T5" fmla="*/ 93 h 322"/>
                <a:gd name="T6" fmla="*/ 382 w 567"/>
                <a:gd name="T7" fmla="*/ 161 h 322"/>
                <a:gd name="T8" fmla="*/ 338 w 567"/>
                <a:gd name="T9" fmla="*/ 149 h 322"/>
                <a:gd name="T10" fmla="*/ 306 w 567"/>
                <a:gd name="T11" fmla="*/ 169 h 322"/>
                <a:gd name="T12" fmla="*/ 295 w 567"/>
                <a:gd name="T13" fmla="*/ 189 h 322"/>
                <a:gd name="T14" fmla="*/ 254 w 567"/>
                <a:gd name="T15" fmla="*/ 230 h 322"/>
                <a:gd name="T16" fmla="*/ 226 w 567"/>
                <a:gd name="T17" fmla="*/ 238 h 322"/>
                <a:gd name="T18" fmla="*/ 202 w 567"/>
                <a:gd name="T19" fmla="*/ 246 h 322"/>
                <a:gd name="T20" fmla="*/ 226 w 567"/>
                <a:gd name="T21" fmla="*/ 277 h 322"/>
                <a:gd name="T22" fmla="*/ 198 w 567"/>
                <a:gd name="T23" fmla="*/ 311 h 322"/>
                <a:gd name="T24" fmla="*/ 133 w 567"/>
                <a:gd name="T25" fmla="*/ 322 h 322"/>
                <a:gd name="T26" fmla="*/ 21 w 567"/>
                <a:gd name="T27" fmla="*/ 305 h 322"/>
                <a:gd name="T28" fmla="*/ 0 w 567"/>
                <a:gd name="T29" fmla="*/ 270 h 322"/>
                <a:gd name="T30" fmla="*/ 41 w 567"/>
                <a:gd name="T31" fmla="*/ 277 h 322"/>
                <a:gd name="T32" fmla="*/ 53 w 567"/>
                <a:gd name="T33" fmla="*/ 258 h 322"/>
                <a:gd name="T34" fmla="*/ 77 w 567"/>
                <a:gd name="T35" fmla="*/ 242 h 322"/>
                <a:gd name="T36" fmla="*/ 98 w 567"/>
                <a:gd name="T37" fmla="*/ 226 h 322"/>
                <a:gd name="T38" fmla="*/ 121 w 567"/>
                <a:gd name="T39" fmla="*/ 205 h 322"/>
                <a:gd name="T40" fmla="*/ 102 w 567"/>
                <a:gd name="T41" fmla="*/ 177 h 322"/>
                <a:gd name="T42" fmla="*/ 106 w 567"/>
                <a:gd name="T43" fmla="*/ 145 h 322"/>
                <a:gd name="T44" fmla="*/ 129 w 567"/>
                <a:gd name="T45" fmla="*/ 161 h 322"/>
                <a:gd name="T46" fmla="*/ 181 w 567"/>
                <a:gd name="T47" fmla="*/ 161 h 322"/>
                <a:gd name="T48" fmla="*/ 153 w 567"/>
                <a:gd name="T49" fmla="*/ 149 h 322"/>
                <a:gd name="T50" fmla="*/ 185 w 567"/>
                <a:gd name="T51" fmla="*/ 133 h 322"/>
                <a:gd name="T52" fmla="*/ 238 w 567"/>
                <a:gd name="T53" fmla="*/ 122 h 322"/>
                <a:gd name="T54" fmla="*/ 238 w 567"/>
                <a:gd name="T55" fmla="*/ 93 h 322"/>
                <a:gd name="T56" fmla="*/ 222 w 567"/>
                <a:gd name="T57" fmla="*/ 102 h 322"/>
                <a:gd name="T58" fmla="*/ 173 w 567"/>
                <a:gd name="T59" fmla="*/ 114 h 322"/>
                <a:gd name="T60" fmla="*/ 137 w 567"/>
                <a:gd name="T61" fmla="*/ 130 h 322"/>
                <a:gd name="T62" fmla="*/ 98 w 567"/>
                <a:gd name="T63" fmla="*/ 118 h 322"/>
                <a:gd name="T64" fmla="*/ 77 w 567"/>
                <a:gd name="T65" fmla="*/ 110 h 322"/>
                <a:gd name="T66" fmla="*/ 57 w 567"/>
                <a:gd name="T67" fmla="*/ 85 h 322"/>
                <a:gd name="T68" fmla="*/ 45 w 567"/>
                <a:gd name="T69" fmla="*/ 61 h 322"/>
                <a:gd name="T70" fmla="*/ 98 w 567"/>
                <a:gd name="T71" fmla="*/ 53 h 322"/>
                <a:gd name="T72" fmla="*/ 106 w 567"/>
                <a:gd name="T73" fmla="*/ 37 h 322"/>
                <a:gd name="T74" fmla="*/ 141 w 567"/>
                <a:gd name="T75" fmla="*/ 29 h 322"/>
                <a:gd name="T76" fmla="*/ 157 w 567"/>
                <a:gd name="T77" fmla="*/ 49 h 322"/>
                <a:gd name="T78" fmla="*/ 190 w 567"/>
                <a:gd name="T79" fmla="*/ 49 h 322"/>
                <a:gd name="T80" fmla="*/ 222 w 567"/>
                <a:gd name="T81" fmla="*/ 13 h 322"/>
                <a:gd name="T82" fmla="*/ 291 w 567"/>
                <a:gd name="T83" fmla="*/ 17 h 322"/>
                <a:gd name="T84" fmla="*/ 295 w 567"/>
                <a:gd name="T85" fmla="*/ 0 h 322"/>
                <a:gd name="T86" fmla="*/ 330 w 567"/>
                <a:gd name="T87" fmla="*/ 33 h 322"/>
                <a:gd name="T88" fmla="*/ 370 w 567"/>
                <a:gd name="T89" fmla="*/ 0 h 322"/>
                <a:gd name="T90" fmla="*/ 492 w 567"/>
                <a:gd name="T91" fmla="*/ 5 h 322"/>
                <a:gd name="T92" fmla="*/ 539 w 567"/>
                <a:gd name="T93" fmla="*/ 5 h 322"/>
                <a:gd name="T94" fmla="*/ 567 w 567"/>
                <a:gd name="T95" fmla="*/ 33 h 322"/>
                <a:gd name="T96" fmla="*/ 519 w 567"/>
                <a:gd name="T97" fmla="*/ 53 h 322"/>
                <a:gd name="T98" fmla="*/ 519 w 567"/>
                <a:gd name="T99" fmla="*/ 5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7" h="322">
                  <a:moveTo>
                    <a:pt x="519" y="53"/>
                  </a:moveTo>
                  <a:lnTo>
                    <a:pt x="447" y="65"/>
                  </a:lnTo>
                  <a:lnTo>
                    <a:pt x="462" y="93"/>
                  </a:lnTo>
                  <a:lnTo>
                    <a:pt x="382" y="161"/>
                  </a:lnTo>
                  <a:lnTo>
                    <a:pt x="338" y="149"/>
                  </a:lnTo>
                  <a:lnTo>
                    <a:pt x="306" y="169"/>
                  </a:lnTo>
                  <a:lnTo>
                    <a:pt x="295" y="189"/>
                  </a:lnTo>
                  <a:lnTo>
                    <a:pt x="254" y="230"/>
                  </a:lnTo>
                  <a:lnTo>
                    <a:pt x="226" y="238"/>
                  </a:lnTo>
                  <a:lnTo>
                    <a:pt x="202" y="246"/>
                  </a:lnTo>
                  <a:lnTo>
                    <a:pt x="226" y="277"/>
                  </a:lnTo>
                  <a:lnTo>
                    <a:pt x="198" y="311"/>
                  </a:lnTo>
                  <a:lnTo>
                    <a:pt x="133" y="322"/>
                  </a:lnTo>
                  <a:lnTo>
                    <a:pt x="21" y="305"/>
                  </a:lnTo>
                  <a:lnTo>
                    <a:pt x="0" y="270"/>
                  </a:lnTo>
                  <a:lnTo>
                    <a:pt x="41" y="277"/>
                  </a:lnTo>
                  <a:lnTo>
                    <a:pt x="53" y="258"/>
                  </a:lnTo>
                  <a:lnTo>
                    <a:pt x="77" y="242"/>
                  </a:lnTo>
                  <a:lnTo>
                    <a:pt x="98" y="226"/>
                  </a:lnTo>
                  <a:lnTo>
                    <a:pt x="121" y="205"/>
                  </a:lnTo>
                  <a:lnTo>
                    <a:pt x="102" y="177"/>
                  </a:lnTo>
                  <a:lnTo>
                    <a:pt x="106" y="145"/>
                  </a:lnTo>
                  <a:lnTo>
                    <a:pt x="129" y="161"/>
                  </a:lnTo>
                  <a:lnTo>
                    <a:pt x="181" y="161"/>
                  </a:lnTo>
                  <a:lnTo>
                    <a:pt x="153" y="149"/>
                  </a:lnTo>
                  <a:lnTo>
                    <a:pt x="185" y="133"/>
                  </a:lnTo>
                  <a:lnTo>
                    <a:pt x="238" y="122"/>
                  </a:lnTo>
                  <a:lnTo>
                    <a:pt x="238" y="93"/>
                  </a:lnTo>
                  <a:lnTo>
                    <a:pt x="222" y="102"/>
                  </a:lnTo>
                  <a:lnTo>
                    <a:pt x="173" y="114"/>
                  </a:lnTo>
                  <a:lnTo>
                    <a:pt x="137" y="130"/>
                  </a:lnTo>
                  <a:lnTo>
                    <a:pt x="98" y="118"/>
                  </a:lnTo>
                  <a:lnTo>
                    <a:pt x="77" y="110"/>
                  </a:lnTo>
                  <a:lnTo>
                    <a:pt x="57" y="85"/>
                  </a:lnTo>
                  <a:lnTo>
                    <a:pt x="45" y="61"/>
                  </a:lnTo>
                  <a:lnTo>
                    <a:pt x="98" y="53"/>
                  </a:lnTo>
                  <a:lnTo>
                    <a:pt x="106" y="37"/>
                  </a:lnTo>
                  <a:lnTo>
                    <a:pt x="141" y="29"/>
                  </a:lnTo>
                  <a:lnTo>
                    <a:pt x="157" y="49"/>
                  </a:lnTo>
                  <a:lnTo>
                    <a:pt x="190" y="49"/>
                  </a:lnTo>
                  <a:lnTo>
                    <a:pt x="222" y="13"/>
                  </a:lnTo>
                  <a:lnTo>
                    <a:pt x="291" y="17"/>
                  </a:lnTo>
                  <a:lnTo>
                    <a:pt x="295" y="0"/>
                  </a:lnTo>
                  <a:lnTo>
                    <a:pt x="330" y="33"/>
                  </a:lnTo>
                  <a:lnTo>
                    <a:pt x="370" y="0"/>
                  </a:lnTo>
                  <a:lnTo>
                    <a:pt x="492" y="5"/>
                  </a:lnTo>
                  <a:lnTo>
                    <a:pt x="539" y="5"/>
                  </a:lnTo>
                  <a:lnTo>
                    <a:pt x="567" y="33"/>
                  </a:lnTo>
                  <a:lnTo>
                    <a:pt x="519" y="53"/>
                  </a:lnTo>
                  <a:lnTo>
                    <a:pt x="519" y="5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Freeform 190">
              <a:extLst>
                <a:ext uri="{FF2B5EF4-FFF2-40B4-BE49-F238E27FC236}">
                  <a16:creationId xmlns:a16="http://schemas.microsoft.com/office/drawing/2014/main" id="{E801DBBE-B182-B977-4CD1-F9DDD3B8E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630" y="802934"/>
              <a:ext cx="543358" cy="235280"/>
            </a:xfrm>
            <a:custGeom>
              <a:avLst/>
              <a:gdLst>
                <a:gd name="T0" fmla="*/ 197 w 256"/>
                <a:gd name="T1" fmla="*/ 100 h 116"/>
                <a:gd name="T2" fmla="*/ 92 w 256"/>
                <a:gd name="T3" fmla="*/ 112 h 116"/>
                <a:gd name="T4" fmla="*/ 55 w 256"/>
                <a:gd name="T5" fmla="*/ 96 h 116"/>
                <a:gd name="T6" fmla="*/ 20 w 256"/>
                <a:gd name="T7" fmla="*/ 56 h 116"/>
                <a:gd name="T8" fmla="*/ 0 w 256"/>
                <a:gd name="T9" fmla="*/ 27 h 116"/>
                <a:gd name="T10" fmla="*/ 31 w 256"/>
                <a:gd name="T11" fmla="*/ 0 h 116"/>
                <a:gd name="T12" fmla="*/ 75 w 256"/>
                <a:gd name="T13" fmla="*/ 3 h 116"/>
                <a:gd name="T14" fmla="*/ 87 w 256"/>
                <a:gd name="T15" fmla="*/ 48 h 116"/>
                <a:gd name="T16" fmla="*/ 164 w 256"/>
                <a:gd name="T17" fmla="*/ 68 h 116"/>
                <a:gd name="T18" fmla="*/ 248 w 256"/>
                <a:gd name="T19" fmla="*/ 72 h 116"/>
                <a:gd name="T20" fmla="*/ 256 w 256"/>
                <a:gd name="T21" fmla="*/ 116 h 116"/>
                <a:gd name="T22" fmla="*/ 197 w 256"/>
                <a:gd name="T23" fmla="*/ 100 h 116"/>
                <a:gd name="T24" fmla="*/ 197 w 256"/>
                <a:gd name="T25" fmla="*/ 10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116">
                  <a:moveTo>
                    <a:pt x="197" y="100"/>
                  </a:moveTo>
                  <a:lnTo>
                    <a:pt x="92" y="112"/>
                  </a:lnTo>
                  <a:lnTo>
                    <a:pt x="55" y="96"/>
                  </a:lnTo>
                  <a:lnTo>
                    <a:pt x="20" y="56"/>
                  </a:lnTo>
                  <a:lnTo>
                    <a:pt x="0" y="27"/>
                  </a:lnTo>
                  <a:lnTo>
                    <a:pt x="31" y="0"/>
                  </a:lnTo>
                  <a:lnTo>
                    <a:pt x="75" y="3"/>
                  </a:lnTo>
                  <a:lnTo>
                    <a:pt x="87" y="48"/>
                  </a:lnTo>
                  <a:lnTo>
                    <a:pt x="164" y="68"/>
                  </a:lnTo>
                  <a:lnTo>
                    <a:pt x="248" y="72"/>
                  </a:lnTo>
                  <a:lnTo>
                    <a:pt x="256" y="116"/>
                  </a:lnTo>
                  <a:lnTo>
                    <a:pt x="197" y="100"/>
                  </a:lnTo>
                  <a:lnTo>
                    <a:pt x="197" y="10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Freeform 191">
              <a:extLst>
                <a:ext uri="{FF2B5EF4-FFF2-40B4-BE49-F238E27FC236}">
                  <a16:creationId xmlns:a16="http://schemas.microsoft.com/office/drawing/2014/main" id="{BF27868B-FD59-6FB4-8EAB-1CE341A6C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47" y="940858"/>
              <a:ext cx="112492" cy="73018"/>
            </a:xfrm>
            <a:custGeom>
              <a:avLst/>
              <a:gdLst>
                <a:gd name="T0" fmla="*/ 28 w 53"/>
                <a:gd name="T1" fmla="*/ 36 h 36"/>
                <a:gd name="T2" fmla="*/ 0 w 53"/>
                <a:gd name="T3" fmla="*/ 24 h 36"/>
                <a:gd name="T4" fmla="*/ 20 w 53"/>
                <a:gd name="T5" fmla="*/ 0 h 36"/>
                <a:gd name="T6" fmla="*/ 49 w 53"/>
                <a:gd name="T7" fmla="*/ 4 h 36"/>
                <a:gd name="T8" fmla="*/ 53 w 53"/>
                <a:gd name="T9" fmla="*/ 24 h 36"/>
                <a:gd name="T10" fmla="*/ 28 w 53"/>
                <a:gd name="T11" fmla="*/ 36 h 36"/>
                <a:gd name="T12" fmla="*/ 28 w 53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6">
                  <a:moveTo>
                    <a:pt x="28" y="36"/>
                  </a:moveTo>
                  <a:lnTo>
                    <a:pt x="0" y="24"/>
                  </a:lnTo>
                  <a:lnTo>
                    <a:pt x="20" y="0"/>
                  </a:lnTo>
                  <a:lnTo>
                    <a:pt x="49" y="4"/>
                  </a:lnTo>
                  <a:lnTo>
                    <a:pt x="53" y="24"/>
                  </a:lnTo>
                  <a:lnTo>
                    <a:pt x="28" y="36"/>
                  </a:lnTo>
                  <a:lnTo>
                    <a:pt x="28" y="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3" name="Freeform 192">
              <a:extLst>
                <a:ext uri="{FF2B5EF4-FFF2-40B4-BE49-F238E27FC236}">
                  <a16:creationId xmlns:a16="http://schemas.microsoft.com/office/drawing/2014/main" id="{49A47514-78B6-36D1-8C7A-0028DC5C6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7157" y="174171"/>
              <a:ext cx="2449354" cy="1977564"/>
            </a:xfrm>
            <a:custGeom>
              <a:avLst/>
              <a:gdLst>
                <a:gd name="T0" fmla="*/ 1046 w 1154"/>
                <a:gd name="T1" fmla="*/ 154 h 975"/>
                <a:gd name="T2" fmla="*/ 993 w 1154"/>
                <a:gd name="T3" fmla="*/ 169 h 975"/>
                <a:gd name="T4" fmla="*/ 1013 w 1154"/>
                <a:gd name="T5" fmla="*/ 205 h 975"/>
                <a:gd name="T6" fmla="*/ 961 w 1154"/>
                <a:gd name="T7" fmla="*/ 270 h 975"/>
                <a:gd name="T8" fmla="*/ 1034 w 1154"/>
                <a:gd name="T9" fmla="*/ 313 h 975"/>
                <a:gd name="T10" fmla="*/ 997 w 1154"/>
                <a:gd name="T11" fmla="*/ 337 h 975"/>
                <a:gd name="T12" fmla="*/ 1038 w 1154"/>
                <a:gd name="T13" fmla="*/ 382 h 975"/>
                <a:gd name="T14" fmla="*/ 1005 w 1154"/>
                <a:gd name="T15" fmla="*/ 430 h 975"/>
                <a:gd name="T16" fmla="*/ 989 w 1154"/>
                <a:gd name="T17" fmla="*/ 450 h 975"/>
                <a:gd name="T18" fmla="*/ 945 w 1154"/>
                <a:gd name="T19" fmla="*/ 479 h 975"/>
                <a:gd name="T20" fmla="*/ 900 w 1154"/>
                <a:gd name="T21" fmla="*/ 467 h 975"/>
                <a:gd name="T22" fmla="*/ 941 w 1154"/>
                <a:gd name="T23" fmla="*/ 510 h 975"/>
                <a:gd name="T24" fmla="*/ 945 w 1154"/>
                <a:gd name="T25" fmla="*/ 575 h 975"/>
                <a:gd name="T26" fmla="*/ 880 w 1154"/>
                <a:gd name="T27" fmla="*/ 534 h 975"/>
                <a:gd name="T28" fmla="*/ 845 w 1154"/>
                <a:gd name="T29" fmla="*/ 571 h 975"/>
                <a:gd name="T30" fmla="*/ 933 w 1154"/>
                <a:gd name="T31" fmla="*/ 591 h 975"/>
                <a:gd name="T32" fmla="*/ 820 w 1154"/>
                <a:gd name="T33" fmla="*/ 683 h 975"/>
                <a:gd name="T34" fmla="*/ 695 w 1154"/>
                <a:gd name="T35" fmla="*/ 747 h 975"/>
                <a:gd name="T36" fmla="*/ 555 w 1154"/>
                <a:gd name="T37" fmla="*/ 780 h 975"/>
                <a:gd name="T38" fmla="*/ 522 w 1154"/>
                <a:gd name="T39" fmla="*/ 867 h 975"/>
                <a:gd name="T40" fmla="*/ 447 w 1154"/>
                <a:gd name="T41" fmla="*/ 975 h 975"/>
                <a:gd name="T42" fmla="*/ 386 w 1154"/>
                <a:gd name="T43" fmla="*/ 936 h 975"/>
                <a:gd name="T44" fmla="*/ 321 w 1154"/>
                <a:gd name="T45" fmla="*/ 788 h 975"/>
                <a:gd name="T46" fmla="*/ 313 w 1154"/>
                <a:gd name="T47" fmla="*/ 679 h 975"/>
                <a:gd name="T48" fmla="*/ 366 w 1154"/>
                <a:gd name="T49" fmla="*/ 607 h 975"/>
                <a:gd name="T50" fmla="*/ 352 w 1154"/>
                <a:gd name="T51" fmla="*/ 570 h 975"/>
                <a:gd name="T52" fmla="*/ 306 w 1154"/>
                <a:gd name="T53" fmla="*/ 550 h 975"/>
                <a:gd name="T54" fmla="*/ 290 w 1154"/>
                <a:gd name="T55" fmla="*/ 459 h 975"/>
                <a:gd name="T56" fmla="*/ 229 w 1154"/>
                <a:gd name="T57" fmla="*/ 354 h 975"/>
                <a:gd name="T58" fmla="*/ 32 w 1154"/>
                <a:gd name="T59" fmla="*/ 313 h 975"/>
                <a:gd name="T60" fmla="*/ 105 w 1154"/>
                <a:gd name="T61" fmla="*/ 302 h 975"/>
                <a:gd name="T62" fmla="*/ 4 w 1154"/>
                <a:gd name="T63" fmla="*/ 282 h 975"/>
                <a:gd name="T64" fmla="*/ 49 w 1154"/>
                <a:gd name="T65" fmla="*/ 250 h 975"/>
                <a:gd name="T66" fmla="*/ 150 w 1154"/>
                <a:gd name="T67" fmla="*/ 197 h 975"/>
                <a:gd name="T68" fmla="*/ 221 w 1154"/>
                <a:gd name="T69" fmla="*/ 132 h 975"/>
                <a:gd name="T70" fmla="*/ 270 w 1154"/>
                <a:gd name="T71" fmla="*/ 81 h 975"/>
                <a:gd name="T72" fmla="*/ 321 w 1154"/>
                <a:gd name="T73" fmla="*/ 65 h 975"/>
                <a:gd name="T74" fmla="*/ 378 w 1154"/>
                <a:gd name="T75" fmla="*/ 69 h 975"/>
                <a:gd name="T76" fmla="*/ 418 w 1154"/>
                <a:gd name="T77" fmla="*/ 105 h 975"/>
                <a:gd name="T78" fmla="*/ 455 w 1154"/>
                <a:gd name="T79" fmla="*/ 65 h 975"/>
                <a:gd name="T80" fmla="*/ 510 w 1154"/>
                <a:gd name="T81" fmla="*/ 65 h 975"/>
                <a:gd name="T82" fmla="*/ 547 w 1154"/>
                <a:gd name="T83" fmla="*/ 57 h 975"/>
                <a:gd name="T84" fmla="*/ 615 w 1154"/>
                <a:gd name="T85" fmla="*/ 49 h 975"/>
                <a:gd name="T86" fmla="*/ 833 w 1154"/>
                <a:gd name="T87" fmla="*/ 0 h 975"/>
                <a:gd name="T88" fmla="*/ 896 w 1154"/>
                <a:gd name="T89" fmla="*/ 12 h 975"/>
                <a:gd name="T90" fmla="*/ 929 w 1154"/>
                <a:gd name="T91" fmla="*/ 45 h 975"/>
                <a:gd name="T92" fmla="*/ 756 w 1154"/>
                <a:gd name="T93" fmla="*/ 85 h 975"/>
                <a:gd name="T94" fmla="*/ 884 w 1154"/>
                <a:gd name="T95" fmla="*/ 109 h 975"/>
                <a:gd name="T96" fmla="*/ 929 w 1154"/>
                <a:gd name="T97" fmla="*/ 146 h 975"/>
                <a:gd name="T98" fmla="*/ 1054 w 1154"/>
                <a:gd name="T99" fmla="*/ 93 h 975"/>
                <a:gd name="T100" fmla="*/ 1101 w 1154"/>
                <a:gd name="T101" fmla="*/ 138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4" h="975">
                  <a:moveTo>
                    <a:pt x="1101" y="138"/>
                  </a:moveTo>
                  <a:lnTo>
                    <a:pt x="1046" y="154"/>
                  </a:lnTo>
                  <a:lnTo>
                    <a:pt x="1022" y="158"/>
                  </a:lnTo>
                  <a:lnTo>
                    <a:pt x="993" y="169"/>
                  </a:lnTo>
                  <a:lnTo>
                    <a:pt x="1034" y="189"/>
                  </a:lnTo>
                  <a:lnTo>
                    <a:pt x="1013" y="205"/>
                  </a:lnTo>
                  <a:lnTo>
                    <a:pt x="977" y="229"/>
                  </a:lnTo>
                  <a:lnTo>
                    <a:pt x="961" y="270"/>
                  </a:lnTo>
                  <a:lnTo>
                    <a:pt x="1030" y="278"/>
                  </a:lnTo>
                  <a:lnTo>
                    <a:pt x="1034" y="313"/>
                  </a:lnTo>
                  <a:lnTo>
                    <a:pt x="1013" y="317"/>
                  </a:lnTo>
                  <a:lnTo>
                    <a:pt x="997" y="337"/>
                  </a:lnTo>
                  <a:lnTo>
                    <a:pt x="1001" y="366"/>
                  </a:lnTo>
                  <a:lnTo>
                    <a:pt x="1038" y="382"/>
                  </a:lnTo>
                  <a:lnTo>
                    <a:pt x="1030" y="406"/>
                  </a:lnTo>
                  <a:lnTo>
                    <a:pt x="1005" y="430"/>
                  </a:lnTo>
                  <a:lnTo>
                    <a:pt x="977" y="430"/>
                  </a:lnTo>
                  <a:lnTo>
                    <a:pt x="989" y="450"/>
                  </a:lnTo>
                  <a:lnTo>
                    <a:pt x="957" y="459"/>
                  </a:lnTo>
                  <a:lnTo>
                    <a:pt x="945" y="479"/>
                  </a:lnTo>
                  <a:lnTo>
                    <a:pt x="933" y="467"/>
                  </a:lnTo>
                  <a:lnTo>
                    <a:pt x="900" y="467"/>
                  </a:lnTo>
                  <a:lnTo>
                    <a:pt x="896" y="494"/>
                  </a:lnTo>
                  <a:lnTo>
                    <a:pt x="941" y="510"/>
                  </a:lnTo>
                  <a:lnTo>
                    <a:pt x="961" y="550"/>
                  </a:lnTo>
                  <a:lnTo>
                    <a:pt x="945" y="575"/>
                  </a:lnTo>
                  <a:lnTo>
                    <a:pt x="912" y="558"/>
                  </a:lnTo>
                  <a:lnTo>
                    <a:pt x="880" y="534"/>
                  </a:lnTo>
                  <a:lnTo>
                    <a:pt x="853" y="542"/>
                  </a:lnTo>
                  <a:lnTo>
                    <a:pt x="845" y="571"/>
                  </a:lnTo>
                  <a:lnTo>
                    <a:pt x="892" y="579"/>
                  </a:lnTo>
                  <a:lnTo>
                    <a:pt x="933" y="591"/>
                  </a:lnTo>
                  <a:lnTo>
                    <a:pt x="896" y="631"/>
                  </a:lnTo>
                  <a:lnTo>
                    <a:pt x="820" y="683"/>
                  </a:lnTo>
                  <a:lnTo>
                    <a:pt x="732" y="675"/>
                  </a:lnTo>
                  <a:lnTo>
                    <a:pt x="695" y="747"/>
                  </a:lnTo>
                  <a:lnTo>
                    <a:pt x="623" y="764"/>
                  </a:lnTo>
                  <a:lnTo>
                    <a:pt x="555" y="780"/>
                  </a:lnTo>
                  <a:lnTo>
                    <a:pt x="551" y="831"/>
                  </a:lnTo>
                  <a:lnTo>
                    <a:pt x="522" y="867"/>
                  </a:lnTo>
                  <a:lnTo>
                    <a:pt x="483" y="967"/>
                  </a:lnTo>
                  <a:lnTo>
                    <a:pt x="447" y="975"/>
                  </a:lnTo>
                  <a:lnTo>
                    <a:pt x="426" y="944"/>
                  </a:lnTo>
                  <a:lnTo>
                    <a:pt x="386" y="936"/>
                  </a:lnTo>
                  <a:lnTo>
                    <a:pt x="350" y="863"/>
                  </a:lnTo>
                  <a:lnTo>
                    <a:pt x="321" y="788"/>
                  </a:lnTo>
                  <a:lnTo>
                    <a:pt x="302" y="715"/>
                  </a:lnTo>
                  <a:lnTo>
                    <a:pt x="313" y="679"/>
                  </a:lnTo>
                  <a:lnTo>
                    <a:pt x="358" y="654"/>
                  </a:lnTo>
                  <a:lnTo>
                    <a:pt x="366" y="607"/>
                  </a:lnTo>
                  <a:lnTo>
                    <a:pt x="311" y="584"/>
                  </a:lnTo>
                  <a:lnTo>
                    <a:pt x="352" y="570"/>
                  </a:lnTo>
                  <a:lnTo>
                    <a:pt x="339" y="534"/>
                  </a:lnTo>
                  <a:lnTo>
                    <a:pt x="306" y="550"/>
                  </a:lnTo>
                  <a:lnTo>
                    <a:pt x="302" y="522"/>
                  </a:lnTo>
                  <a:lnTo>
                    <a:pt x="290" y="459"/>
                  </a:lnTo>
                  <a:lnTo>
                    <a:pt x="266" y="394"/>
                  </a:lnTo>
                  <a:lnTo>
                    <a:pt x="229" y="354"/>
                  </a:lnTo>
                  <a:lnTo>
                    <a:pt x="89" y="354"/>
                  </a:lnTo>
                  <a:lnTo>
                    <a:pt x="32" y="313"/>
                  </a:lnTo>
                  <a:lnTo>
                    <a:pt x="69" y="310"/>
                  </a:lnTo>
                  <a:lnTo>
                    <a:pt x="105" y="302"/>
                  </a:lnTo>
                  <a:lnTo>
                    <a:pt x="89" y="278"/>
                  </a:lnTo>
                  <a:lnTo>
                    <a:pt x="4" y="282"/>
                  </a:lnTo>
                  <a:lnTo>
                    <a:pt x="0" y="266"/>
                  </a:lnTo>
                  <a:lnTo>
                    <a:pt x="49" y="250"/>
                  </a:lnTo>
                  <a:lnTo>
                    <a:pt x="97" y="213"/>
                  </a:lnTo>
                  <a:lnTo>
                    <a:pt x="150" y="197"/>
                  </a:lnTo>
                  <a:lnTo>
                    <a:pt x="154" y="150"/>
                  </a:lnTo>
                  <a:lnTo>
                    <a:pt x="221" y="132"/>
                  </a:lnTo>
                  <a:lnTo>
                    <a:pt x="242" y="105"/>
                  </a:lnTo>
                  <a:lnTo>
                    <a:pt x="270" y="81"/>
                  </a:lnTo>
                  <a:lnTo>
                    <a:pt x="294" y="81"/>
                  </a:lnTo>
                  <a:lnTo>
                    <a:pt x="321" y="65"/>
                  </a:lnTo>
                  <a:lnTo>
                    <a:pt x="386" y="89"/>
                  </a:lnTo>
                  <a:lnTo>
                    <a:pt x="378" y="69"/>
                  </a:lnTo>
                  <a:lnTo>
                    <a:pt x="414" y="73"/>
                  </a:lnTo>
                  <a:lnTo>
                    <a:pt x="418" y="105"/>
                  </a:lnTo>
                  <a:lnTo>
                    <a:pt x="455" y="105"/>
                  </a:lnTo>
                  <a:lnTo>
                    <a:pt x="455" y="65"/>
                  </a:lnTo>
                  <a:lnTo>
                    <a:pt x="487" y="65"/>
                  </a:lnTo>
                  <a:lnTo>
                    <a:pt x="510" y="65"/>
                  </a:lnTo>
                  <a:lnTo>
                    <a:pt x="535" y="93"/>
                  </a:lnTo>
                  <a:lnTo>
                    <a:pt x="547" y="57"/>
                  </a:lnTo>
                  <a:lnTo>
                    <a:pt x="547" y="24"/>
                  </a:lnTo>
                  <a:lnTo>
                    <a:pt x="615" y="49"/>
                  </a:lnTo>
                  <a:lnTo>
                    <a:pt x="664" y="4"/>
                  </a:lnTo>
                  <a:lnTo>
                    <a:pt x="833" y="0"/>
                  </a:lnTo>
                  <a:lnTo>
                    <a:pt x="756" y="33"/>
                  </a:lnTo>
                  <a:lnTo>
                    <a:pt x="896" y="12"/>
                  </a:lnTo>
                  <a:lnTo>
                    <a:pt x="961" y="36"/>
                  </a:lnTo>
                  <a:lnTo>
                    <a:pt x="929" y="45"/>
                  </a:lnTo>
                  <a:lnTo>
                    <a:pt x="833" y="61"/>
                  </a:lnTo>
                  <a:lnTo>
                    <a:pt x="756" y="85"/>
                  </a:lnTo>
                  <a:lnTo>
                    <a:pt x="888" y="73"/>
                  </a:lnTo>
                  <a:lnTo>
                    <a:pt x="884" y="109"/>
                  </a:lnTo>
                  <a:lnTo>
                    <a:pt x="965" y="81"/>
                  </a:lnTo>
                  <a:lnTo>
                    <a:pt x="929" y="146"/>
                  </a:lnTo>
                  <a:lnTo>
                    <a:pt x="1001" y="109"/>
                  </a:lnTo>
                  <a:lnTo>
                    <a:pt x="1054" y="93"/>
                  </a:lnTo>
                  <a:lnTo>
                    <a:pt x="1154" y="101"/>
                  </a:lnTo>
                  <a:lnTo>
                    <a:pt x="1101" y="138"/>
                  </a:lnTo>
                  <a:lnTo>
                    <a:pt x="1101" y="1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4" name="Freeform 193">
              <a:extLst>
                <a:ext uri="{FF2B5EF4-FFF2-40B4-BE49-F238E27FC236}">
                  <a16:creationId xmlns:a16="http://schemas.microsoft.com/office/drawing/2014/main" id="{29F301D3-3C30-4DEE-CF77-C2F267EA9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8823" y="1295805"/>
              <a:ext cx="76410" cy="87216"/>
            </a:xfrm>
            <a:custGeom>
              <a:avLst/>
              <a:gdLst>
                <a:gd name="T0" fmla="*/ 0 w 36"/>
                <a:gd name="T1" fmla="*/ 43 h 43"/>
                <a:gd name="T2" fmla="*/ 12 w 36"/>
                <a:gd name="T3" fmla="*/ 0 h 43"/>
                <a:gd name="T4" fmla="*/ 36 w 36"/>
                <a:gd name="T5" fmla="*/ 15 h 43"/>
                <a:gd name="T6" fmla="*/ 0 w 36"/>
                <a:gd name="T7" fmla="*/ 43 h 43"/>
                <a:gd name="T8" fmla="*/ 0 w 36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3">
                  <a:moveTo>
                    <a:pt x="0" y="43"/>
                  </a:moveTo>
                  <a:lnTo>
                    <a:pt x="12" y="0"/>
                  </a:lnTo>
                  <a:lnTo>
                    <a:pt x="36" y="15"/>
                  </a:ln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Freeform 194">
              <a:extLst>
                <a:ext uri="{FF2B5EF4-FFF2-40B4-BE49-F238E27FC236}">
                  <a16:creationId xmlns:a16="http://schemas.microsoft.com/office/drawing/2014/main" id="{9B2791F9-440A-70F9-BFF2-B655D6F0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18405" y="5313807"/>
              <a:ext cx="437233" cy="316410"/>
            </a:xfrm>
            <a:custGeom>
              <a:avLst/>
              <a:gdLst>
                <a:gd name="T0" fmla="*/ 184 w 206"/>
                <a:gd name="T1" fmla="*/ 69 h 156"/>
                <a:gd name="T2" fmla="*/ 164 w 206"/>
                <a:gd name="T3" fmla="*/ 82 h 156"/>
                <a:gd name="T4" fmla="*/ 150 w 206"/>
                <a:gd name="T5" fmla="*/ 72 h 156"/>
                <a:gd name="T6" fmla="*/ 134 w 206"/>
                <a:gd name="T7" fmla="*/ 68 h 156"/>
                <a:gd name="T8" fmla="*/ 122 w 206"/>
                <a:gd name="T9" fmla="*/ 84 h 156"/>
                <a:gd name="T10" fmla="*/ 109 w 206"/>
                <a:gd name="T11" fmla="*/ 107 h 156"/>
                <a:gd name="T12" fmla="*/ 102 w 206"/>
                <a:gd name="T13" fmla="*/ 132 h 156"/>
                <a:gd name="T14" fmla="*/ 98 w 206"/>
                <a:gd name="T15" fmla="*/ 152 h 156"/>
                <a:gd name="T16" fmla="*/ 70 w 206"/>
                <a:gd name="T17" fmla="*/ 156 h 156"/>
                <a:gd name="T18" fmla="*/ 54 w 206"/>
                <a:gd name="T19" fmla="*/ 142 h 156"/>
                <a:gd name="T20" fmla="*/ 45 w 206"/>
                <a:gd name="T21" fmla="*/ 154 h 156"/>
                <a:gd name="T22" fmla="*/ 13 w 206"/>
                <a:gd name="T23" fmla="*/ 152 h 156"/>
                <a:gd name="T24" fmla="*/ 0 w 206"/>
                <a:gd name="T25" fmla="*/ 143 h 156"/>
                <a:gd name="T26" fmla="*/ 11 w 206"/>
                <a:gd name="T27" fmla="*/ 128 h 156"/>
                <a:gd name="T28" fmla="*/ 17 w 206"/>
                <a:gd name="T29" fmla="*/ 106 h 156"/>
                <a:gd name="T30" fmla="*/ 45 w 206"/>
                <a:gd name="T31" fmla="*/ 109 h 156"/>
                <a:gd name="T32" fmla="*/ 57 w 206"/>
                <a:gd name="T33" fmla="*/ 85 h 156"/>
                <a:gd name="T34" fmla="*/ 80 w 206"/>
                <a:gd name="T35" fmla="*/ 69 h 156"/>
                <a:gd name="T36" fmla="*/ 99 w 206"/>
                <a:gd name="T37" fmla="*/ 58 h 156"/>
                <a:gd name="T38" fmla="*/ 105 w 206"/>
                <a:gd name="T39" fmla="*/ 31 h 156"/>
                <a:gd name="T40" fmla="*/ 123 w 206"/>
                <a:gd name="T41" fmla="*/ 20 h 156"/>
                <a:gd name="T42" fmla="*/ 127 w 206"/>
                <a:gd name="T43" fmla="*/ 0 h 156"/>
                <a:gd name="T44" fmla="*/ 156 w 206"/>
                <a:gd name="T45" fmla="*/ 15 h 156"/>
                <a:gd name="T46" fmla="*/ 172 w 206"/>
                <a:gd name="T47" fmla="*/ 20 h 156"/>
                <a:gd name="T48" fmla="*/ 200 w 206"/>
                <a:gd name="T49" fmla="*/ 27 h 156"/>
                <a:gd name="T50" fmla="*/ 206 w 206"/>
                <a:gd name="T51" fmla="*/ 50 h 156"/>
                <a:gd name="T52" fmla="*/ 184 w 206"/>
                <a:gd name="T53" fmla="*/ 69 h 156"/>
                <a:gd name="T54" fmla="*/ 184 w 206"/>
                <a:gd name="T55" fmla="*/ 6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6" h="156">
                  <a:moveTo>
                    <a:pt x="184" y="69"/>
                  </a:moveTo>
                  <a:lnTo>
                    <a:pt x="164" y="82"/>
                  </a:lnTo>
                  <a:lnTo>
                    <a:pt x="150" y="72"/>
                  </a:lnTo>
                  <a:lnTo>
                    <a:pt x="134" y="68"/>
                  </a:lnTo>
                  <a:lnTo>
                    <a:pt x="122" y="84"/>
                  </a:lnTo>
                  <a:lnTo>
                    <a:pt x="109" y="107"/>
                  </a:lnTo>
                  <a:lnTo>
                    <a:pt x="102" y="132"/>
                  </a:lnTo>
                  <a:lnTo>
                    <a:pt x="98" y="152"/>
                  </a:lnTo>
                  <a:lnTo>
                    <a:pt x="70" y="156"/>
                  </a:lnTo>
                  <a:lnTo>
                    <a:pt x="54" y="142"/>
                  </a:lnTo>
                  <a:lnTo>
                    <a:pt x="45" y="154"/>
                  </a:lnTo>
                  <a:lnTo>
                    <a:pt x="13" y="152"/>
                  </a:lnTo>
                  <a:lnTo>
                    <a:pt x="0" y="143"/>
                  </a:lnTo>
                  <a:lnTo>
                    <a:pt x="11" y="128"/>
                  </a:lnTo>
                  <a:lnTo>
                    <a:pt x="17" y="106"/>
                  </a:lnTo>
                  <a:lnTo>
                    <a:pt x="45" y="109"/>
                  </a:lnTo>
                  <a:lnTo>
                    <a:pt x="57" y="85"/>
                  </a:lnTo>
                  <a:lnTo>
                    <a:pt x="80" y="69"/>
                  </a:lnTo>
                  <a:lnTo>
                    <a:pt x="99" y="58"/>
                  </a:lnTo>
                  <a:lnTo>
                    <a:pt x="105" y="31"/>
                  </a:lnTo>
                  <a:lnTo>
                    <a:pt x="123" y="20"/>
                  </a:lnTo>
                  <a:lnTo>
                    <a:pt x="127" y="0"/>
                  </a:lnTo>
                  <a:lnTo>
                    <a:pt x="156" y="15"/>
                  </a:lnTo>
                  <a:lnTo>
                    <a:pt x="172" y="20"/>
                  </a:lnTo>
                  <a:lnTo>
                    <a:pt x="200" y="27"/>
                  </a:lnTo>
                  <a:lnTo>
                    <a:pt x="206" y="50"/>
                  </a:lnTo>
                  <a:lnTo>
                    <a:pt x="184" y="69"/>
                  </a:lnTo>
                  <a:lnTo>
                    <a:pt x="184" y="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Freeform 195">
              <a:extLst>
                <a:ext uri="{FF2B5EF4-FFF2-40B4-BE49-F238E27FC236}">
                  <a16:creationId xmlns:a16="http://schemas.microsoft.com/office/drawing/2014/main" id="{668461CB-38F5-D11B-E73E-EC9E6A898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922" y="5628190"/>
              <a:ext cx="76410" cy="40565"/>
            </a:xfrm>
            <a:custGeom>
              <a:avLst/>
              <a:gdLst>
                <a:gd name="T0" fmla="*/ 30 w 36"/>
                <a:gd name="T1" fmla="*/ 17 h 20"/>
                <a:gd name="T2" fmla="*/ 6 w 36"/>
                <a:gd name="T3" fmla="*/ 20 h 20"/>
                <a:gd name="T4" fmla="*/ 0 w 36"/>
                <a:gd name="T5" fmla="*/ 13 h 20"/>
                <a:gd name="T6" fmla="*/ 2 w 36"/>
                <a:gd name="T7" fmla="*/ 4 h 20"/>
                <a:gd name="T8" fmla="*/ 36 w 36"/>
                <a:gd name="T9" fmla="*/ 0 h 20"/>
                <a:gd name="T10" fmla="*/ 30 w 36"/>
                <a:gd name="T11" fmla="*/ 17 h 20"/>
                <a:gd name="T12" fmla="*/ 30 w 36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0">
                  <a:moveTo>
                    <a:pt x="30" y="17"/>
                  </a:moveTo>
                  <a:lnTo>
                    <a:pt x="6" y="20"/>
                  </a:lnTo>
                  <a:lnTo>
                    <a:pt x="0" y="13"/>
                  </a:lnTo>
                  <a:lnTo>
                    <a:pt x="2" y="4"/>
                  </a:lnTo>
                  <a:lnTo>
                    <a:pt x="36" y="0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Freeform 196">
              <a:extLst>
                <a:ext uri="{FF2B5EF4-FFF2-40B4-BE49-F238E27FC236}">
                  <a16:creationId xmlns:a16="http://schemas.microsoft.com/office/drawing/2014/main" id="{2DA7F31B-E129-FE71-3B44-E3213499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2980" y="2616208"/>
              <a:ext cx="2784706" cy="1961337"/>
            </a:xfrm>
            <a:custGeom>
              <a:avLst/>
              <a:gdLst>
                <a:gd name="T0" fmla="*/ 1271 w 1312"/>
                <a:gd name="T1" fmla="*/ 263 h 967"/>
                <a:gd name="T2" fmla="*/ 1284 w 1312"/>
                <a:gd name="T3" fmla="*/ 317 h 967"/>
                <a:gd name="T4" fmla="*/ 1238 w 1312"/>
                <a:gd name="T5" fmla="*/ 343 h 967"/>
                <a:gd name="T6" fmla="*/ 1171 w 1312"/>
                <a:gd name="T7" fmla="*/ 362 h 967"/>
                <a:gd name="T8" fmla="*/ 1109 w 1312"/>
                <a:gd name="T9" fmla="*/ 432 h 967"/>
                <a:gd name="T10" fmla="*/ 1066 w 1312"/>
                <a:gd name="T11" fmla="*/ 390 h 967"/>
                <a:gd name="T12" fmla="*/ 1033 w 1312"/>
                <a:gd name="T13" fmla="*/ 417 h 967"/>
                <a:gd name="T14" fmla="*/ 1024 w 1312"/>
                <a:gd name="T15" fmla="*/ 486 h 967"/>
                <a:gd name="T16" fmla="*/ 1101 w 1312"/>
                <a:gd name="T17" fmla="*/ 474 h 967"/>
                <a:gd name="T18" fmla="*/ 1053 w 1312"/>
                <a:gd name="T19" fmla="*/ 538 h 967"/>
                <a:gd name="T20" fmla="*/ 1113 w 1312"/>
                <a:gd name="T21" fmla="*/ 638 h 967"/>
                <a:gd name="T22" fmla="*/ 1131 w 1312"/>
                <a:gd name="T23" fmla="*/ 758 h 967"/>
                <a:gd name="T24" fmla="*/ 1089 w 1312"/>
                <a:gd name="T25" fmla="*/ 804 h 967"/>
                <a:gd name="T26" fmla="*/ 1053 w 1312"/>
                <a:gd name="T27" fmla="*/ 853 h 967"/>
                <a:gd name="T28" fmla="*/ 1027 w 1312"/>
                <a:gd name="T29" fmla="*/ 905 h 967"/>
                <a:gd name="T30" fmla="*/ 920 w 1312"/>
                <a:gd name="T31" fmla="*/ 926 h 967"/>
                <a:gd name="T32" fmla="*/ 857 w 1312"/>
                <a:gd name="T33" fmla="*/ 935 h 967"/>
                <a:gd name="T34" fmla="*/ 799 w 1312"/>
                <a:gd name="T35" fmla="*/ 905 h 967"/>
                <a:gd name="T36" fmla="*/ 703 w 1312"/>
                <a:gd name="T37" fmla="*/ 913 h 967"/>
                <a:gd name="T38" fmla="*/ 657 w 1312"/>
                <a:gd name="T39" fmla="*/ 950 h 967"/>
                <a:gd name="T40" fmla="*/ 622 w 1312"/>
                <a:gd name="T41" fmla="*/ 892 h 967"/>
                <a:gd name="T42" fmla="*/ 587 w 1312"/>
                <a:gd name="T43" fmla="*/ 843 h 967"/>
                <a:gd name="T44" fmla="*/ 602 w 1312"/>
                <a:gd name="T45" fmla="*/ 785 h 967"/>
                <a:gd name="T46" fmla="*/ 555 w 1312"/>
                <a:gd name="T47" fmla="*/ 750 h 967"/>
                <a:gd name="T48" fmla="*/ 464 w 1312"/>
                <a:gd name="T49" fmla="*/ 753 h 967"/>
                <a:gd name="T50" fmla="*/ 388 w 1312"/>
                <a:gd name="T51" fmla="*/ 758 h 967"/>
                <a:gd name="T52" fmla="*/ 302 w 1312"/>
                <a:gd name="T53" fmla="*/ 769 h 967"/>
                <a:gd name="T54" fmla="*/ 259 w 1312"/>
                <a:gd name="T55" fmla="*/ 720 h 967"/>
                <a:gd name="T56" fmla="*/ 207 w 1312"/>
                <a:gd name="T57" fmla="*/ 705 h 967"/>
                <a:gd name="T58" fmla="*/ 127 w 1312"/>
                <a:gd name="T59" fmla="*/ 678 h 967"/>
                <a:gd name="T60" fmla="*/ 82 w 1312"/>
                <a:gd name="T61" fmla="*/ 621 h 967"/>
                <a:gd name="T62" fmla="*/ 30 w 1312"/>
                <a:gd name="T63" fmla="*/ 592 h 967"/>
                <a:gd name="T64" fmla="*/ 22 w 1312"/>
                <a:gd name="T65" fmla="*/ 553 h 967"/>
                <a:gd name="T66" fmla="*/ 23 w 1312"/>
                <a:gd name="T67" fmla="*/ 499 h 967"/>
                <a:gd name="T68" fmla="*/ 22 w 1312"/>
                <a:gd name="T69" fmla="*/ 432 h 967"/>
                <a:gd name="T70" fmla="*/ 64 w 1312"/>
                <a:gd name="T71" fmla="*/ 428 h 967"/>
                <a:gd name="T72" fmla="*/ 131 w 1312"/>
                <a:gd name="T73" fmla="*/ 399 h 967"/>
                <a:gd name="T74" fmla="*/ 123 w 1312"/>
                <a:gd name="T75" fmla="*/ 310 h 967"/>
                <a:gd name="T76" fmla="*/ 178 w 1312"/>
                <a:gd name="T77" fmla="*/ 260 h 967"/>
                <a:gd name="T78" fmla="*/ 240 w 1312"/>
                <a:gd name="T79" fmla="*/ 203 h 967"/>
                <a:gd name="T80" fmla="*/ 277 w 1312"/>
                <a:gd name="T81" fmla="*/ 169 h 967"/>
                <a:gd name="T82" fmla="*/ 337 w 1312"/>
                <a:gd name="T83" fmla="*/ 194 h 967"/>
                <a:gd name="T84" fmla="*/ 413 w 1312"/>
                <a:gd name="T85" fmla="*/ 269 h 967"/>
                <a:gd name="T86" fmla="*/ 479 w 1312"/>
                <a:gd name="T87" fmla="*/ 317 h 967"/>
                <a:gd name="T88" fmla="*/ 653 w 1312"/>
                <a:gd name="T89" fmla="*/ 351 h 967"/>
                <a:gd name="T90" fmla="*/ 740 w 1312"/>
                <a:gd name="T91" fmla="*/ 345 h 967"/>
                <a:gd name="T92" fmla="*/ 826 w 1312"/>
                <a:gd name="T93" fmla="*/ 293 h 967"/>
                <a:gd name="T94" fmla="*/ 879 w 1312"/>
                <a:gd name="T95" fmla="*/ 255 h 967"/>
                <a:gd name="T96" fmla="*/ 972 w 1312"/>
                <a:gd name="T97" fmla="*/ 201 h 967"/>
                <a:gd name="T98" fmla="*/ 898 w 1312"/>
                <a:gd name="T99" fmla="*/ 186 h 967"/>
                <a:gd name="T100" fmla="*/ 896 w 1312"/>
                <a:gd name="T101" fmla="*/ 107 h 967"/>
                <a:gd name="T102" fmla="*/ 950 w 1312"/>
                <a:gd name="T103" fmla="*/ 81 h 967"/>
                <a:gd name="T104" fmla="*/ 965 w 1312"/>
                <a:gd name="T105" fmla="*/ 0 h 967"/>
                <a:gd name="T106" fmla="*/ 1109 w 1312"/>
                <a:gd name="T107" fmla="*/ 49 h 967"/>
                <a:gd name="T108" fmla="*/ 1150 w 1312"/>
                <a:gd name="T109" fmla="*/ 119 h 967"/>
                <a:gd name="T110" fmla="*/ 1228 w 1312"/>
                <a:gd name="T111" fmla="*/ 157 h 967"/>
                <a:gd name="T112" fmla="*/ 1300 w 1312"/>
                <a:gd name="T113" fmla="*/ 165 h 967"/>
                <a:gd name="T114" fmla="*/ 1296 w 1312"/>
                <a:gd name="T115" fmla="*/ 209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12" h="967">
                  <a:moveTo>
                    <a:pt x="1296" y="209"/>
                  </a:moveTo>
                  <a:lnTo>
                    <a:pt x="1294" y="267"/>
                  </a:lnTo>
                  <a:lnTo>
                    <a:pt x="1271" y="263"/>
                  </a:lnTo>
                  <a:lnTo>
                    <a:pt x="1259" y="287"/>
                  </a:lnTo>
                  <a:lnTo>
                    <a:pt x="1262" y="313"/>
                  </a:lnTo>
                  <a:lnTo>
                    <a:pt x="1284" y="317"/>
                  </a:lnTo>
                  <a:lnTo>
                    <a:pt x="1283" y="317"/>
                  </a:lnTo>
                  <a:lnTo>
                    <a:pt x="1259" y="335"/>
                  </a:lnTo>
                  <a:lnTo>
                    <a:pt x="1238" y="343"/>
                  </a:lnTo>
                  <a:lnTo>
                    <a:pt x="1213" y="370"/>
                  </a:lnTo>
                  <a:lnTo>
                    <a:pt x="1192" y="370"/>
                  </a:lnTo>
                  <a:lnTo>
                    <a:pt x="1171" y="362"/>
                  </a:lnTo>
                  <a:lnTo>
                    <a:pt x="1159" y="399"/>
                  </a:lnTo>
                  <a:lnTo>
                    <a:pt x="1138" y="413"/>
                  </a:lnTo>
                  <a:lnTo>
                    <a:pt x="1109" y="432"/>
                  </a:lnTo>
                  <a:lnTo>
                    <a:pt x="1076" y="444"/>
                  </a:lnTo>
                  <a:lnTo>
                    <a:pt x="1073" y="416"/>
                  </a:lnTo>
                  <a:lnTo>
                    <a:pt x="1066" y="390"/>
                  </a:lnTo>
                  <a:lnTo>
                    <a:pt x="1057" y="387"/>
                  </a:lnTo>
                  <a:lnTo>
                    <a:pt x="1043" y="399"/>
                  </a:lnTo>
                  <a:lnTo>
                    <a:pt x="1033" y="417"/>
                  </a:lnTo>
                  <a:lnTo>
                    <a:pt x="999" y="441"/>
                  </a:lnTo>
                  <a:lnTo>
                    <a:pt x="1000" y="466"/>
                  </a:lnTo>
                  <a:lnTo>
                    <a:pt x="1024" y="486"/>
                  </a:lnTo>
                  <a:lnTo>
                    <a:pt x="1049" y="487"/>
                  </a:lnTo>
                  <a:lnTo>
                    <a:pt x="1066" y="470"/>
                  </a:lnTo>
                  <a:lnTo>
                    <a:pt x="1101" y="474"/>
                  </a:lnTo>
                  <a:lnTo>
                    <a:pt x="1109" y="506"/>
                  </a:lnTo>
                  <a:lnTo>
                    <a:pt x="1078" y="516"/>
                  </a:lnTo>
                  <a:lnTo>
                    <a:pt x="1053" y="538"/>
                  </a:lnTo>
                  <a:lnTo>
                    <a:pt x="1062" y="568"/>
                  </a:lnTo>
                  <a:lnTo>
                    <a:pt x="1084" y="608"/>
                  </a:lnTo>
                  <a:lnTo>
                    <a:pt x="1113" y="638"/>
                  </a:lnTo>
                  <a:lnTo>
                    <a:pt x="1113" y="664"/>
                  </a:lnTo>
                  <a:lnTo>
                    <a:pt x="1119" y="692"/>
                  </a:lnTo>
                  <a:lnTo>
                    <a:pt x="1131" y="758"/>
                  </a:lnTo>
                  <a:lnTo>
                    <a:pt x="1115" y="762"/>
                  </a:lnTo>
                  <a:lnTo>
                    <a:pt x="1111" y="785"/>
                  </a:lnTo>
                  <a:lnTo>
                    <a:pt x="1089" y="804"/>
                  </a:lnTo>
                  <a:lnTo>
                    <a:pt x="1091" y="835"/>
                  </a:lnTo>
                  <a:lnTo>
                    <a:pt x="1069" y="851"/>
                  </a:lnTo>
                  <a:lnTo>
                    <a:pt x="1053" y="853"/>
                  </a:lnTo>
                  <a:lnTo>
                    <a:pt x="1049" y="877"/>
                  </a:lnTo>
                  <a:lnTo>
                    <a:pt x="1031" y="884"/>
                  </a:lnTo>
                  <a:lnTo>
                    <a:pt x="1027" y="905"/>
                  </a:lnTo>
                  <a:lnTo>
                    <a:pt x="987" y="917"/>
                  </a:lnTo>
                  <a:lnTo>
                    <a:pt x="957" y="913"/>
                  </a:lnTo>
                  <a:lnTo>
                    <a:pt x="920" y="926"/>
                  </a:lnTo>
                  <a:lnTo>
                    <a:pt x="884" y="954"/>
                  </a:lnTo>
                  <a:lnTo>
                    <a:pt x="868" y="967"/>
                  </a:lnTo>
                  <a:lnTo>
                    <a:pt x="857" y="935"/>
                  </a:lnTo>
                  <a:lnTo>
                    <a:pt x="844" y="927"/>
                  </a:lnTo>
                  <a:lnTo>
                    <a:pt x="834" y="955"/>
                  </a:lnTo>
                  <a:lnTo>
                    <a:pt x="799" y="905"/>
                  </a:lnTo>
                  <a:lnTo>
                    <a:pt x="764" y="893"/>
                  </a:lnTo>
                  <a:lnTo>
                    <a:pt x="740" y="893"/>
                  </a:lnTo>
                  <a:lnTo>
                    <a:pt x="703" y="913"/>
                  </a:lnTo>
                  <a:lnTo>
                    <a:pt x="686" y="921"/>
                  </a:lnTo>
                  <a:lnTo>
                    <a:pt x="690" y="946"/>
                  </a:lnTo>
                  <a:lnTo>
                    <a:pt x="657" y="950"/>
                  </a:lnTo>
                  <a:lnTo>
                    <a:pt x="651" y="934"/>
                  </a:lnTo>
                  <a:lnTo>
                    <a:pt x="629" y="930"/>
                  </a:lnTo>
                  <a:lnTo>
                    <a:pt x="622" y="892"/>
                  </a:lnTo>
                  <a:lnTo>
                    <a:pt x="610" y="867"/>
                  </a:lnTo>
                  <a:lnTo>
                    <a:pt x="584" y="863"/>
                  </a:lnTo>
                  <a:lnTo>
                    <a:pt x="587" y="843"/>
                  </a:lnTo>
                  <a:lnTo>
                    <a:pt x="602" y="831"/>
                  </a:lnTo>
                  <a:lnTo>
                    <a:pt x="613" y="811"/>
                  </a:lnTo>
                  <a:lnTo>
                    <a:pt x="602" y="785"/>
                  </a:lnTo>
                  <a:lnTo>
                    <a:pt x="597" y="771"/>
                  </a:lnTo>
                  <a:lnTo>
                    <a:pt x="571" y="775"/>
                  </a:lnTo>
                  <a:lnTo>
                    <a:pt x="555" y="750"/>
                  </a:lnTo>
                  <a:lnTo>
                    <a:pt x="528" y="737"/>
                  </a:lnTo>
                  <a:lnTo>
                    <a:pt x="491" y="737"/>
                  </a:lnTo>
                  <a:lnTo>
                    <a:pt x="464" y="753"/>
                  </a:lnTo>
                  <a:lnTo>
                    <a:pt x="452" y="770"/>
                  </a:lnTo>
                  <a:lnTo>
                    <a:pt x="413" y="770"/>
                  </a:lnTo>
                  <a:lnTo>
                    <a:pt x="388" y="758"/>
                  </a:lnTo>
                  <a:lnTo>
                    <a:pt x="375" y="781"/>
                  </a:lnTo>
                  <a:lnTo>
                    <a:pt x="354" y="773"/>
                  </a:lnTo>
                  <a:lnTo>
                    <a:pt x="302" y="769"/>
                  </a:lnTo>
                  <a:lnTo>
                    <a:pt x="279" y="757"/>
                  </a:lnTo>
                  <a:lnTo>
                    <a:pt x="261" y="746"/>
                  </a:lnTo>
                  <a:lnTo>
                    <a:pt x="259" y="720"/>
                  </a:lnTo>
                  <a:lnTo>
                    <a:pt x="251" y="737"/>
                  </a:lnTo>
                  <a:lnTo>
                    <a:pt x="227" y="725"/>
                  </a:lnTo>
                  <a:lnTo>
                    <a:pt x="207" y="705"/>
                  </a:lnTo>
                  <a:lnTo>
                    <a:pt x="181" y="704"/>
                  </a:lnTo>
                  <a:lnTo>
                    <a:pt x="161" y="684"/>
                  </a:lnTo>
                  <a:lnTo>
                    <a:pt x="127" y="678"/>
                  </a:lnTo>
                  <a:lnTo>
                    <a:pt x="127" y="637"/>
                  </a:lnTo>
                  <a:lnTo>
                    <a:pt x="108" y="622"/>
                  </a:lnTo>
                  <a:lnTo>
                    <a:pt x="82" y="621"/>
                  </a:lnTo>
                  <a:lnTo>
                    <a:pt x="50" y="641"/>
                  </a:lnTo>
                  <a:lnTo>
                    <a:pt x="27" y="625"/>
                  </a:lnTo>
                  <a:lnTo>
                    <a:pt x="30" y="592"/>
                  </a:lnTo>
                  <a:lnTo>
                    <a:pt x="18" y="576"/>
                  </a:lnTo>
                  <a:lnTo>
                    <a:pt x="22" y="553"/>
                  </a:lnTo>
                  <a:lnTo>
                    <a:pt x="22" y="553"/>
                  </a:lnTo>
                  <a:lnTo>
                    <a:pt x="27" y="516"/>
                  </a:lnTo>
                  <a:lnTo>
                    <a:pt x="27" y="495"/>
                  </a:lnTo>
                  <a:lnTo>
                    <a:pt x="23" y="499"/>
                  </a:lnTo>
                  <a:lnTo>
                    <a:pt x="0" y="482"/>
                  </a:lnTo>
                  <a:lnTo>
                    <a:pt x="4" y="446"/>
                  </a:lnTo>
                  <a:lnTo>
                    <a:pt x="22" y="432"/>
                  </a:lnTo>
                  <a:lnTo>
                    <a:pt x="57" y="454"/>
                  </a:lnTo>
                  <a:lnTo>
                    <a:pt x="66" y="442"/>
                  </a:lnTo>
                  <a:lnTo>
                    <a:pt x="64" y="428"/>
                  </a:lnTo>
                  <a:lnTo>
                    <a:pt x="104" y="420"/>
                  </a:lnTo>
                  <a:lnTo>
                    <a:pt x="112" y="407"/>
                  </a:lnTo>
                  <a:lnTo>
                    <a:pt x="131" y="399"/>
                  </a:lnTo>
                  <a:lnTo>
                    <a:pt x="132" y="334"/>
                  </a:lnTo>
                  <a:lnTo>
                    <a:pt x="115" y="326"/>
                  </a:lnTo>
                  <a:lnTo>
                    <a:pt x="123" y="310"/>
                  </a:lnTo>
                  <a:lnTo>
                    <a:pt x="169" y="304"/>
                  </a:lnTo>
                  <a:lnTo>
                    <a:pt x="177" y="292"/>
                  </a:lnTo>
                  <a:lnTo>
                    <a:pt x="178" y="260"/>
                  </a:lnTo>
                  <a:lnTo>
                    <a:pt x="203" y="248"/>
                  </a:lnTo>
                  <a:lnTo>
                    <a:pt x="231" y="256"/>
                  </a:lnTo>
                  <a:lnTo>
                    <a:pt x="240" y="203"/>
                  </a:lnTo>
                  <a:lnTo>
                    <a:pt x="253" y="191"/>
                  </a:lnTo>
                  <a:lnTo>
                    <a:pt x="271" y="188"/>
                  </a:lnTo>
                  <a:lnTo>
                    <a:pt x="277" y="169"/>
                  </a:lnTo>
                  <a:lnTo>
                    <a:pt x="290" y="160"/>
                  </a:lnTo>
                  <a:lnTo>
                    <a:pt x="304" y="177"/>
                  </a:lnTo>
                  <a:lnTo>
                    <a:pt x="337" y="194"/>
                  </a:lnTo>
                  <a:lnTo>
                    <a:pt x="346" y="221"/>
                  </a:lnTo>
                  <a:lnTo>
                    <a:pt x="362" y="259"/>
                  </a:lnTo>
                  <a:lnTo>
                    <a:pt x="413" y="269"/>
                  </a:lnTo>
                  <a:lnTo>
                    <a:pt x="437" y="275"/>
                  </a:lnTo>
                  <a:lnTo>
                    <a:pt x="464" y="289"/>
                  </a:lnTo>
                  <a:lnTo>
                    <a:pt x="479" y="317"/>
                  </a:lnTo>
                  <a:lnTo>
                    <a:pt x="497" y="333"/>
                  </a:lnTo>
                  <a:lnTo>
                    <a:pt x="625" y="343"/>
                  </a:lnTo>
                  <a:lnTo>
                    <a:pt x="653" y="351"/>
                  </a:lnTo>
                  <a:lnTo>
                    <a:pt x="687" y="370"/>
                  </a:lnTo>
                  <a:lnTo>
                    <a:pt x="721" y="359"/>
                  </a:lnTo>
                  <a:lnTo>
                    <a:pt x="740" y="345"/>
                  </a:lnTo>
                  <a:lnTo>
                    <a:pt x="786" y="351"/>
                  </a:lnTo>
                  <a:lnTo>
                    <a:pt x="822" y="321"/>
                  </a:lnTo>
                  <a:lnTo>
                    <a:pt x="826" y="293"/>
                  </a:lnTo>
                  <a:lnTo>
                    <a:pt x="823" y="267"/>
                  </a:lnTo>
                  <a:lnTo>
                    <a:pt x="856" y="277"/>
                  </a:lnTo>
                  <a:lnTo>
                    <a:pt x="879" y="255"/>
                  </a:lnTo>
                  <a:lnTo>
                    <a:pt x="898" y="239"/>
                  </a:lnTo>
                  <a:lnTo>
                    <a:pt x="933" y="219"/>
                  </a:lnTo>
                  <a:lnTo>
                    <a:pt x="972" y="201"/>
                  </a:lnTo>
                  <a:lnTo>
                    <a:pt x="954" y="177"/>
                  </a:lnTo>
                  <a:lnTo>
                    <a:pt x="917" y="181"/>
                  </a:lnTo>
                  <a:lnTo>
                    <a:pt x="898" y="186"/>
                  </a:lnTo>
                  <a:lnTo>
                    <a:pt x="893" y="177"/>
                  </a:lnTo>
                  <a:lnTo>
                    <a:pt x="891" y="125"/>
                  </a:lnTo>
                  <a:lnTo>
                    <a:pt x="896" y="107"/>
                  </a:lnTo>
                  <a:lnTo>
                    <a:pt x="914" y="124"/>
                  </a:lnTo>
                  <a:lnTo>
                    <a:pt x="945" y="124"/>
                  </a:lnTo>
                  <a:lnTo>
                    <a:pt x="950" y="81"/>
                  </a:lnTo>
                  <a:lnTo>
                    <a:pt x="969" y="65"/>
                  </a:lnTo>
                  <a:lnTo>
                    <a:pt x="953" y="24"/>
                  </a:lnTo>
                  <a:lnTo>
                    <a:pt x="965" y="0"/>
                  </a:lnTo>
                  <a:lnTo>
                    <a:pt x="1062" y="3"/>
                  </a:lnTo>
                  <a:lnTo>
                    <a:pt x="1087" y="28"/>
                  </a:lnTo>
                  <a:lnTo>
                    <a:pt x="1109" y="49"/>
                  </a:lnTo>
                  <a:lnTo>
                    <a:pt x="1124" y="69"/>
                  </a:lnTo>
                  <a:lnTo>
                    <a:pt x="1131" y="96"/>
                  </a:lnTo>
                  <a:lnTo>
                    <a:pt x="1150" y="119"/>
                  </a:lnTo>
                  <a:lnTo>
                    <a:pt x="1189" y="127"/>
                  </a:lnTo>
                  <a:lnTo>
                    <a:pt x="1208" y="143"/>
                  </a:lnTo>
                  <a:lnTo>
                    <a:pt x="1228" y="157"/>
                  </a:lnTo>
                  <a:lnTo>
                    <a:pt x="1236" y="170"/>
                  </a:lnTo>
                  <a:lnTo>
                    <a:pt x="1259" y="173"/>
                  </a:lnTo>
                  <a:lnTo>
                    <a:pt x="1300" y="165"/>
                  </a:lnTo>
                  <a:lnTo>
                    <a:pt x="1308" y="177"/>
                  </a:lnTo>
                  <a:lnTo>
                    <a:pt x="1312" y="197"/>
                  </a:lnTo>
                  <a:lnTo>
                    <a:pt x="1296" y="209"/>
                  </a:lnTo>
                  <a:lnTo>
                    <a:pt x="1296" y="209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Freeform 197">
              <a:extLst>
                <a:ext uri="{FF2B5EF4-FFF2-40B4-BE49-F238E27FC236}">
                  <a16:creationId xmlns:a16="http://schemas.microsoft.com/office/drawing/2014/main" id="{FDAD5CFE-4238-201C-D6A6-4AF59FCF8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8373" y="3307848"/>
              <a:ext cx="231353" cy="294099"/>
            </a:xfrm>
            <a:custGeom>
              <a:avLst/>
              <a:gdLst>
                <a:gd name="T0" fmla="*/ 96 w 109"/>
                <a:gd name="T1" fmla="*/ 50 h 145"/>
                <a:gd name="T2" fmla="*/ 83 w 109"/>
                <a:gd name="T3" fmla="*/ 72 h 145"/>
                <a:gd name="T4" fmla="*/ 62 w 109"/>
                <a:gd name="T5" fmla="*/ 83 h 145"/>
                <a:gd name="T6" fmla="*/ 88 w 109"/>
                <a:gd name="T7" fmla="*/ 108 h 145"/>
                <a:gd name="T8" fmla="*/ 79 w 109"/>
                <a:gd name="T9" fmla="*/ 133 h 145"/>
                <a:gd name="T10" fmla="*/ 47 w 109"/>
                <a:gd name="T11" fmla="*/ 145 h 145"/>
                <a:gd name="T12" fmla="*/ 33 w 109"/>
                <a:gd name="T13" fmla="*/ 131 h 145"/>
                <a:gd name="T14" fmla="*/ 5 w 109"/>
                <a:gd name="T15" fmla="*/ 119 h 145"/>
                <a:gd name="T16" fmla="*/ 24 w 109"/>
                <a:gd name="T17" fmla="*/ 104 h 145"/>
                <a:gd name="T18" fmla="*/ 25 w 109"/>
                <a:gd name="T19" fmla="*/ 79 h 145"/>
                <a:gd name="T20" fmla="*/ 5 w 109"/>
                <a:gd name="T21" fmla="*/ 72 h 145"/>
                <a:gd name="T22" fmla="*/ 0 w 109"/>
                <a:gd name="T23" fmla="*/ 72 h 145"/>
                <a:gd name="T24" fmla="*/ 21 w 109"/>
                <a:gd name="T25" fmla="*/ 58 h 145"/>
                <a:gd name="T26" fmla="*/ 33 w 109"/>
                <a:gd name="T27" fmla="*/ 21 h 145"/>
                <a:gd name="T28" fmla="*/ 54 w 109"/>
                <a:gd name="T29" fmla="*/ 29 h 145"/>
                <a:gd name="T30" fmla="*/ 75 w 109"/>
                <a:gd name="T31" fmla="*/ 29 h 145"/>
                <a:gd name="T32" fmla="*/ 100 w 109"/>
                <a:gd name="T33" fmla="*/ 2 h 145"/>
                <a:gd name="T34" fmla="*/ 108 w 109"/>
                <a:gd name="T35" fmla="*/ 0 h 145"/>
                <a:gd name="T36" fmla="*/ 109 w 109"/>
                <a:gd name="T37" fmla="*/ 42 h 145"/>
                <a:gd name="T38" fmla="*/ 96 w 109"/>
                <a:gd name="T39" fmla="*/ 50 h 145"/>
                <a:gd name="T40" fmla="*/ 96 w 109"/>
                <a:gd name="T41" fmla="*/ 5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9" h="145">
                  <a:moveTo>
                    <a:pt x="96" y="50"/>
                  </a:moveTo>
                  <a:lnTo>
                    <a:pt x="83" y="72"/>
                  </a:lnTo>
                  <a:lnTo>
                    <a:pt x="62" y="83"/>
                  </a:lnTo>
                  <a:lnTo>
                    <a:pt x="88" y="108"/>
                  </a:lnTo>
                  <a:lnTo>
                    <a:pt x="79" y="133"/>
                  </a:lnTo>
                  <a:lnTo>
                    <a:pt x="47" y="145"/>
                  </a:lnTo>
                  <a:lnTo>
                    <a:pt x="33" y="131"/>
                  </a:lnTo>
                  <a:lnTo>
                    <a:pt x="5" y="119"/>
                  </a:lnTo>
                  <a:lnTo>
                    <a:pt x="24" y="104"/>
                  </a:lnTo>
                  <a:lnTo>
                    <a:pt x="25" y="79"/>
                  </a:lnTo>
                  <a:lnTo>
                    <a:pt x="5" y="72"/>
                  </a:lnTo>
                  <a:lnTo>
                    <a:pt x="0" y="72"/>
                  </a:lnTo>
                  <a:lnTo>
                    <a:pt x="21" y="58"/>
                  </a:lnTo>
                  <a:lnTo>
                    <a:pt x="33" y="21"/>
                  </a:lnTo>
                  <a:lnTo>
                    <a:pt x="54" y="29"/>
                  </a:lnTo>
                  <a:lnTo>
                    <a:pt x="75" y="29"/>
                  </a:lnTo>
                  <a:lnTo>
                    <a:pt x="100" y="2"/>
                  </a:lnTo>
                  <a:lnTo>
                    <a:pt x="108" y="0"/>
                  </a:lnTo>
                  <a:lnTo>
                    <a:pt x="109" y="42"/>
                  </a:lnTo>
                  <a:lnTo>
                    <a:pt x="96" y="50"/>
                  </a:lnTo>
                  <a:lnTo>
                    <a:pt x="96" y="5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Oval 198">
              <a:extLst>
                <a:ext uri="{FF2B5EF4-FFF2-40B4-BE49-F238E27FC236}">
                  <a16:creationId xmlns:a16="http://schemas.microsoft.com/office/drawing/2014/main" id="{AD5AB7C3-D54D-ED5B-8045-BB023451E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1931" y="5768139"/>
              <a:ext cx="61553" cy="22311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Freeform 199">
              <a:extLst>
                <a:ext uri="{FF2B5EF4-FFF2-40B4-BE49-F238E27FC236}">
                  <a16:creationId xmlns:a16="http://schemas.microsoft.com/office/drawing/2014/main" id="{F93802CC-5002-FDEB-573C-6097C9D94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7529" y="4180005"/>
              <a:ext cx="379927" cy="939089"/>
            </a:xfrm>
            <a:custGeom>
              <a:avLst/>
              <a:gdLst>
                <a:gd name="T0" fmla="*/ 169 w 179"/>
                <a:gd name="T1" fmla="*/ 200 h 463"/>
                <a:gd name="T2" fmla="*/ 155 w 179"/>
                <a:gd name="T3" fmla="*/ 213 h 463"/>
                <a:gd name="T4" fmla="*/ 131 w 179"/>
                <a:gd name="T5" fmla="*/ 222 h 463"/>
                <a:gd name="T6" fmla="*/ 128 w 179"/>
                <a:gd name="T7" fmla="*/ 265 h 463"/>
                <a:gd name="T8" fmla="*/ 135 w 179"/>
                <a:gd name="T9" fmla="*/ 281 h 463"/>
                <a:gd name="T10" fmla="*/ 152 w 179"/>
                <a:gd name="T11" fmla="*/ 304 h 463"/>
                <a:gd name="T12" fmla="*/ 147 w 179"/>
                <a:gd name="T13" fmla="*/ 345 h 463"/>
                <a:gd name="T14" fmla="*/ 148 w 179"/>
                <a:gd name="T15" fmla="*/ 365 h 463"/>
                <a:gd name="T16" fmla="*/ 157 w 179"/>
                <a:gd name="T17" fmla="*/ 395 h 463"/>
                <a:gd name="T18" fmla="*/ 177 w 179"/>
                <a:gd name="T19" fmla="*/ 413 h 463"/>
                <a:gd name="T20" fmla="*/ 161 w 179"/>
                <a:gd name="T21" fmla="*/ 447 h 463"/>
                <a:gd name="T22" fmla="*/ 151 w 179"/>
                <a:gd name="T23" fmla="*/ 463 h 463"/>
                <a:gd name="T24" fmla="*/ 140 w 179"/>
                <a:gd name="T25" fmla="*/ 419 h 463"/>
                <a:gd name="T26" fmla="*/ 135 w 179"/>
                <a:gd name="T27" fmla="*/ 389 h 463"/>
                <a:gd name="T28" fmla="*/ 116 w 179"/>
                <a:gd name="T29" fmla="*/ 376 h 463"/>
                <a:gd name="T30" fmla="*/ 124 w 179"/>
                <a:gd name="T31" fmla="*/ 318 h 463"/>
                <a:gd name="T32" fmla="*/ 102 w 179"/>
                <a:gd name="T33" fmla="*/ 283 h 463"/>
                <a:gd name="T34" fmla="*/ 90 w 179"/>
                <a:gd name="T35" fmla="*/ 300 h 463"/>
                <a:gd name="T36" fmla="*/ 74 w 179"/>
                <a:gd name="T37" fmla="*/ 318 h 463"/>
                <a:gd name="T38" fmla="*/ 50 w 179"/>
                <a:gd name="T39" fmla="*/ 308 h 463"/>
                <a:gd name="T40" fmla="*/ 46 w 179"/>
                <a:gd name="T41" fmla="*/ 257 h 463"/>
                <a:gd name="T42" fmla="*/ 40 w 179"/>
                <a:gd name="T43" fmla="*/ 233 h 463"/>
                <a:gd name="T44" fmla="*/ 20 w 179"/>
                <a:gd name="T45" fmla="*/ 207 h 463"/>
                <a:gd name="T46" fmla="*/ 0 w 179"/>
                <a:gd name="T47" fmla="*/ 188 h 463"/>
                <a:gd name="T48" fmla="*/ 1 w 179"/>
                <a:gd name="T49" fmla="*/ 176 h 463"/>
                <a:gd name="T50" fmla="*/ 12 w 179"/>
                <a:gd name="T51" fmla="*/ 156 h 463"/>
                <a:gd name="T52" fmla="*/ 12 w 179"/>
                <a:gd name="T53" fmla="*/ 110 h 463"/>
                <a:gd name="T54" fmla="*/ 32 w 179"/>
                <a:gd name="T55" fmla="*/ 88 h 463"/>
                <a:gd name="T56" fmla="*/ 42 w 179"/>
                <a:gd name="T57" fmla="*/ 56 h 463"/>
                <a:gd name="T58" fmla="*/ 61 w 179"/>
                <a:gd name="T59" fmla="*/ 32 h 463"/>
                <a:gd name="T60" fmla="*/ 90 w 179"/>
                <a:gd name="T61" fmla="*/ 18 h 463"/>
                <a:gd name="T62" fmla="*/ 93 w 179"/>
                <a:gd name="T63" fmla="*/ 4 h 463"/>
                <a:gd name="T64" fmla="*/ 119 w 179"/>
                <a:gd name="T65" fmla="*/ 0 h 463"/>
                <a:gd name="T66" fmla="*/ 124 w 179"/>
                <a:gd name="T67" fmla="*/ 14 h 463"/>
                <a:gd name="T68" fmla="*/ 135 w 179"/>
                <a:gd name="T69" fmla="*/ 40 h 463"/>
                <a:gd name="T70" fmla="*/ 124 w 179"/>
                <a:gd name="T71" fmla="*/ 60 h 463"/>
                <a:gd name="T72" fmla="*/ 109 w 179"/>
                <a:gd name="T73" fmla="*/ 72 h 463"/>
                <a:gd name="T74" fmla="*/ 106 w 179"/>
                <a:gd name="T75" fmla="*/ 92 h 463"/>
                <a:gd name="T76" fmla="*/ 132 w 179"/>
                <a:gd name="T77" fmla="*/ 96 h 463"/>
                <a:gd name="T78" fmla="*/ 144 w 179"/>
                <a:gd name="T79" fmla="*/ 121 h 463"/>
                <a:gd name="T80" fmla="*/ 151 w 179"/>
                <a:gd name="T81" fmla="*/ 159 h 463"/>
                <a:gd name="T82" fmla="*/ 173 w 179"/>
                <a:gd name="T83" fmla="*/ 163 h 463"/>
                <a:gd name="T84" fmla="*/ 179 w 179"/>
                <a:gd name="T85" fmla="*/ 179 h 463"/>
                <a:gd name="T86" fmla="*/ 169 w 179"/>
                <a:gd name="T87" fmla="*/ 200 h 463"/>
                <a:gd name="T88" fmla="*/ 169 w 179"/>
                <a:gd name="T89" fmla="*/ 20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9" h="463">
                  <a:moveTo>
                    <a:pt x="169" y="200"/>
                  </a:moveTo>
                  <a:lnTo>
                    <a:pt x="155" y="213"/>
                  </a:lnTo>
                  <a:lnTo>
                    <a:pt x="131" y="222"/>
                  </a:lnTo>
                  <a:lnTo>
                    <a:pt x="128" y="265"/>
                  </a:lnTo>
                  <a:lnTo>
                    <a:pt x="135" y="281"/>
                  </a:lnTo>
                  <a:lnTo>
                    <a:pt x="152" y="304"/>
                  </a:lnTo>
                  <a:lnTo>
                    <a:pt x="147" y="345"/>
                  </a:lnTo>
                  <a:lnTo>
                    <a:pt x="148" y="365"/>
                  </a:lnTo>
                  <a:lnTo>
                    <a:pt x="157" y="395"/>
                  </a:lnTo>
                  <a:lnTo>
                    <a:pt x="177" y="413"/>
                  </a:lnTo>
                  <a:lnTo>
                    <a:pt x="161" y="447"/>
                  </a:lnTo>
                  <a:lnTo>
                    <a:pt x="151" y="463"/>
                  </a:lnTo>
                  <a:lnTo>
                    <a:pt x="140" y="419"/>
                  </a:lnTo>
                  <a:lnTo>
                    <a:pt x="135" y="389"/>
                  </a:lnTo>
                  <a:lnTo>
                    <a:pt x="116" y="376"/>
                  </a:lnTo>
                  <a:lnTo>
                    <a:pt x="124" y="318"/>
                  </a:lnTo>
                  <a:lnTo>
                    <a:pt x="102" y="283"/>
                  </a:lnTo>
                  <a:lnTo>
                    <a:pt x="90" y="300"/>
                  </a:lnTo>
                  <a:lnTo>
                    <a:pt x="74" y="318"/>
                  </a:lnTo>
                  <a:lnTo>
                    <a:pt x="50" y="308"/>
                  </a:lnTo>
                  <a:lnTo>
                    <a:pt x="46" y="257"/>
                  </a:lnTo>
                  <a:lnTo>
                    <a:pt x="40" y="233"/>
                  </a:lnTo>
                  <a:lnTo>
                    <a:pt x="20" y="207"/>
                  </a:lnTo>
                  <a:lnTo>
                    <a:pt x="0" y="188"/>
                  </a:lnTo>
                  <a:lnTo>
                    <a:pt x="1" y="176"/>
                  </a:lnTo>
                  <a:lnTo>
                    <a:pt x="12" y="156"/>
                  </a:lnTo>
                  <a:lnTo>
                    <a:pt x="12" y="110"/>
                  </a:lnTo>
                  <a:lnTo>
                    <a:pt x="32" y="88"/>
                  </a:lnTo>
                  <a:lnTo>
                    <a:pt x="42" y="56"/>
                  </a:lnTo>
                  <a:lnTo>
                    <a:pt x="61" y="32"/>
                  </a:lnTo>
                  <a:lnTo>
                    <a:pt x="90" y="18"/>
                  </a:lnTo>
                  <a:lnTo>
                    <a:pt x="93" y="4"/>
                  </a:lnTo>
                  <a:lnTo>
                    <a:pt x="119" y="0"/>
                  </a:lnTo>
                  <a:lnTo>
                    <a:pt x="124" y="14"/>
                  </a:lnTo>
                  <a:lnTo>
                    <a:pt x="135" y="40"/>
                  </a:lnTo>
                  <a:lnTo>
                    <a:pt x="124" y="60"/>
                  </a:lnTo>
                  <a:lnTo>
                    <a:pt x="109" y="72"/>
                  </a:lnTo>
                  <a:lnTo>
                    <a:pt x="106" y="92"/>
                  </a:lnTo>
                  <a:lnTo>
                    <a:pt x="132" y="96"/>
                  </a:lnTo>
                  <a:lnTo>
                    <a:pt x="144" y="121"/>
                  </a:lnTo>
                  <a:lnTo>
                    <a:pt x="151" y="159"/>
                  </a:lnTo>
                  <a:lnTo>
                    <a:pt x="173" y="163"/>
                  </a:lnTo>
                  <a:lnTo>
                    <a:pt x="179" y="179"/>
                  </a:lnTo>
                  <a:lnTo>
                    <a:pt x="169" y="200"/>
                  </a:lnTo>
                  <a:lnTo>
                    <a:pt x="169" y="20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Freeform 200">
              <a:extLst>
                <a:ext uri="{FF2B5EF4-FFF2-40B4-BE49-F238E27FC236}">
                  <a16:creationId xmlns:a16="http://schemas.microsoft.com/office/drawing/2014/main" id="{FDCB1C51-7AEA-AED0-5697-F07525EC9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6103" y="5396967"/>
              <a:ext cx="575196" cy="602397"/>
            </a:xfrm>
            <a:custGeom>
              <a:avLst/>
              <a:gdLst>
                <a:gd name="T0" fmla="*/ 229 w 271"/>
                <a:gd name="T1" fmla="*/ 297 h 297"/>
                <a:gd name="T2" fmla="*/ 216 w 271"/>
                <a:gd name="T3" fmla="*/ 279 h 297"/>
                <a:gd name="T4" fmla="*/ 173 w 271"/>
                <a:gd name="T5" fmla="*/ 229 h 297"/>
                <a:gd name="T6" fmla="*/ 124 w 271"/>
                <a:gd name="T7" fmla="*/ 164 h 297"/>
                <a:gd name="T8" fmla="*/ 111 w 271"/>
                <a:gd name="T9" fmla="*/ 135 h 297"/>
                <a:gd name="T10" fmla="*/ 103 w 271"/>
                <a:gd name="T11" fmla="*/ 101 h 297"/>
                <a:gd name="T12" fmla="*/ 78 w 271"/>
                <a:gd name="T13" fmla="*/ 78 h 297"/>
                <a:gd name="T14" fmla="*/ 43 w 271"/>
                <a:gd name="T15" fmla="*/ 46 h 297"/>
                <a:gd name="T16" fmla="*/ 0 w 271"/>
                <a:gd name="T17" fmla="*/ 17 h 297"/>
                <a:gd name="T18" fmla="*/ 4 w 271"/>
                <a:gd name="T19" fmla="*/ 4 h 297"/>
                <a:gd name="T20" fmla="*/ 41 w 271"/>
                <a:gd name="T21" fmla="*/ 0 h 297"/>
                <a:gd name="T22" fmla="*/ 69 w 271"/>
                <a:gd name="T23" fmla="*/ 32 h 297"/>
                <a:gd name="T24" fmla="*/ 103 w 271"/>
                <a:gd name="T25" fmla="*/ 46 h 297"/>
                <a:gd name="T26" fmla="*/ 147 w 271"/>
                <a:gd name="T27" fmla="*/ 85 h 297"/>
                <a:gd name="T28" fmla="*/ 179 w 271"/>
                <a:gd name="T29" fmla="*/ 102 h 297"/>
                <a:gd name="T30" fmla="*/ 204 w 271"/>
                <a:gd name="T31" fmla="*/ 127 h 297"/>
                <a:gd name="T32" fmla="*/ 205 w 271"/>
                <a:gd name="T33" fmla="*/ 155 h 297"/>
                <a:gd name="T34" fmla="*/ 217 w 271"/>
                <a:gd name="T35" fmla="*/ 175 h 297"/>
                <a:gd name="T36" fmla="*/ 217 w 271"/>
                <a:gd name="T37" fmla="*/ 190 h 297"/>
                <a:gd name="T38" fmla="*/ 254 w 271"/>
                <a:gd name="T39" fmla="*/ 202 h 297"/>
                <a:gd name="T40" fmla="*/ 266 w 271"/>
                <a:gd name="T41" fmla="*/ 221 h 297"/>
                <a:gd name="T42" fmla="*/ 266 w 271"/>
                <a:gd name="T43" fmla="*/ 253 h 297"/>
                <a:gd name="T44" fmla="*/ 271 w 271"/>
                <a:gd name="T45" fmla="*/ 279 h 297"/>
                <a:gd name="T46" fmla="*/ 229 w 271"/>
                <a:gd name="T47" fmla="*/ 297 h 297"/>
                <a:gd name="T48" fmla="*/ 229 w 271"/>
                <a:gd name="T49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1" h="297">
                  <a:moveTo>
                    <a:pt x="229" y="297"/>
                  </a:moveTo>
                  <a:lnTo>
                    <a:pt x="216" y="279"/>
                  </a:lnTo>
                  <a:lnTo>
                    <a:pt x="173" y="229"/>
                  </a:lnTo>
                  <a:lnTo>
                    <a:pt x="124" y="164"/>
                  </a:lnTo>
                  <a:lnTo>
                    <a:pt x="111" y="135"/>
                  </a:lnTo>
                  <a:lnTo>
                    <a:pt x="103" y="101"/>
                  </a:lnTo>
                  <a:lnTo>
                    <a:pt x="78" y="78"/>
                  </a:lnTo>
                  <a:lnTo>
                    <a:pt x="43" y="46"/>
                  </a:lnTo>
                  <a:lnTo>
                    <a:pt x="0" y="17"/>
                  </a:lnTo>
                  <a:lnTo>
                    <a:pt x="4" y="4"/>
                  </a:lnTo>
                  <a:lnTo>
                    <a:pt x="41" y="0"/>
                  </a:lnTo>
                  <a:lnTo>
                    <a:pt x="69" y="32"/>
                  </a:lnTo>
                  <a:lnTo>
                    <a:pt x="103" y="46"/>
                  </a:lnTo>
                  <a:lnTo>
                    <a:pt x="147" y="85"/>
                  </a:lnTo>
                  <a:lnTo>
                    <a:pt x="179" y="102"/>
                  </a:lnTo>
                  <a:lnTo>
                    <a:pt x="204" y="127"/>
                  </a:lnTo>
                  <a:lnTo>
                    <a:pt x="205" y="155"/>
                  </a:lnTo>
                  <a:lnTo>
                    <a:pt x="217" y="175"/>
                  </a:lnTo>
                  <a:lnTo>
                    <a:pt x="217" y="190"/>
                  </a:lnTo>
                  <a:lnTo>
                    <a:pt x="254" y="202"/>
                  </a:lnTo>
                  <a:lnTo>
                    <a:pt x="266" y="221"/>
                  </a:lnTo>
                  <a:lnTo>
                    <a:pt x="266" y="253"/>
                  </a:lnTo>
                  <a:lnTo>
                    <a:pt x="271" y="279"/>
                  </a:lnTo>
                  <a:lnTo>
                    <a:pt x="229" y="297"/>
                  </a:lnTo>
                  <a:lnTo>
                    <a:pt x="229" y="29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Freeform 201">
              <a:extLst>
                <a:ext uri="{FF2B5EF4-FFF2-40B4-BE49-F238E27FC236}">
                  <a16:creationId xmlns:a16="http://schemas.microsoft.com/office/drawing/2014/main" id="{58A2F71E-0607-329F-4B6E-E57D0F664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55216" y="5753942"/>
              <a:ext cx="84899" cy="77075"/>
            </a:xfrm>
            <a:custGeom>
              <a:avLst/>
              <a:gdLst>
                <a:gd name="T0" fmla="*/ 24 w 40"/>
                <a:gd name="T1" fmla="*/ 38 h 38"/>
                <a:gd name="T2" fmla="*/ 0 w 40"/>
                <a:gd name="T3" fmla="*/ 14 h 38"/>
                <a:gd name="T4" fmla="*/ 1 w 40"/>
                <a:gd name="T5" fmla="*/ 0 h 38"/>
                <a:gd name="T6" fmla="*/ 20 w 40"/>
                <a:gd name="T7" fmla="*/ 3 h 38"/>
                <a:gd name="T8" fmla="*/ 34 w 40"/>
                <a:gd name="T9" fmla="*/ 17 h 38"/>
                <a:gd name="T10" fmla="*/ 40 w 40"/>
                <a:gd name="T11" fmla="*/ 37 h 38"/>
                <a:gd name="T12" fmla="*/ 24 w 40"/>
                <a:gd name="T13" fmla="*/ 38 h 38"/>
                <a:gd name="T14" fmla="*/ 24 w 40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24" y="38"/>
                  </a:moveTo>
                  <a:lnTo>
                    <a:pt x="0" y="14"/>
                  </a:lnTo>
                  <a:lnTo>
                    <a:pt x="1" y="0"/>
                  </a:lnTo>
                  <a:lnTo>
                    <a:pt x="20" y="3"/>
                  </a:lnTo>
                  <a:lnTo>
                    <a:pt x="34" y="17"/>
                  </a:lnTo>
                  <a:lnTo>
                    <a:pt x="40" y="37"/>
                  </a:lnTo>
                  <a:lnTo>
                    <a:pt x="24" y="38"/>
                  </a:lnTo>
                  <a:lnTo>
                    <a:pt x="24" y="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3" name="Freeform 202">
              <a:extLst>
                <a:ext uri="{FF2B5EF4-FFF2-40B4-BE49-F238E27FC236}">
                  <a16:creationId xmlns:a16="http://schemas.microsoft.com/office/drawing/2014/main" id="{FAEA2EAA-4F55-35C4-4106-D5524E272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3707" y="5993277"/>
              <a:ext cx="460581" cy="144008"/>
            </a:xfrm>
            <a:custGeom>
              <a:avLst/>
              <a:gdLst>
                <a:gd name="T0" fmla="*/ 217 w 217"/>
                <a:gd name="T1" fmla="*/ 54 h 71"/>
                <a:gd name="T2" fmla="*/ 214 w 217"/>
                <a:gd name="T3" fmla="*/ 71 h 71"/>
                <a:gd name="T4" fmla="*/ 198 w 217"/>
                <a:gd name="T5" fmla="*/ 71 h 71"/>
                <a:gd name="T6" fmla="*/ 181 w 217"/>
                <a:gd name="T7" fmla="*/ 71 h 71"/>
                <a:gd name="T8" fmla="*/ 112 w 217"/>
                <a:gd name="T9" fmla="*/ 71 h 71"/>
                <a:gd name="T10" fmla="*/ 110 w 217"/>
                <a:gd name="T11" fmla="*/ 55 h 71"/>
                <a:gd name="T12" fmla="*/ 73 w 217"/>
                <a:gd name="T13" fmla="*/ 55 h 71"/>
                <a:gd name="T14" fmla="*/ 55 w 217"/>
                <a:gd name="T15" fmla="*/ 47 h 71"/>
                <a:gd name="T16" fmla="*/ 13 w 217"/>
                <a:gd name="T17" fmla="*/ 47 h 71"/>
                <a:gd name="T18" fmla="*/ 0 w 217"/>
                <a:gd name="T19" fmla="*/ 25 h 71"/>
                <a:gd name="T20" fmla="*/ 12 w 217"/>
                <a:gd name="T21" fmla="*/ 9 h 71"/>
                <a:gd name="T22" fmla="*/ 32 w 217"/>
                <a:gd name="T23" fmla="*/ 1 h 71"/>
                <a:gd name="T24" fmla="*/ 65 w 217"/>
                <a:gd name="T25" fmla="*/ 0 h 71"/>
                <a:gd name="T26" fmla="*/ 98 w 217"/>
                <a:gd name="T27" fmla="*/ 11 h 71"/>
                <a:gd name="T28" fmla="*/ 132 w 217"/>
                <a:gd name="T29" fmla="*/ 13 h 71"/>
                <a:gd name="T30" fmla="*/ 152 w 217"/>
                <a:gd name="T31" fmla="*/ 25 h 71"/>
                <a:gd name="T32" fmla="*/ 178 w 217"/>
                <a:gd name="T33" fmla="*/ 27 h 71"/>
                <a:gd name="T34" fmla="*/ 198 w 217"/>
                <a:gd name="T35" fmla="*/ 25 h 71"/>
                <a:gd name="T36" fmla="*/ 194 w 217"/>
                <a:gd name="T37" fmla="*/ 43 h 71"/>
                <a:gd name="T38" fmla="*/ 217 w 217"/>
                <a:gd name="T39" fmla="*/ 54 h 71"/>
                <a:gd name="T40" fmla="*/ 217 w 217"/>
                <a:gd name="T41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7" h="71">
                  <a:moveTo>
                    <a:pt x="217" y="54"/>
                  </a:moveTo>
                  <a:lnTo>
                    <a:pt x="214" y="71"/>
                  </a:lnTo>
                  <a:lnTo>
                    <a:pt x="198" y="71"/>
                  </a:lnTo>
                  <a:lnTo>
                    <a:pt x="181" y="71"/>
                  </a:lnTo>
                  <a:lnTo>
                    <a:pt x="112" y="71"/>
                  </a:lnTo>
                  <a:lnTo>
                    <a:pt x="110" y="55"/>
                  </a:lnTo>
                  <a:lnTo>
                    <a:pt x="73" y="55"/>
                  </a:lnTo>
                  <a:lnTo>
                    <a:pt x="55" y="47"/>
                  </a:lnTo>
                  <a:lnTo>
                    <a:pt x="13" y="47"/>
                  </a:lnTo>
                  <a:lnTo>
                    <a:pt x="0" y="25"/>
                  </a:lnTo>
                  <a:lnTo>
                    <a:pt x="12" y="9"/>
                  </a:lnTo>
                  <a:lnTo>
                    <a:pt x="32" y="1"/>
                  </a:lnTo>
                  <a:lnTo>
                    <a:pt x="65" y="0"/>
                  </a:lnTo>
                  <a:lnTo>
                    <a:pt x="98" y="11"/>
                  </a:lnTo>
                  <a:lnTo>
                    <a:pt x="132" y="13"/>
                  </a:lnTo>
                  <a:lnTo>
                    <a:pt x="152" y="25"/>
                  </a:lnTo>
                  <a:lnTo>
                    <a:pt x="178" y="27"/>
                  </a:lnTo>
                  <a:lnTo>
                    <a:pt x="198" y="25"/>
                  </a:lnTo>
                  <a:lnTo>
                    <a:pt x="194" y="43"/>
                  </a:lnTo>
                  <a:lnTo>
                    <a:pt x="217" y="54"/>
                  </a:lnTo>
                  <a:lnTo>
                    <a:pt x="217" y="5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Freeform 203">
              <a:extLst>
                <a:ext uri="{FF2B5EF4-FFF2-40B4-BE49-F238E27FC236}">
                  <a16:creationId xmlns:a16="http://schemas.microsoft.com/office/drawing/2014/main" id="{9B359972-3305-351C-E9E7-F2DCB012A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1879" y="6127144"/>
              <a:ext cx="42450" cy="26368"/>
            </a:xfrm>
            <a:custGeom>
              <a:avLst/>
              <a:gdLst>
                <a:gd name="T0" fmla="*/ 9 w 20"/>
                <a:gd name="T1" fmla="*/ 13 h 13"/>
                <a:gd name="T2" fmla="*/ 0 w 20"/>
                <a:gd name="T3" fmla="*/ 6 h 13"/>
                <a:gd name="T4" fmla="*/ 9 w 20"/>
                <a:gd name="T5" fmla="*/ 0 h 13"/>
                <a:gd name="T6" fmla="*/ 20 w 20"/>
                <a:gd name="T7" fmla="*/ 6 h 13"/>
                <a:gd name="T8" fmla="*/ 9 w 20"/>
                <a:gd name="T9" fmla="*/ 13 h 13"/>
                <a:gd name="T10" fmla="*/ 9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9" y="13"/>
                  </a:moveTo>
                  <a:lnTo>
                    <a:pt x="0" y="6"/>
                  </a:lnTo>
                  <a:lnTo>
                    <a:pt x="9" y="0"/>
                  </a:lnTo>
                  <a:lnTo>
                    <a:pt x="20" y="6"/>
                  </a:lnTo>
                  <a:lnTo>
                    <a:pt x="9" y="13"/>
                  </a:lnTo>
                  <a:lnTo>
                    <a:pt x="9" y="1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5" name="Freeform 204">
              <a:extLst>
                <a:ext uri="{FF2B5EF4-FFF2-40B4-BE49-F238E27FC236}">
                  <a16:creationId xmlns:a16="http://schemas.microsoft.com/office/drawing/2014/main" id="{887EF6CA-39F0-CFCD-D86D-FF7D102F7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5554" y="6127144"/>
              <a:ext cx="16980" cy="26368"/>
            </a:xfrm>
            <a:custGeom>
              <a:avLst/>
              <a:gdLst>
                <a:gd name="T0" fmla="*/ 4 w 8"/>
                <a:gd name="T1" fmla="*/ 13 h 13"/>
                <a:gd name="T2" fmla="*/ 0 w 8"/>
                <a:gd name="T3" fmla="*/ 6 h 13"/>
                <a:gd name="T4" fmla="*/ 4 w 8"/>
                <a:gd name="T5" fmla="*/ 0 h 13"/>
                <a:gd name="T6" fmla="*/ 8 w 8"/>
                <a:gd name="T7" fmla="*/ 6 h 13"/>
                <a:gd name="T8" fmla="*/ 4 w 8"/>
                <a:gd name="T9" fmla="*/ 13 h 13"/>
                <a:gd name="T10" fmla="*/ 4 w 8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8" y="6"/>
                  </a:lnTo>
                  <a:lnTo>
                    <a:pt x="4" y="13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6" name="Freeform 205">
              <a:extLst>
                <a:ext uri="{FF2B5EF4-FFF2-40B4-BE49-F238E27FC236}">
                  <a16:creationId xmlns:a16="http://schemas.microsoft.com/office/drawing/2014/main" id="{500258FC-8D0E-E85C-2F7A-D80E10F5B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68616" y="6110917"/>
              <a:ext cx="50940" cy="46651"/>
            </a:xfrm>
            <a:custGeom>
              <a:avLst/>
              <a:gdLst>
                <a:gd name="T0" fmla="*/ 22 w 24"/>
                <a:gd name="T1" fmla="*/ 23 h 23"/>
                <a:gd name="T2" fmla="*/ 0 w 24"/>
                <a:gd name="T3" fmla="*/ 16 h 23"/>
                <a:gd name="T4" fmla="*/ 2 w 24"/>
                <a:gd name="T5" fmla="*/ 8 h 23"/>
                <a:gd name="T6" fmla="*/ 14 w 24"/>
                <a:gd name="T7" fmla="*/ 0 h 23"/>
                <a:gd name="T8" fmla="*/ 24 w 24"/>
                <a:gd name="T9" fmla="*/ 8 h 23"/>
                <a:gd name="T10" fmla="*/ 22 w 24"/>
                <a:gd name="T11" fmla="*/ 23 h 23"/>
                <a:gd name="T12" fmla="*/ 22 w 24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23"/>
                  </a:moveTo>
                  <a:lnTo>
                    <a:pt x="0" y="16"/>
                  </a:lnTo>
                  <a:lnTo>
                    <a:pt x="2" y="8"/>
                  </a:lnTo>
                  <a:lnTo>
                    <a:pt x="14" y="0"/>
                  </a:lnTo>
                  <a:lnTo>
                    <a:pt x="24" y="8"/>
                  </a:lnTo>
                  <a:lnTo>
                    <a:pt x="22" y="23"/>
                  </a:lnTo>
                  <a:lnTo>
                    <a:pt x="22" y="2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Freeform 206">
              <a:extLst>
                <a:ext uri="{FF2B5EF4-FFF2-40B4-BE49-F238E27FC236}">
                  <a16:creationId xmlns:a16="http://schemas.microsoft.com/office/drawing/2014/main" id="{3CD85C7F-6D14-402A-A7F7-0E4659404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6536" y="6196105"/>
              <a:ext cx="65799" cy="34482"/>
            </a:xfrm>
            <a:custGeom>
              <a:avLst/>
              <a:gdLst>
                <a:gd name="T0" fmla="*/ 24 w 31"/>
                <a:gd name="T1" fmla="*/ 9 h 17"/>
                <a:gd name="T2" fmla="*/ 0 w 31"/>
                <a:gd name="T3" fmla="*/ 17 h 17"/>
                <a:gd name="T4" fmla="*/ 4 w 31"/>
                <a:gd name="T5" fmla="*/ 1 h 17"/>
                <a:gd name="T6" fmla="*/ 31 w 31"/>
                <a:gd name="T7" fmla="*/ 0 h 17"/>
                <a:gd name="T8" fmla="*/ 24 w 31"/>
                <a:gd name="T9" fmla="*/ 9 h 17"/>
                <a:gd name="T10" fmla="*/ 24 w 31"/>
                <a:gd name="T1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7">
                  <a:moveTo>
                    <a:pt x="24" y="9"/>
                  </a:moveTo>
                  <a:lnTo>
                    <a:pt x="0" y="17"/>
                  </a:lnTo>
                  <a:lnTo>
                    <a:pt x="4" y="1"/>
                  </a:lnTo>
                  <a:lnTo>
                    <a:pt x="31" y="0"/>
                  </a:lnTo>
                  <a:lnTo>
                    <a:pt x="24" y="9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Freeform 207">
              <a:extLst>
                <a:ext uri="{FF2B5EF4-FFF2-40B4-BE49-F238E27FC236}">
                  <a16:creationId xmlns:a16="http://schemas.microsoft.com/office/drawing/2014/main" id="{D0D58BB0-7D3C-52F1-835A-D90A43F1C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85353" y="6129171"/>
              <a:ext cx="108248" cy="50707"/>
            </a:xfrm>
            <a:custGeom>
              <a:avLst/>
              <a:gdLst>
                <a:gd name="T0" fmla="*/ 34 w 51"/>
                <a:gd name="T1" fmla="*/ 25 h 25"/>
                <a:gd name="T2" fmla="*/ 4 w 51"/>
                <a:gd name="T3" fmla="*/ 18 h 25"/>
                <a:gd name="T4" fmla="*/ 0 w 51"/>
                <a:gd name="T5" fmla="*/ 4 h 25"/>
                <a:gd name="T6" fmla="*/ 27 w 51"/>
                <a:gd name="T7" fmla="*/ 0 h 25"/>
                <a:gd name="T8" fmla="*/ 51 w 51"/>
                <a:gd name="T9" fmla="*/ 10 h 25"/>
                <a:gd name="T10" fmla="*/ 34 w 51"/>
                <a:gd name="T11" fmla="*/ 25 h 25"/>
                <a:gd name="T12" fmla="*/ 34 w 51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5">
                  <a:moveTo>
                    <a:pt x="34" y="25"/>
                  </a:moveTo>
                  <a:lnTo>
                    <a:pt x="4" y="18"/>
                  </a:lnTo>
                  <a:lnTo>
                    <a:pt x="0" y="4"/>
                  </a:lnTo>
                  <a:lnTo>
                    <a:pt x="27" y="0"/>
                  </a:lnTo>
                  <a:lnTo>
                    <a:pt x="51" y="10"/>
                  </a:lnTo>
                  <a:lnTo>
                    <a:pt x="34" y="25"/>
                  </a:lnTo>
                  <a:lnTo>
                    <a:pt x="34" y="2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Freeform 208">
              <a:extLst>
                <a:ext uri="{FF2B5EF4-FFF2-40B4-BE49-F238E27FC236}">
                  <a16:creationId xmlns:a16="http://schemas.microsoft.com/office/drawing/2014/main" id="{9829A2FB-2145-B780-75B5-A44A3B56B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5437" y="6196105"/>
              <a:ext cx="57308" cy="40565"/>
            </a:xfrm>
            <a:custGeom>
              <a:avLst/>
              <a:gdLst>
                <a:gd name="T0" fmla="*/ 14 w 27"/>
                <a:gd name="T1" fmla="*/ 20 h 20"/>
                <a:gd name="T2" fmla="*/ 0 w 27"/>
                <a:gd name="T3" fmla="*/ 20 h 20"/>
                <a:gd name="T4" fmla="*/ 9 w 27"/>
                <a:gd name="T5" fmla="*/ 1 h 20"/>
                <a:gd name="T6" fmla="*/ 27 w 27"/>
                <a:gd name="T7" fmla="*/ 0 h 20"/>
                <a:gd name="T8" fmla="*/ 27 w 27"/>
                <a:gd name="T9" fmla="*/ 8 h 20"/>
                <a:gd name="T10" fmla="*/ 14 w 27"/>
                <a:gd name="T11" fmla="*/ 20 h 20"/>
                <a:gd name="T12" fmla="*/ 14 w 2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0">
                  <a:moveTo>
                    <a:pt x="14" y="20"/>
                  </a:moveTo>
                  <a:lnTo>
                    <a:pt x="0" y="20"/>
                  </a:lnTo>
                  <a:lnTo>
                    <a:pt x="9" y="1"/>
                  </a:lnTo>
                  <a:lnTo>
                    <a:pt x="27" y="0"/>
                  </a:lnTo>
                  <a:lnTo>
                    <a:pt x="27" y="8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Freeform 209">
              <a:extLst>
                <a:ext uri="{FF2B5EF4-FFF2-40B4-BE49-F238E27FC236}">
                  <a16:creationId xmlns:a16="http://schemas.microsoft.com/office/drawing/2014/main" id="{353114B2-730D-7C4C-B1DF-D193B7973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3791" y="5313807"/>
              <a:ext cx="551847" cy="592255"/>
            </a:xfrm>
            <a:custGeom>
              <a:avLst/>
              <a:gdLst>
                <a:gd name="T0" fmla="*/ 238 w 260"/>
                <a:gd name="T1" fmla="*/ 69 h 292"/>
                <a:gd name="T2" fmla="*/ 218 w 260"/>
                <a:gd name="T3" fmla="*/ 82 h 292"/>
                <a:gd name="T4" fmla="*/ 219 w 260"/>
                <a:gd name="T5" fmla="*/ 123 h 292"/>
                <a:gd name="T6" fmla="*/ 241 w 260"/>
                <a:gd name="T7" fmla="*/ 139 h 292"/>
                <a:gd name="T8" fmla="*/ 241 w 260"/>
                <a:gd name="T9" fmla="*/ 163 h 292"/>
                <a:gd name="T10" fmla="*/ 221 w 260"/>
                <a:gd name="T11" fmla="*/ 172 h 292"/>
                <a:gd name="T12" fmla="*/ 212 w 260"/>
                <a:gd name="T13" fmla="*/ 209 h 292"/>
                <a:gd name="T14" fmla="*/ 190 w 260"/>
                <a:gd name="T15" fmla="*/ 228 h 292"/>
                <a:gd name="T16" fmla="*/ 190 w 260"/>
                <a:gd name="T17" fmla="*/ 250 h 292"/>
                <a:gd name="T18" fmla="*/ 178 w 260"/>
                <a:gd name="T19" fmla="*/ 270 h 292"/>
                <a:gd name="T20" fmla="*/ 173 w 260"/>
                <a:gd name="T21" fmla="*/ 290 h 292"/>
                <a:gd name="T22" fmla="*/ 143 w 260"/>
                <a:gd name="T23" fmla="*/ 292 h 292"/>
                <a:gd name="T24" fmla="*/ 131 w 260"/>
                <a:gd name="T25" fmla="*/ 268 h 292"/>
                <a:gd name="T26" fmla="*/ 111 w 260"/>
                <a:gd name="T27" fmla="*/ 263 h 292"/>
                <a:gd name="T28" fmla="*/ 99 w 260"/>
                <a:gd name="T29" fmla="*/ 280 h 292"/>
                <a:gd name="T30" fmla="*/ 65 w 260"/>
                <a:gd name="T31" fmla="*/ 272 h 292"/>
                <a:gd name="T32" fmla="*/ 54 w 260"/>
                <a:gd name="T33" fmla="*/ 258 h 292"/>
                <a:gd name="T34" fmla="*/ 42 w 260"/>
                <a:gd name="T35" fmla="*/ 255 h 292"/>
                <a:gd name="T36" fmla="*/ 38 w 260"/>
                <a:gd name="T37" fmla="*/ 222 h 292"/>
                <a:gd name="T38" fmla="*/ 19 w 260"/>
                <a:gd name="T39" fmla="*/ 218 h 292"/>
                <a:gd name="T40" fmla="*/ 16 w 260"/>
                <a:gd name="T41" fmla="*/ 189 h 292"/>
                <a:gd name="T42" fmla="*/ 0 w 260"/>
                <a:gd name="T43" fmla="*/ 180 h 292"/>
                <a:gd name="T44" fmla="*/ 7 w 260"/>
                <a:gd name="T45" fmla="*/ 142 h 292"/>
                <a:gd name="T46" fmla="*/ 54 w 260"/>
                <a:gd name="T47" fmla="*/ 143 h 292"/>
                <a:gd name="T48" fmla="*/ 65 w 260"/>
                <a:gd name="T49" fmla="*/ 128 h 292"/>
                <a:gd name="T50" fmla="*/ 71 w 260"/>
                <a:gd name="T51" fmla="*/ 106 h 292"/>
                <a:gd name="T52" fmla="*/ 99 w 260"/>
                <a:gd name="T53" fmla="*/ 109 h 292"/>
                <a:gd name="T54" fmla="*/ 111 w 260"/>
                <a:gd name="T55" fmla="*/ 85 h 292"/>
                <a:gd name="T56" fmla="*/ 134 w 260"/>
                <a:gd name="T57" fmla="*/ 69 h 292"/>
                <a:gd name="T58" fmla="*/ 153 w 260"/>
                <a:gd name="T59" fmla="*/ 58 h 292"/>
                <a:gd name="T60" fmla="*/ 159 w 260"/>
                <a:gd name="T61" fmla="*/ 31 h 292"/>
                <a:gd name="T62" fmla="*/ 177 w 260"/>
                <a:gd name="T63" fmla="*/ 20 h 292"/>
                <a:gd name="T64" fmla="*/ 181 w 260"/>
                <a:gd name="T65" fmla="*/ 0 h 292"/>
                <a:gd name="T66" fmla="*/ 210 w 260"/>
                <a:gd name="T67" fmla="*/ 15 h 292"/>
                <a:gd name="T68" fmla="*/ 226 w 260"/>
                <a:gd name="T69" fmla="*/ 20 h 292"/>
                <a:gd name="T70" fmla="*/ 254 w 260"/>
                <a:gd name="T71" fmla="*/ 27 h 292"/>
                <a:gd name="T72" fmla="*/ 260 w 260"/>
                <a:gd name="T73" fmla="*/ 50 h 292"/>
                <a:gd name="T74" fmla="*/ 238 w 260"/>
                <a:gd name="T75" fmla="*/ 69 h 292"/>
                <a:gd name="T76" fmla="*/ 238 w 260"/>
                <a:gd name="T77" fmla="*/ 69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0" h="292">
                  <a:moveTo>
                    <a:pt x="238" y="69"/>
                  </a:moveTo>
                  <a:lnTo>
                    <a:pt x="218" y="82"/>
                  </a:lnTo>
                  <a:lnTo>
                    <a:pt x="219" y="123"/>
                  </a:lnTo>
                  <a:lnTo>
                    <a:pt x="241" y="139"/>
                  </a:lnTo>
                  <a:lnTo>
                    <a:pt x="241" y="163"/>
                  </a:lnTo>
                  <a:lnTo>
                    <a:pt x="221" y="172"/>
                  </a:lnTo>
                  <a:lnTo>
                    <a:pt x="212" y="209"/>
                  </a:lnTo>
                  <a:lnTo>
                    <a:pt x="190" y="228"/>
                  </a:lnTo>
                  <a:lnTo>
                    <a:pt x="190" y="250"/>
                  </a:lnTo>
                  <a:lnTo>
                    <a:pt x="178" y="270"/>
                  </a:lnTo>
                  <a:lnTo>
                    <a:pt x="173" y="290"/>
                  </a:lnTo>
                  <a:lnTo>
                    <a:pt x="143" y="292"/>
                  </a:lnTo>
                  <a:lnTo>
                    <a:pt x="131" y="268"/>
                  </a:lnTo>
                  <a:lnTo>
                    <a:pt x="111" y="263"/>
                  </a:lnTo>
                  <a:lnTo>
                    <a:pt x="99" y="280"/>
                  </a:lnTo>
                  <a:lnTo>
                    <a:pt x="65" y="272"/>
                  </a:lnTo>
                  <a:lnTo>
                    <a:pt x="54" y="258"/>
                  </a:lnTo>
                  <a:lnTo>
                    <a:pt x="42" y="255"/>
                  </a:lnTo>
                  <a:lnTo>
                    <a:pt x="38" y="222"/>
                  </a:lnTo>
                  <a:lnTo>
                    <a:pt x="19" y="218"/>
                  </a:lnTo>
                  <a:lnTo>
                    <a:pt x="16" y="189"/>
                  </a:lnTo>
                  <a:lnTo>
                    <a:pt x="0" y="180"/>
                  </a:lnTo>
                  <a:lnTo>
                    <a:pt x="7" y="142"/>
                  </a:lnTo>
                  <a:lnTo>
                    <a:pt x="54" y="143"/>
                  </a:lnTo>
                  <a:lnTo>
                    <a:pt x="65" y="128"/>
                  </a:lnTo>
                  <a:lnTo>
                    <a:pt x="71" y="106"/>
                  </a:lnTo>
                  <a:lnTo>
                    <a:pt x="99" y="109"/>
                  </a:lnTo>
                  <a:lnTo>
                    <a:pt x="111" y="85"/>
                  </a:lnTo>
                  <a:lnTo>
                    <a:pt x="134" y="69"/>
                  </a:lnTo>
                  <a:lnTo>
                    <a:pt x="153" y="58"/>
                  </a:lnTo>
                  <a:lnTo>
                    <a:pt x="159" y="31"/>
                  </a:lnTo>
                  <a:lnTo>
                    <a:pt x="177" y="20"/>
                  </a:lnTo>
                  <a:lnTo>
                    <a:pt x="181" y="0"/>
                  </a:lnTo>
                  <a:lnTo>
                    <a:pt x="210" y="15"/>
                  </a:lnTo>
                  <a:lnTo>
                    <a:pt x="226" y="20"/>
                  </a:lnTo>
                  <a:lnTo>
                    <a:pt x="254" y="27"/>
                  </a:lnTo>
                  <a:lnTo>
                    <a:pt x="260" y="50"/>
                  </a:lnTo>
                  <a:lnTo>
                    <a:pt x="238" y="69"/>
                  </a:lnTo>
                  <a:lnTo>
                    <a:pt x="238" y="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1" name="Freeform 210">
              <a:extLst>
                <a:ext uri="{FF2B5EF4-FFF2-40B4-BE49-F238E27FC236}">
                  <a16:creationId xmlns:a16="http://schemas.microsoft.com/office/drawing/2014/main" id="{578A9A26-6B73-D002-85A6-32A3F9277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98332" y="5587623"/>
              <a:ext cx="326863" cy="399570"/>
            </a:xfrm>
            <a:custGeom>
              <a:avLst/>
              <a:gdLst>
                <a:gd name="T0" fmla="*/ 141 w 154"/>
                <a:gd name="T1" fmla="*/ 34 h 197"/>
                <a:gd name="T2" fmla="*/ 115 w 154"/>
                <a:gd name="T3" fmla="*/ 42 h 197"/>
                <a:gd name="T4" fmla="*/ 103 w 154"/>
                <a:gd name="T5" fmla="*/ 34 h 197"/>
                <a:gd name="T6" fmla="*/ 79 w 154"/>
                <a:gd name="T7" fmla="*/ 38 h 197"/>
                <a:gd name="T8" fmla="*/ 64 w 154"/>
                <a:gd name="T9" fmla="*/ 28 h 197"/>
                <a:gd name="T10" fmla="*/ 53 w 154"/>
                <a:gd name="T11" fmla="*/ 24 h 197"/>
                <a:gd name="T12" fmla="*/ 57 w 154"/>
                <a:gd name="T13" fmla="*/ 53 h 197"/>
                <a:gd name="T14" fmla="*/ 66 w 154"/>
                <a:gd name="T15" fmla="*/ 83 h 197"/>
                <a:gd name="T16" fmla="*/ 83 w 154"/>
                <a:gd name="T17" fmla="*/ 74 h 197"/>
                <a:gd name="T18" fmla="*/ 99 w 154"/>
                <a:gd name="T19" fmla="*/ 66 h 197"/>
                <a:gd name="T20" fmla="*/ 108 w 154"/>
                <a:gd name="T21" fmla="*/ 77 h 197"/>
                <a:gd name="T22" fmla="*/ 95 w 154"/>
                <a:gd name="T23" fmla="*/ 103 h 197"/>
                <a:gd name="T24" fmla="*/ 80 w 154"/>
                <a:gd name="T25" fmla="*/ 115 h 197"/>
                <a:gd name="T26" fmla="*/ 108 w 154"/>
                <a:gd name="T27" fmla="*/ 167 h 197"/>
                <a:gd name="T28" fmla="*/ 111 w 154"/>
                <a:gd name="T29" fmla="*/ 193 h 197"/>
                <a:gd name="T30" fmla="*/ 91 w 154"/>
                <a:gd name="T31" fmla="*/ 197 h 197"/>
                <a:gd name="T32" fmla="*/ 84 w 154"/>
                <a:gd name="T33" fmla="*/ 185 h 197"/>
                <a:gd name="T34" fmla="*/ 66 w 154"/>
                <a:gd name="T35" fmla="*/ 178 h 197"/>
                <a:gd name="T36" fmla="*/ 68 w 154"/>
                <a:gd name="T37" fmla="*/ 143 h 197"/>
                <a:gd name="T38" fmla="*/ 53 w 154"/>
                <a:gd name="T39" fmla="*/ 147 h 197"/>
                <a:gd name="T40" fmla="*/ 45 w 154"/>
                <a:gd name="T41" fmla="*/ 193 h 197"/>
                <a:gd name="T42" fmla="*/ 25 w 154"/>
                <a:gd name="T43" fmla="*/ 189 h 197"/>
                <a:gd name="T44" fmla="*/ 19 w 154"/>
                <a:gd name="T45" fmla="*/ 161 h 197"/>
                <a:gd name="T46" fmla="*/ 0 w 154"/>
                <a:gd name="T47" fmla="*/ 151 h 197"/>
                <a:gd name="T48" fmla="*/ 0 w 154"/>
                <a:gd name="T49" fmla="*/ 108 h 197"/>
                <a:gd name="T50" fmla="*/ 18 w 154"/>
                <a:gd name="T51" fmla="*/ 96 h 197"/>
                <a:gd name="T52" fmla="*/ 22 w 154"/>
                <a:gd name="T53" fmla="*/ 73 h 197"/>
                <a:gd name="T54" fmla="*/ 34 w 154"/>
                <a:gd name="T55" fmla="*/ 58 h 197"/>
                <a:gd name="T56" fmla="*/ 38 w 154"/>
                <a:gd name="T57" fmla="*/ 26 h 197"/>
                <a:gd name="T58" fmla="*/ 42 w 154"/>
                <a:gd name="T59" fmla="*/ 16 h 197"/>
                <a:gd name="T60" fmla="*/ 72 w 154"/>
                <a:gd name="T61" fmla="*/ 15 h 197"/>
                <a:gd name="T62" fmla="*/ 125 w 154"/>
                <a:gd name="T63" fmla="*/ 19 h 197"/>
                <a:gd name="T64" fmla="*/ 134 w 154"/>
                <a:gd name="T65" fmla="*/ 0 h 197"/>
                <a:gd name="T66" fmla="*/ 149 w 154"/>
                <a:gd name="T67" fmla="*/ 0 h 197"/>
                <a:gd name="T68" fmla="*/ 154 w 154"/>
                <a:gd name="T69" fmla="*/ 26 h 197"/>
                <a:gd name="T70" fmla="*/ 141 w 154"/>
                <a:gd name="T71" fmla="*/ 34 h 197"/>
                <a:gd name="T72" fmla="*/ 141 w 154"/>
                <a:gd name="T7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4" h="197">
                  <a:moveTo>
                    <a:pt x="141" y="34"/>
                  </a:moveTo>
                  <a:lnTo>
                    <a:pt x="115" y="42"/>
                  </a:lnTo>
                  <a:lnTo>
                    <a:pt x="103" y="34"/>
                  </a:lnTo>
                  <a:lnTo>
                    <a:pt x="79" y="38"/>
                  </a:lnTo>
                  <a:lnTo>
                    <a:pt x="64" y="28"/>
                  </a:lnTo>
                  <a:lnTo>
                    <a:pt x="53" y="24"/>
                  </a:lnTo>
                  <a:lnTo>
                    <a:pt x="57" y="53"/>
                  </a:lnTo>
                  <a:lnTo>
                    <a:pt x="66" y="83"/>
                  </a:lnTo>
                  <a:lnTo>
                    <a:pt x="83" y="74"/>
                  </a:lnTo>
                  <a:lnTo>
                    <a:pt x="99" y="66"/>
                  </a:lnTo>
                  <a:lnTo>
                    <a:pt x="108" y="77"/>
                  </a:lnTo>
                  <a:lnTo>
                    <a:pt x="95" y="103"/>
                  </a:lnTo>
                  <a:lnTo>
                    <a:pt x="80" y="115"/>
                  </a:lnTo>
                  <a:lnTo>
                    <a:pt x="108" y="167"/>
                  </a:lnTo>
                  <a:lnTo>
                    <a:pt x="111" y="193"/>
                  </a:lnTo>
                  <a:lnTo>
                    <a:pt x="91" y="197"/>
                  </a:lnTo>
                  <a:lnTo>
                    <a:pt x="84" y="185"/>
                  </a:lnTo>
                  <a:lnTo>
                    <a:pt x="66" y="178"/>
                  </a:lnTo>
                  <a:lnTo>
                    <a:pt x="68" y="143"/>
                  </a:lnTo>
                  <a:lnTo>
                    <a:pt x="53" y="147"/>
                  </a:lnTo>
                  <a:lnTo>
                    <a:pt x="45" y="193"/>
                  </a:lnTo>
                  <a:lnTo>
                    <a:pt x="25" y="189"/>
                  </a:lnTo>
                  <a:lnTo>
                    <a:pt x="19" y="161"/>
                  </a:lnTo>
                  <a:lnTo>
                    <a:pt x="0" y="151"/>
                  </a:lnTo>
                  <a:lnTo>
                    <a:pt x="0" y="108"/>
                  </a:lnTo>
                  <a:lnTo>
                    <a:pt x="18" y="96"/>
                  </a:lnTo>
                  <a:lnTo>
                    <a:pt x="22" y="73"/>
                  </a:lnTo>
                  <a:lnTo>
                    <a:pt x="34" y="58"/>
                  </a:lnTo>
                  <a:lnTo>
                    <a:pt x="38" y="26"/>
                  </a:lnTo>
                  <a:lnTo>
                    <a:pt x="42" y="16"/>
                  </a:lnTo>
                  <a:lnTo>
                    <a:pt x="72" y="15"/>
                  </a:lnTo>
                  <a:lnTo>
                    <a:pt x="125" y="19"/>
                  </a:lnTo>
                  <a:lnTo>
                    <a:pt x="134" y="0"/>
                  </a:lnTo>
                  <a:lnTo>
                    <a:pt x="149" y="0"/>
                  </a:lnTo>
                  <a:lnTo>
                    <a:pt x="154" y="26"/>
                  </a:lnTo>
                  <a:lnTo>
                    <a:pt x="141" y="34"/>
                  </a:lnTo>
                  <a:lnTo>
                    <a:pt x="141" y="3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Freeform 211">
              <a:extLst>
                <a:ext uri="{FF2B5EF4-FFF2-40B4-BE49-F238E27FC236}">
                  <a16:creationId xmlns:a16="http://schemas.microsoft.com/office/drawing/2014/main" id="{3D648834-34B0-31B6-D109-E9FBF49AC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57826" y="4900039"/>
              <a:ext cx="278046" cy="231223"/>
            </a:xfrm>
            <a:custGeom>
              <a:avLst/>
              <a:gdLst>
                <a:gd name="T0" fmla="*/ 114 w 131"/>
                <a:gd name="T1" fmla="*/ 75 h 114"/>
                <a:gd name="T2" fmla="*/ 93 w 131"/>
                <a:gd name="T3" fmla="*/ 96 h 114"/>
                <a:gd name="T4" fmla="*/ 71 w 131"/>
                <a:gd name="T5" fmla="*/ 114 h 114"/>
                <a:gd name="T6" fmla="*/ 55 w 131"/>
                <a:gd name="T7" fmla="*/ 96 h 114"/>
                <a:gd name="T8" fmla="*/ 24 w 131"/>
                <a:gd name="T9" fmla="*/ 104 h 114"/>
                <a:gd name="T10" fmla="*/ 20 w 131"/>
                <a:gd name="T11" fmla="*/ 66 h 114"/>
                <a:gd name="T12" fmla="*/ 0 w 131"/>
                <a:gd name="T13" fmla="*/ 50 h 114"/>
                <a:gd name="T14" fmla="*/ 10 w 131"/>
                <a:gd name="T15" fmla="*/ 22 h 114"/>
                <a:gd name="T16" fmla="*/ 32 w 131"/>
                <a:gd name="T17" fmla="*/ 0 h 114"/>
                <a:gd name="T18" fmla="*/ 55 w 131"/>
                <a:gd name="T19" fmla="*/ 14 h 114"/>
                <a:gd name="T20" fmla="*/ 78 w 131"/>
                <a:gd name="T21" fmla="*/ 10 h 114"/>
                <a:gd name="T22" fmla="*/ 94 w 131"/>
                <a:gd name="T23" fmla="*/ 29 h 114"/>
                <a:gd name="T24" fmla="*/ 118 w 131"/>
                <a:gd name="T25" fmla="*/ 10 h 114"/>
                <a:gd name="T26" fmla="*/ 129 w 131"/>
                <a:gd name="T27" fmla="*/ 18 h 114"/>
                <a:gd name="T28" fmla="*/ 131 w 131"/>
                <a:gd name="T29" fmla="*/ 62 h 114"/>
                <a:gd name="T30" fmla="*/ 114 w 131"/>
                <a:gd name="T31" fmla="*/ 75 h 114"/>
                <a:gd name="T32" fmla="*/ 114 w 131"/>
                <a:gd name="T33" fmla="*/ 7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" h="114">
                  <a:moveTo>
                    <a:pt x="114" y="75"/>
                  </a:moveTo>
                  <a:lnTo>
                    <a:pt x="93" y="96"/>
                  </a:lnTo>
                  <a:lnTo>
                    <a:pt x="71" y="114"/>
                  </a:lnTo>
                  <a:lnTo>
                    <a:pt x="55" y="96"/>
                  </a:lnTo>
                  <a:lnTo>
                    <a:pt x="24" y="104"/>
                  </a:lnTo>
                  <a:lnTo>
                    <a:pt x="20" y="66"/>
                  </a:lnTo>
                  <a:lnTo>
                    <a:pt x="0" y="50"/>
                  </a:lnTo>
                  <a:lnTo>
                    <a:pt x="10" y="22"/>
                  </a:lnTo>
                  <a:lnTo>
                    <a:pt x="32" y="0"/>
                  </a:lnTo>
                  <a:lnTo>
                    <a:pt x="55" y="14"/>
                  </a:lnTo>
                  <a:lnTo>
                    <a:pt x="78" y="10"/>
                  </a:lnTo>
                  <a:lnTo>
                    <a:pt x="94" y="29"/>
                  </a:lnTo>
                  <a:lnTo>
                    <a:pt x="118" y="10"/>
                  </a:lnTo>
                  <a:lnTo>
                    <a:pt x="129" y="18"/>
                  </a:lnTo>
                  <a:lnTo>
                    <a:pt x="131" y="62"/>
                  </a:lnTo>
                  <a:lnTo>
                    <a:pt x="114" y="75"/>
                  </a:lnTo>
                  <a:lnTo>
                    <a:pt x="114" y="7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Freeform 212">
              <a:extLst>
                <a:ext uri="{FF2B5EF4-FFF2-40B4-BE49-F238E27FC236}">
                  <a16:creationId xmlns:a16="http://schemas.microsoft.com/office/drawing/2014/main" id="{A0C98626-F4B3-2460-9C1A-791A7F47F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5090" y="4427453"/>
              <a:ext cx="375682" cy="815364"/>
            </a:xfrm>
            <a:custGeom>
              <a:avLst/>
              <a:gdLst>
                <a:gd name="T0" fmla="*/ 170 w 177"/>
                <a:gd name="T1" fmla="*/ 324 h 402"/>
                <a:gd name="T2" fmla="*/ 161 w 177"/>
                <a:gd name="T3" fmla="*/ 337 h 402"/>
                <a:gd name="T4" fmla="*/ 124 w 177"/>
                <a:gd name="T5" fmla="*/ 370 h 402"/>
                <a:gd name="T6" fmla="*/ 83 w 177"/>
                <a:gd name="T7" fmla="*/ 402 h 402"/>
                <a:gd name="T8" fmla="*/ 74 w 177"/>
                <a:gd name="T9" fmla="*/ 378 h 402"/>
                <a:gd name="T10" fmla="*/ 87 w 177"/>
                <a:gd name="T11" fmla="*/ 362 h 402"/>
                <a:gd name="T12" fmla="*/ 77 w 177"/>
                <a:gd name="T13" fmla="*/ 347 h 402"/>
                <a:gd name="T14" fmla="*/ 99 w 177"/>
                <a:gd name="T15" fmla="*/ 329 h 402"/>
                <a:gd name="T16" fmla="*/ 120 w 177"/>
                <a:gd name="T17" fmla="*/ 308 h 402"/>
                <a:gd name="T18" fmla="*/ 137 w 177"/>
                <a:gd name="T19" fmla="*/ 295 h 402"/>
                <a:gd name="T20" fmla="*/ 135 w 177"/>
                <a:gd name="T21" fmla="*/ 251 h 402"/>
                <a:gd name="T22" fmla="*/ 124 w 177"/>
                <a:gd name="T23" fmla="*/ 243 h 402"/>
                <a:gd name="T24" fmla="*/ 124 w 177"/>
                <a:gd name="T25" fmla="*/ 197 h 402"/>
                <a:gd name="T26" fmla="*/ 104 w 177"/>
                <a:gd name="T27" fmla="*/ 182 h 402"/>
                <a:gd name="T28" fmla="*/ 69 w 177"/>
                <a:gd name="T29" fmla="*/ 131 h 402"/>
                <a:gd name="T30" fmla="*/ 53 w 177"/>
                <a:gd name="T31" fmla="*/ 112 h 402"/>
                <a:gd name="T32" fmla="*/ 58 w 177"/>
                <a:gd name="T33" fmla="*/ 87 h 402"/>
                <a:gd name="T34" fmla="*/ 54 w 177"/>
                <a:gd name="T35" fmla="*/ 70 h 402"/>
                <a:gd name="T36" fmla="*/ 14 w 177"/>
                <a:gd name="T37" fmla="*/ 57 h 402"/>
                <a:gd name="T38" fmla="*/ 0 w 177"/>
                <a:gd name="T39" fmla="*/ 20 h 402"/>
                <a:gd name="T40" fmla="*/ 37 w 177"/>
                <a:gd name="T41" fmla="*/ 0 h 402"/>
                <a:gd name="T42" fmla="*/ 61 w 177"/>
                <a:gd name="T43" fmla="*/ 0 h 402"/>
                <a:gd name="T44" fmla="*/ 96 w 177"/>
                <a:gd name="T45" fmla="*/ 12 h 402"/>
                <a:gd name="T46" fmla="*/ 131 w 177"/>
                <a:gd name="T47" fmla="*/ 62 h 402"/>
                <a:gd name="T48" fmla="*/ 103 w 177"/>
                <a:gd name="T49" fmla="*/ 83 h 402"/>
                <a:gd name="T50" fmla="*/ 91 w 177"/>
                <a:gd name="T51" fmla="*/ 96 h 402"/>
                <a:gd name="T52" fmla="*/ 91 w 177"/>
                <a:gd name="T53" fmla="*/ 128 h 402"/>
                <a:gd name="T54" fmla="*/ 131 w 177"/>
                <a:gd name="T55" fmla="*/ 174 h 402"/>
                <a:gd name="T56" fmla="*/ 165 w 177"/>
                <a:gd name="T57" fmla="*/ 211 h 402"/>
                <a:gd name="T58" fmla="*/ 177 w 177"/>
                <a:gd name="T59" fmla="*/ 263 h 402"/>
                <a:gd name="T60" fmla="*/ 170 w 177"/>
                <a:gd name="T61" fmla="*/ 324 h 402"/>
                <a:gd name="T62" fmla="*/ 170 w 177"/>
                <a:gd name="T63" fmla="*/ 32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402">
                  <a:moveTo>
                    <a:pt x="170" y="324"/>
                  </a:moveTo>
                  <a:lnTo>
                    <a:pt x="161" y="337"/>
                  </a:lnTo>
                  <a:lnTo>
                    <a:pt x="124" y="370"/>
                  </a:lnTo>
                  <a:lnTo>
                    <a:pt x="83" y="402"/>
                  </a:lnTo>
                  <a:lnTo>
                    <a:pt x="74" y="378"/>
                  </a:lnTo>
                  <a:lnTo>
                    <a:pt x="87" y="362"/>
                  </a:lnTo>
                  <a:lnTo>
                    <a:pt x="77" y="347"/>
                  </a:lnTo>
                  <a:lnTo>
                    <a:pt x="99" y="329"/>
                  </a:lnTo>
                  <a:lnTo>
                    <a:pt x="120" y="308"/>
                  </a:lnTo>
                  <a:lnTo>
                    <a:pt x="137" y="295"/>
                  </a:lnTo>
                  <a:lnTo>
                    <a:pt x="135" y="251"/>
                  </a:lnTo>
                  <a:lnTo>
                    <a:pt x="124" y="243"/>
                  </a:lnTo>
                  <a:lnTo>
                    <a:pt x="124" y="197"/>
                  </a:lnTo>
                  <a:lnTo>
                    <a:pt x="104" y="182"/>
                  </a:lnTo>
                  <a:lnTo>
                    <a:pt x="69" y="131"/>
                  </a:lnTo>
                  <a:lnTo>
                    <a:pt x="53" y="112"/>
                  </a:lnTo>
                  <a:lnTo>
                    <a:pt x="58" y="87"/>
                  </a:lnTo>
                  <a:lnTo>
                    <a:pt x="54" y="70"/>
                  </a:lnTo>
                  <a:lnTo>
                    <a:pt x="14" y="57"/>
                  </a:lnTo>
                  <a:lnTo>
                    <a:pt x="0" y="20"/>
                  </a:lnTo>
                  <a:lnTo>
                    <a:pt x="37" y="0"/>
                  </a:lnTo>
                  <a:lnTo>
                    <a:pt x="61" y="0"/>
                  </a:lnTo>
                  <a:lnTo>
                    <a:pt x="96" y="12"/>
                  </a:lnTo>
                  <a:lnTo>
                    <a:pt x="131" y="62"/>
                  </a:lnTo>
                  <a:lnTo>
                    <a:pt x="103" y="83"/>
                  </a:lnTo>
                  <a:lnTo>
                    <a:pt x="91" y="96"/>
                  </a:lnTo>
                  <a:lnTo>
                    <a:pt x="91" y="128"/>
                  </a:lnTo>
                  <a:lnTo>
                    <a:pt x="131" y="174"/>
                  </a:lnTo>
                  <a:lnTo>
                    <a:pt x="165" y="211"/>
                  </a:lnTo>
                  <a:lnTo>
                    <a:pt x="177" y="263"/>
                  </a:lnTo>
                  <a:lnTo>
                    <a:pt x="170" y="324"/>
                  </a:lnTo>
                  <a:lnTo>
                    <a:pt x="170" y="3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Freeform 213">
              <a:extLst>
                <a:ext uri="{FF2B5EF4-FFF2-40B4-BE49-F238E27FC236}">
                  <a16:creationId xmlns:a16="http://schemas.microsoft.com/office/drawing/2014/main" id="{FA63D9F1-49AC-407B-AD10-07FB11A9C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3325" y="5760025"/>
              <a:ext cx="488172" cy="419853"/>
            </a:xfrm>
            <a:custGeom>
              <a:avLst/>
              <a:gdLst>
                <a:gd name="T0" fmla="*/ 220 w 230"/>
                <a:gd name="T1" fmla="*/ 174 h 207"/>
                <a:gd name="T2" fmla="*/ 208 w 230"/>
                <a:gd name="T3" fmla="*/ 196 h 207"/>
                <a:gd name="T4" fmla="*/ 180 w 230"/>
                <a:gd name="T5" fmla="*/ 207 h 207"/>
                <a:gd name="T6" fmla="*/ 160 w 230"/>
                <a:gd name="T7" fmla="*/ 198 h 207"/>
                <a:gd name="T8" fmla="*/ 150 w 230"/>
                <a:gd name="T9" fmla="*/ 186 h 207"/>
                <a:gd name="T10" fmla="*/ 122 w 230"/>
                <a:gd name="T11" fmla="*/ 186 h 207"/>
                <a:gd name="T12" fmla="*/ 91 w 230"/>
                <a:gd name="T13" fmla="*/ 189 h 207"/>
                <a:gd name="T14" fmla="*/ 87 w 230"/>
                <a:gd name="T15" fmla="*/ 169 h 207"/>
                <a:gd name="T16" fmla="*/ 107 w 230"/>
                <a:gd name="T17" fmla="*/ 161 h 207"/>
                <a:gd name="T18" fmla="*/ 113 w 230"/>
                <a:gd name="T19" fmla="*/ 148 h 207"/>
                <a:gd name="T20" fmla="*/ 111 w 230"/>
                <a:gd name="T21" fmla="*/ 122 h 207"/>
                <a:gd name="T22" fmla="*/ 89 w 230"/>
                <a:gd name="T23" fmla="*/ 103 h 207"/>
                <a:gd name="T24" fmla="*/ 68 w 230"/>
                <a:gd name="T25" fmla="*/ 88 h 207"/>
                <a:gd name="T26" fmla="*/ 35 w 230"/>
                <a:gd name="T27" fmla="*/ 70 h 207"/>
                <a:gd name="T28" fmla="*/ 11 w 230"/>
                <a:gd name="T29" fmla="*/ 74 h 207"/>
                <a:gd name="T30" fmla="*/ 0 w 230"/>
                <a:gd name="T31" fmla="*/ 56 h 207"/>
                <a:gd name="T32" fmla="*/ 11 w 230"/>
                <a:gd name="T33" fmla="*/ 52 h 207"/>
                <a:gd name="T34" fmla="*/ 37 w 230"/>
                <a:gd name="T35" fmla="*/ 48 h 207"/>
                <a:gd name="T36" fmla="*/ 65 w 230"/>
                <a:gd name="T37" fmla="*/ 31 h 207"/>
                <a:gd name="T38" fmla="*/ 89 w 230"/>
                <a:gd name="T39" fmla="*/ 6 h 207"/>
                <a:gd name="T40" fmla="*/ 115 w 230"/>
                <a:gd name="T41" fmla="*/ 0 h 207"/>
                <a:gd name="T42" fmla="*/ 130 w 230"/>
                <a:gd name="T43" fmla="*/ 10 h 207"/>
                <a:gd name="T44" fmla="*/ 177 w 230"/>
                <a:gd name="T45" fmla="*/ 30 h 207"/>
                <a:gd name="T46" fmla="*/ 202 w 230"/>
                <a:gd name="T47" fmla="*/ 39 h 207"/>
                <a:gd name="T48" fmla="*/ 230 w 230"/>
                <a:gd name="T49" fmla="*/ 158 h 207"/>
                <a:gd name="T50" fmla="*/ 220 w 230"/>
                <a:gd name="T51" fmla="*/ 174 h 207"/>
                <a:gd name="T52" fmla="*/ 220 w 230"/>
                <a:gd name="T53" fmla="*/ 17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0" h="207">
                  <a:moveTo>
                    <a:pt x="220" y="174"/>
                  </a:moveTo>
                  <a:lnTo>
                    <a:pt x="208" y="196"/>
                  </a:lnTo>
                  <a:lnTo>
                    <a:pt x="180" y="207"/>
                  </a:lnTo>
                  <a:lnTo>
                    <a:pt x="160" y="198"/>
                  </a:lnTo>
                  <a:lnTo>
                    <a:pt x="150" y="186"/>
                  </a:lnTo>
                  <a:lnTo>
                    <a:pt x="122" y="186"/>
                  </a:lnTo>
                  <a:lnTo>
                    <a:pt x="91" y="189"/>
                  </a:lnTo>
                  <a:lnTo>
                    <a:pt x="87" y="169"/>
                  </a:lnTo>
                  <a:lnTo>
                    <a:pt x="107" y="161"/>
                  </a:lnTo>
                  <a:lnTo>
                    <a:pt x="113" y="148"/>
                  </a:lnTo>
                  <a:lnTo>
                    <a:pt x="111" y="122"/>
                  </a:lnTo>
                  <a:lnTo>
                    <a:pt x="89" y="103"/>
                  </a:lnTo>
                  <a:lnTo>
                    <a:pt x="68" y="88"/>
                  </a:lnTo>
                  <a:lnTo>
                    <a:pt x="35" y="70"/>
                  </a:lnTo>
                  <a:lnTo>
                    <a:pt x="11" y="74"/>
                  </a:lnTo>
                  <a:lnTo>
                    <a:pt x="0" y="56"/>
                  </a:lnTo>
                  <a:lnTo>
                    <a:pt x="11" y="52"/>
                  </a:lnTo>
                  <a:lnTo>
                    <a:pt x="37" y="48"/>
                  </a:lnTo>
                  <a:lnTo>
                    <a:pt x="65" y="31"/>
                  </a:lnTo>
                  <a:lnTo>
                    <a:pt x="89" y="6"/>
                  </a:lnTo>
                  <a:lnTo>
                    <a:pt x="115" y="0"/>
                  </a:lnTo>
                  <a:lnTo>
                    <a:pt x="130" y="10"/>
                  </a:lnTo>
                  <a:lnTo>
                    <a:pt x="177" y="30"/>
                  </a:lnTo>
                  <a:lnTo>
                    <a:pt x="202" y="39"/>
                  </a:lnTo>
                  <a:lnTo>
                    <a:pt x="230" y="158"/>
                  </a:lnTo>
                  <a:lnTo>
                    <a:pt x="220" y="174"/>
                  </a:lnTo>
                  <a:lnTo>
                    <a:pt x="220" y="17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Freeform 214">
              <a:extLst>
                <a:ext uri="{FF2B5EF4-FFF2-40B4-BE49-F238E27FC236}">
                  <a16:creationId xmlns:a16="http://schemas.microsoft.com/office/drawing/2014/main" id="{CEE97A2C-358B-BCC5-92AE-9C5B38F2C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0706" y="5530832"/>
              <a:ext cx="84899" cy="172404"/>
            </a:xfrm>
            <a:custGeom>
              <a:avLst/>
              <a:gdLst>
                <a:gd name="T0" fmla="*/ 39 w 40"/>
                <a:gd name="T1" fmla="*/ 50 h 85"/>
                <a:gd name="T2" fmla="*/ 31 w 40"/>
                <a:gd name="T3" fmla="*/ 85 h 85"/>
                <a:gd name="T4" fmla="*/ 6 w 40"/>
                <a:gd name="T5" fmla="*/ 69 h 85"/>
                <a:gd name="T6" fmla="*/ 0 w 40"/>
                <a:gd name="T7" fmla="*/ 44 h 85"/>
                <a:gd name="T8" fmla="*/ 20 w 40"/>
                <a:gd name="T9" fmla="*/ 35 h 85"/>
                <a:gd name="T10" fmla="*/ 20 w 40"/>
                <a:gd name="T11" fmla="*/ 10 h 85"/>
                <a:gd name="T12" fmla="*/ 32 w 40"/>
                <a:gd name="T13" fmla="*/ 0 h 85"/>
                <a:gd name="T14" fmla="*/ 40 w 40"/>
                <a:gd name="T15" fmla="*/ 23 h 85"/>
                <a:gd name="T16" fmla="*/ 39 w 40"/>
                <a:gd name="T17" fmla="*/ 50 h 85"/>
                <a:gd name="T18" fmla="*/ 39 w 40"/>
                <a:gd name="T19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85">
                  <a:moveTo>
                    <a:pt x="39" y="50"/>
                  </a:moveTo>
                  <a:lnTo>
                    <a:pt x="31" y="85"/>
                  </a:lnTo>
                  <a:lnTo>
                    <a:pt x="6" y="69"/>
                  </a:lnTo>
                  <a:lnTo>
                    <a:pt x="0" y="44"/>
                  </a:lnTo>
                  <a:lnTo>
                    <a:pt x="20" y="35"/>
                  </a:lnTo>
                  <a:lnTo>
                    <a:pt x="20" y="10"/>
                  </a:lnTo>
                  <a:lnTo>
                    <a:pt x="32" y="0"/>
                  </a:lnTo>
                  <a:lnTo>
                    <a:pt x="40" y="23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6" name="Freeform 215">
              <a:extLst>
                <a:ext uri="{FF2B5EF4-FFF2-40B4-BE49-F238E27FC236}">
                  <a16:creationId xmlns:a16="http://schemas.microsoft.com/office/drawing/2014/main" id="{EEBA2ADF-00BE-5BDD-4A78-692E94B30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8626" y="5820874"/>
              <a:ext cx="120983" cy="56791"/>
            </a:xfrm>
            <a:custGeom>
              <a:avLst/>
              <a:gdLst>
                <a:gd name="T0" fmla="*/ 38 w 57"/>
                <a:gd name="T1" fmla="*/ 20 h 28"/>
                <a:gd name="T2" fmla="*/ 20 w 57"/>
                <a:gd name="T3" fmla="*/ 16 h 28"/>
                <a:gd name="T4" fmla="*/ 0 w 57"/>
                <a:gd name="T5" fmla="*/ 20 h 28"/>
                <a:gd name="T6" fmla="*/ 7 w 57"/>
                <a:gd name="T7" fmla="*/ 5 h 28"/>
                <a:gd name="T8" fmla="*/ 26 w 57"/>
                <a:gd name="T9" fmla="*/ 0 h 28"/>
                <a:gd name="T10" fmla="*/ 42 w 57"/>
                <a:gd name="T11" fmla="*/ 0 h 28"/>
                <a:gd name="T12" fmla="*/ 54 w 57"/>
                <a:gd name="T13" fmla="*/ 16 h 28"/>
                <a:gd name="T14" fmla="*/ 57 w 57"/>
                <a:gd name="T15" fmla="*/ 28 h 28"/>
                <a:gd name="T16" fmla="*/ 38 w 57"/>
                <a:gd name="T17" fmla="*/ 20 h 28"/>
                <a:gd name="T18" fmla="*/ 38 w 57"/>
                <a:gd name="T1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28">
                  <a:moveTo>
                    <a:pt x="38" y="20"/>
                  </a:moveTo>
                  <a:lnTo>
                    <a:pt x="20" y="16"/>
                  </a:lnTo>
                  <a:lnTo>
                    <a:pt x="0" y="20"/>
                  </a:lnTo>
                  <a:lnTo>
                    <a:pt x="7" y="5"/>
                  </a:lnTo>
                  <a:lnTo>
                    <a:pt x="26" y="0"/>
                  </a:lnTo>
                  <a:lnTo>
                    <a:pt x="42" y="0"/>
                  </a:lnTo>
                  <a:lnTo>
                    <a:pt x="54" y="16"/>
                  </a:lnTo>
                  <a:lnTo>
                    <a:pt x="57" y="28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7" name="Oval 216">
              <a:extLst>
                <a:ext uri="{FF2B5EF4-FFF2-40B4-BE49-F238E27FC236}">
                  <a16:creationId xmlns:a16="http://schemas.microsoft.com/office/drawing/2014/main" id="{961EFF95-246C-4B34-1817-4EC385A64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8215" y="5772196"/>
              <a:ext cx="91268" cy="16226"/>
            </a:xfrm>
            <a:prstGeom prst="ellipse">
              <a:avLst/>
            </a:pr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8" name="Freeform 217">
              <a:extLst>
                <a:ext uri="{FF2B5EF4-FFF2-40B4-BE49-F238E27FC236}">
                  <a16:creationId xmlns:a16="http://schemas.microsoft.com/office/drawing/2014/main" id="{4B1C838D-1CD6-F1C9-2960-D5F88F6C0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0918" y="5721489"/>
              <a:ext cx="125228" cy="77075"/>
            </a:xfrm>
            <a:custGeom>
              <a:avLst/>
              <a:gdLst>
                <a:gd name="T0" fmla="*/ 52 w 59"/>
                <a:gd name="T1" fmla="*/ 25 h 38"/>
                <a:gd name="T2" fmla="*/ 36 w 59"/>
                <a:gd name="T3" fmla="*/ 38 h 38"/>
                <a:gd name="T4" fmla="*/ 22 w 59"/>
                <a:gd name="T5" fmla="*/ 37 h 38"/>
                <a:gd name="T6" fmla="*/ 0 w 59"/>
                <a:gd name="T7" fmla="*/ 38 h 38"/>
                <a:gd name="T8" fmla="*/ 4 w 59"/>
                <a:gd name="T9" fmla="*/ 21 h 38"/>
                <a:gd name="T10" fmla="*/ 14 w 59"/>
                <a:gd name="T11" fmla="*/ 0 h 38"/>
                <a:gd name="T12" fmla="*/ 37 w 59"/>
                <a:gd name="T13" fmla="*/ 4 h 38"/>
                <a:gd name="T14" fmla="*/ 59 w 59"/>
                <a:gd name="T15" fmla="*/ 11 h 38"/>
                <a:gd name="T16" fmla="*/ 52 w 59"/>
                <a:gd name="T17" fmla="*/ 25 h 38"/>
                <a:gd name="T18" fmla="*/ 52 w 59"/>
                <a:gd name="T19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38">
                  <a:moveTo>
                    <a:pt x="52" y="25"/>
                  </a:moveTo>
                  <a:lnTo>
                    <a:pt x="36" y="38"/>
                  </a:lnTo>
                  <a:lnTo>
                    <a:pt x="22" y="37"/>
                  </a:lnTo>
                  <a:lnTo>
                    <a:pt x="0" y="38"/>
                  </a:lnTo>
                  <a:lnTo>
                    <a:pt x="4" y="21"/>
                  </a:lnTo>
                  <a:lnTo>
                    <a:pt x="14" y="0"/>
                  </a:lnTo>
                  <a:lnTo>
                    <a:pt x="37" y="4"/>
                  </a:lnTo>
                  <a:lnTo>
                    <a:pt x="59" y="11"/>
                  </a:lnTo>
                  <a:lnTo>
                    <a:pt x="52" y="25"/>
                  </a:lnTo>
                  <a:lnTo>
                    <a:pt x="52" y="2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9" name="Freeform 218">
              <a:extLst>
                <a:ext uri="{FF2B5EF4-FFF2-40B4-BE49-F238E27FC236}">
                  <a16:creationId xmlns:a16="http://schemas.microsoft.com/office/drawing/2014/main" id="{342949A9-3AE0-D940-78C9-183B11143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5586" y="4601884"/>
              <a:ext cx="93390" cy="133866"/>
            </a:xfrm>
            <a:custGeom>
              <a:avLst/>
              <a:gdLst>
                <a:gd name="T0" fmla="*/ 22 w 44"/>
                <a:gd name="T1" fmla="*/ 66 h 66"/>
                <a:gd name="T2" fmla="*/ 2 w 44"/>
                <a:gd name="T3" fmla="*/ 66 h 66"/>
                <a:gd name="T4" fmla="*/ 0 w 44"/>
                <a:gd name="T5" fmla="*/ 36 h 66"/>
                <a:gd name="T6" fmla="*/ 14 w 44"/>
                <a:gd name="T7" fmla="*/ 13 h 66"/>
                <a:gd name="T8" fmla="*/ 30 w 44"/>
                <a:gd name="T9" fmla="*/ 0 h 66"/>
                <a:gd name="T10" fmla="*/ 44 w 44"/>
                <a:gd name="T11" fmla="*/ 38 h 66"/>
                <a:gd name="T12" fmla="*/ 22 w 44"/>
                <a:gd name="T13" fmla="*/ 66 h 66"/>
                <a:gd name="T14" fmla="*/ 22 w 44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6">
                  <a:moveTo>
                    <a:pt x="22" y="66"/>
                  </a:moveTo>
                  <a:lnTo>
                    <a:pt x="2" y="66"/>
                  </a:lnTo>
                  <a:lnTo>
                    <a:pt x="0" y="36"/>
                  </a:lnTo>
                  <a:lnTo>
                    <a:pt x="14" y="13"/>
                  </a:lnTo>
                  <a:lnTo>
                    <a:pt x="30" y="0"/>
                  </a:lnTo>
                  <a:lnTo>
                    <a:pt x="44" y="38"/>
                  </a:lnTo>
                  <a:lnTo>
                    <a:pt x="22" y="66"/>
                  </a:lnTo>
                  <a:lnTo>
                    <a:pt x="22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0" name="Freeform 219">
              <a:extLst>
                <a:ext uri="{FF2B5EF4-FFF2-40B4-BE49-F238E27FC236}">
                  <a16:creationId xmlns:a16="http://schemas.microsoft.com/office/drawing/2014/main" id="{6E8DE4F7-4D05-806F-224C-D2C65FFA6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8533" y="5354372"/>
              <a:ext cx="59430" cy="77075"/>
            </a:xfrm>
            <a:custGeom>
              <a:avLst/>
              <a:gdLst>
                <a:gd name="T0" fmla="*/ 22 w 28"/>
                <a:gd name="T1" fmla="*/ 27 h 38"/>
                <a:gd name="T2" fmla="*/ 0 w 28"/>
                <a:gd name="T3" fmla="*/ 38 h 38"/>
                <a:gd name="T4" fmla="*/ 6 w 28"/>
                <a:gd name="T5" fmla="*/ 11 h 38"/>
                <a:gd name="T6" fmla="*/ 24 w 28"/>
                <a:gd name="T7" fmla="*/ 0 h 38"/>
                <a:gd name="T8" fmla="*/ 28 w 28"/>
                <a:gd name="T9" fmla="*/ 13 h 38"/>
                <a:gd name="T10" fmla="*/ 22 w 28"/>
                <a:gd name="T11" fmla="*/ 27 h 38"/>
                <a:gd name="T12" fmla="*/ 22 w 28"/>
                <a:gd name="T13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8">
                  <a:moveTo>
                    <a:pt x="22" y="27"/>
                  </a:moveTo>
                  <a:lnTo>
                    <a:pt x="0" y="38"/>
                  </a:lnTo>
                  <a:lnTo>
                    <a:pt x="6" y="11"/>
                  </a:lnTo>
                  <a:lnTo>
                    <a:pt x="24" y="0"/>
                  </a:lnTo>
                  <a:lnTo>
                    <a:pt x="28" y="13"/>
                  </a:lnTo>
                  <a:lnTo>
                    <a:pt x="22" y="27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Freeform 220">
              <a:extLst>
                <a:ext uri="{FF2B5EF4-FFF2-40B4-BE49-F238E27FC236}">
                  <a16:creationId xmlns:a16="http://schemas.microsoft.com/office/drawing/2014/main" id="{F40C5238-1F40-F220-31DC-4906EF20F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505" y="3461997"/>
              <a:ext cx="972100" cy="847817"/>
            </a:xfrm>
            <a:custGeom>
              <a:avLst/>
              <a:gdLst>
                <a:gd name="T0" fmla="*/ 425 w 458"/>
                <a:gd name="T1" fmla="*/ 395 h 418"/>
                <a:gd name="T2" fmla="*/ 406 w 458"/>
                <a:gd name="T3" fmla="*/ 414 h 418"/>
                <a:gd name="T4" fmla="*/ 310 w 458"/>
                <a:gd name="T5" fmla="*/ 402 h 418"/>
                <a:gd name="T6" fmla="*/ 289 w 458"/>
                <a:gd name="T7" fmla="*/ 360 h 418"/>
                <a:gd name="T8" fmla="*/ 209 w 458"/>
                <a:gd name="T9" fmla="*/ 374 h 418"/>
                <a:gd name="T10" fmla="*/ 177 w 458"/>
                <a:gd name="T11" fmla="*/ 354 h 418"/>
                <a:gd name="T12" fmla="*/ 158 w 458"/>
                <a:gd name="T13" fmla="*/ 333 h 418"/>
                <a:gd name="T14" fmla="*/ 140 w 458"/>
                <a:gd name="T15" fmla="*/ 279 h 418"/>
                <a:gd name="T16" fmla="*/ 116 w 458"/>
                <a:gd name="T17" fmla="*/ 294 h 418"/>
                <a:gd name="T18" fmla="*/ 104 w 458"/>
                <a:gd name="T19" fmla="*/ 262 h 418"/>
                <a:gd name="T20" fmla="*/ 98 w 458"/>
                <a:gd name="T21" fmla="*/ 233 h 418"/>
                <a:gd name="T22" fmla="*/ 78 w 458"/>
                <a:gd name="T23" fmla="*/ 217 h 418"/>
                <a:gd name="T24" fmla="*/ 58 w 458"/>
                <a:gd name="T25" fmla="*/ 193 h 418"/>
                <a:gd name="T26" fmla="*/ 35 w 458"/>
                <a:gd name="T27" fmla="*/ 159 h 418"/>
                <a:gd name="T28" fmla="*/ 55 w 458"/>
                <a:gd name="T29" fmla="*/ 123 h 418"/>
                <a:gd name="T30" fmla="*/ 28 w 458"/>
                <a:gd name="T31" fmla="*/ 101 h 418"/>
                <a:gd name="T32" fmla="*/ 10 w 458"/>
                <a:gd name="T33" fmla="*/ 40 h 418"/>
                <a:gd name="T34" fmla="*/ 8 w 458"/>
                <a:gd name="T35" fmla="*/ 0 h 418"/>
                <a:gd name="T36" fmla="*/ 38 w 458"/>
                <a:gd name="T37" fmla="*/ 32 h 418"/>
                <a:gd name="T38" fmla="*/ 74 w 458"/>
                <a:gd name="T39" fmla="*/ 12 h 418"/>
                <a:gd name="T40" fmla="*/ 96 w 458"/>
                <a:gd name="T41" fmla="*/ 35 h 418"/>
                <a:gd name="T42" fmla="*/ 127 w 458"/>
                <a:gd name="T43" fmla="*/ 81 h 418"/>
                <a:gd name="T44" fmla="*/ 181 w 458"/>
                <a:gd name="T45" fmla="*/ 105 h 418"/>
                <a:gd name="T46" fmla="*/ 217 w 458"/>
                <a:gd name="T47" fmla="*/ 85 h 418"/>
                <a:gd name="T48" fmla="*/ 251 w 458"/>
                <a:gd name="T49" fmla="*/ 55 h 418"/>
                <a:gd name="T50" fmla="*/ 317 w 458"/>
                <a:gd name="T51" fmla="*/ 65 h 418"/>
                <a:gd name="T52" fmla="*/ 386 w 458"/>
                <a:gd name="T53" fmla="*/ 107 h 418"/>
                <a:gd name="T54" fmla="*/ 383 w 458"/>
                <a:gd name="T55" fmla="*/ 196 h 418"/>
                <a:gd name="T56" fmla="*/ 406 w 458"/>
                <a:gd name="T57" fmla="*/ 251 h 418"/>
                <a:gd name="T58" fmla="*/ 402 w 458"/>
                <a:gd name="T59" fmla="*/ 296 h 418"/>
                <a:gd name="T60" fmla="*/ 425 w 458"/>
                <a:gd name="T61" fmla="*/ 329 h 418"/>
                <a:gd name="T62" fmla="*/ 449 w 458"/>
                <a:gd name="T63" fmla="*/ 358 h 418"/>
                <a:gd name="T64" fmla="*/ 444 w 458"/>
                <a:gd name="T65" fmla="*/ 39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8" h="418">
                  <a:moveTo>
                    <a:pt x="444" y="390"/>
                  </a:moveTo>
                  <a:lnTo>
                    <a:pt x="425" y="395"/>
                  </a:lnTo>
                  <a:lnTo>
                    <a:pt x="420" y="418"/>
                  </a:lnTo>
                  <a:lnTo>
                    <a:pt x="406" y="414"/>
                  </a:lnTo>
                  <a:lnTo>
                    <a:pt x="336" y="418"/>
                  </a:lnTo>
                  <a:lnTo>
                    <a:pt x="310" y="402"/>
                  </a:lnTo>
                  <a:lnTo>
                    <a:pt x="302" y="366"/>
                  </a:lnTo>
                  <a:lnTo>
                    <a:pt x="289" y="360"/>
                  </a:lnTo>
                  <a:lnTo>
                    <a:pt x="279" y="378"/>
                  </a:lnTo>
                  <a:lnTo>
                    <a:pt x="209" y="374"/>
                  </a:lnTo>
                  <a:lnTo>
                    <a:pt x="197" y="356"/>
                  </a:lnTo>
                  <a:lnTo>
                    <a:pt x="177" y="354"/>
                  </a:lnTo>
                  <a:lnTo>
                    <a:pt x="178" y="340"/>
                  </a:lnTo>
                  <a:lnTo>
                    <a:pt x="158" y="333"/>
                  </a:lnTo>
                  <a:lnTo>
                    <a:pt x="152" y="302"/>
                  </a:lnTo>
                  <a:lnTo>
                    <a:pt x="140" y="279"/>
                  </a:lnTo>
                  <a:lnTo>
                    <a:pt x="139" y="290"/>
                  </a:lnTo>
                  <a:lnTo>
                    <a:pt x="116" y="294"/>
                  </a:lnTo>
                  <a:lnTo>
                    <a:pt x="106" y="283"/>
                  </a:lnTo>
                  <a:lnTo>
                    <a:pt x="104" y="262"/>
                  </a:lnTo>
                  <a:lnTo>
                    <a:pt x="90" y="255"/>
                  </a:lnTo>
                  <a:lnTo>
                    <a:pt x="98" y="233"/>
                  </a:lnTo>
                  <a:lnTo>
                    <a:pt x="94" y="213"/>
                  </a:lnTo>
                  <a:lnTo>
                    <a:pt x="78" y="217"/>
                  </a:lnTo>
                  <a:lnTo>
                    <a:pt x="62" y="213"/>
                  </a:lnTo>
                  <a:lnTo>
                    <a:pt x="58" y="193"/>
                  </a:lnTo>
                  <a:lnTo>
                    <a:pt x="35" y="183"/>
                  </a:lnTo>
                  <a:lnTo>
                    <a:pt x="35" y="159"/>
                  </a:lnTo>
                  <a:lnTo>
                    <a:pt x="51" y="147"/>
                  </a:lnTo>
                  <a:lnTo>
                    <a:pt x="55" y="123"/>
                  </a:lnTo>
                  <a:lnTo>
                    <a:pt x="32" y="119"/>
                  </a:lnTo>
                  <a:lnTo>
                    <a:pt x="28" y="101"/>
                  </a:lnTo>
                  <a:lnTo>
                    <a:pt x="22" y="70"/>
                  </a:lnTo>
                  <a:lnTo>
                    <a:pt x="10" y="40"/>
                  </a:lnTo>
                  <a:lnTo>
                    <a:pt x="0" y="10"/>
                  </a:lnTo>
                  <a:lnTo>
                    <a:pt x="8" y="0"/>
                  </a:lnTo>
                  <a:lnTo>
                    <a:pt x="28" y="12"/>
                  </a:lnTo>
                  <a:lnTo>
                    <a:pt x="38" y="32"/>
                  </a:lnTo>
                  <a:lnTo>
                    <a:pt x="69" y="32"/>
                  </a:lnTo>
                  <a:lnTo>
                    <a:pt x="74" y="12"/>
                  </a:lnTo>
                  <a:lnTo>
                    <a:pt x="88" y="4"/>
                  </a:lnTo>
                  <a:lnTo>
                    <a:pt x="96" y="35"/>
                  </a:lnTo>
                  <a:lnTo>
                    <a:pt x="104" y="65"/>
                  </a:lnTo>
                  <a:lnTo>
                    <a:pt x="127" y="81"/>
                  </a:lnTo>
                  <a:lnTo>
                    <a:pt x="152" y="101"/>
                  </a:lnTo>
                  <a:lnTo>
                    <a:pt x="181" y="105"/>
                  </a:lnTo>
                  <a:lnTo>
                    <a:pt x="193" y="93"/>
                  </a:lnTo>
                  <a:lnTo>
                    <a:pt x="217" y="85"/>
                  </a:lnTo>
                  <a:lnTo>
                    <a:pt x="240" y="74"/>
                  </a:lnTo>
                  <a:lnTo>
                    <a:pt x="251" y="55"/>
                  </a:lnTo>
                  <a:lnTo>
                    <a:pt x="291" y="62"/>
                  </a:lnTo>
                  <a:lnTo>
                    <a:pt x="317" y="65"/>
                  </a:lnTo>
                  <a:lnTo>
                    <a:pt x="353" y="90"/>
                  </a:lnTo>
                  <a:lnTo>
                    <a:pt x="386" y="107"/>
                  </a:lnTo>
                  <a:lnTo>
                    <a:pt x="378" y="159"/>
                  </a:lnTo>
                  <a:lnTo>
                    <a:pt x="383" y="196"/>
                  </a:lnTo>
                  <a:lnTo>
                    <a:pt x="378" y="251"/>
                  </a:lnTo>
                  <a:lnTo>
                    <a:pt x="406" y="251"/>
                  </a:lnTo>
                  <a:lnTo>
                    <a:pt x="413" y="279"/>
                  </a:lnTo>
                  <a:lnTo>
                    <a:pt x="402" y="296"/>
                  </a:lnTo>
                  <a:lnTo>
                    <a:pt x="399" y="317"/>
                  </a:lnTo>
                  <a:lnTo>
                    <a:pt x="425" y="329"/>
                  </a:lnTo>
                  <a:lnTo>
                    <a:pt x="432" y="356"/>
                  </a:lnTo>
                  <a:lnTo>
                    <a:pt x="449" y="358"/>
                  </a:lnTo>
                  <a:lnTo>
                    <a:pt x="458" y="372"/>
                  </a:lnTo>
                  <a:lnTo>
                    <a:pt x="444" y="390"/>
                  </a:lnTo>
                  <a:lnTo>
                    <a:pt x="444" y="39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2" name="Freeform 221">
              <a:extLst>
                <a:ext uri="{FF2B5EF4-FFF2-40B4-BE49-F238E27FC236}">
                  <a16:creationId xmlns:a16="http://schemas.microsoft.com/office/drawing/2014/main" id="{718EF14C-252D-4051-F033-AA7B8F02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8102" y="4253021"/>
              <a:ext cx="50940" cy="81130"/>
            </a:xfrm>
            <a:custGeom>
              <a:avLst/>
              <a:gdLst>
                <a:gd name="T0" fmla="*/ 17 w 24"/>
                <a:gd name="T1" fmla="*/ 40 h 40"/>
                <a:gd name="T2" fmla="*/ 4 w 24"/>
                <a:gd name="T3" fmla="*/ 31 h 40"/>
                <a:gd name="T4" fmla="*/ 0 w 24"/>
                <a:gd name="T5" fmla="*/ 0 h 40"/>
                <a:gd name="T6" fmla="*/ 17 w 24"/>
                <a:gd name="T7" fmla="*/ 5 h 40"/>
                <a:gd name="T8" fmla="*/ 24 w 24"/>
                <a:gd name="T9" fmla="*/ 17 h 40"/>
                <a:gd name="T10" fmla="*/ 17 w 24"/>
                <a:gd name="T11" fmla="*/ 40 h 40"/>
                <a:gd name="T12" fmla="*/ 17 w 24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0">
                  <a:moveTo>
                    <a:pt x="17" y="40"/>
                  </a:moveTo>
                  <a:lnTo>
                    <a:pt x="4" y="31"/>
                  </a:lnTo>
                  <a:lnTo>
                    <a:pt x="0" y="0"/>
                  </a:lnTo>
                  <a:lnTo>
                    <a:pt x="17" y="5"/>
                  </a:lnTo>
                  <a:lnTo>
                    <a:pt x="24" y="17"/>
                  </a:lnTo>
                  <a:lnTo>
                    <a:pt x="17" y="40"/>
                  </a:lnTo>
                  <a:lnTo>
                    <a:pt x="17" y="4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Freeform 222">
              <a:extLst>
                <a:ext uri="{FF2B5EF4-FFF2-40B4-BE49-F238E27FC236}">
                  <a16:creationId xmlns:a16="http://schemas.microsoft.com/office/drawing/2014/main" id="{846F1C3E-65A5-38BD-A55C-6ED0A17F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7247" y="4342266"/>
              <a:ext cx="373558" cy="454332"/>
            </a:xfrm>
            <a:custGeom>
              <a:avLst/>
              <a:gdLst>
                <a:gd name="T0" fmla="*/ 169 w 176"/>
                <a:gd name="T1" fmla="*/ 99 h 224"/>
                <a:gd name="T2" fmla="*/ 151 w 176"/>
                <a:gd name="T3" fmla="*/ 108 h 224"/>
                <a:gd name="T4" fmla="*/ 141 w 176"/>
                <a:gd name="T5" fmla="*/ 125 h 224"/>
                <a:gd name="T6" fmla="*/ 137 w 176"/>
                <a:gd name="T7" fmla="*/ 169 h 224"/>
                <a:gd name="T8" fmla="*/ 111 w 176"/>
                <a:gd name="T9" fmla="*/ 174 h 224"/>
                <a:gd name="T10" fmla="*/ 99 w 176"/>
                <a:gd name="T11" fmla="*/ 189 h 224"/>
                <a:gd name="T12" fmla="*/ 79 w 176"/>
                <a:gd name="T13" fmla="*/ 195 h 224"/>
                <a:gd name="T14" fmla="*/ 65 w 176"/>
                <a:gd name="T15" fmla="*/ 219 h 224"/>
                <a:gd name="T16" fmla="*/ 25 w 176"/>
                <a:gd name="T17" fmla="*/ 224 h 224"/>
                <a:gd name="T18" fmla="*/ 11 w 176"/>
                <a:gd name="T19" fmla="*/ 189 h 224"/>
                <a:gd name="T20" fmla="*/ 0 w 176"/>
                <a:gd name="T21" fmla="*/ 161 h 224"/>
                <a:gd name="T22" fmla="*/ 67 w 176"/>
                <a:gd name="T23" fmla="*/ 146 h 224"/>
                <a:gd name="T24" fmla="*/ 83 w 176"/>
                <a:gd name="T25" fmla="*/ 83 h 224"/>
                <a:gd name="T26" fmla="*/ 63 w 176"/>
                <a:gd name="T27" fmla="*/ 54 h 224"/>
                <a:gd name="T28" fmla="*/ 96 w 176"/>
                <a:gd name="T29" fmla="*/ 0 h 224"/>
                <a:gd name="T30" fmla="*/ 112 w 176"/>
                <a:gd name="T31" fmla="*/ 20 h 224"/>
                <a:gd name="T32" fmla="*/ 153 w 176"/>
                <a:gd name="T33" fmla="*/ 26 h 224"/>
                <a:gd name="T34" fmla="*/ 155 w 176"/>
                <a:gd name="T35" fmla="*/ 49 h 224"/>
                <a:gd name="T36" fmla="*/ 176 w 176"/>
                <a:gd name="T37" fmla="*/ 54 h 224"/>
                <a:gd name="T38" fmla="*/ 169 w 176"/>
                <a:gd name="T39" fmla="*/ 99 h 224"/>
                <a:gd name="T40" fmla="*/ 169 w 176"/>
                <a:gd name="T41" fmla="*/ 9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224">
                  <a:moveTo>
                    <a:pt x="169" y="99"/>
                  </a:moveTo>
                  <a:lnTo>
                    <a:pt x="151" y="108"/>
                  </a:lnTo>
                  <a:lnTo>
                    <a:pt x="141" y="125"/>
                  </a:lnTo>
                  <a:lnTo>
                    <a:pt x="137" y="169"/>
                  </a:lnTo>
                  <a:lnTo>
                    <a:pt x="111" y="174"/>
                  </a:lnTo>
                  <a:lnTo>
                    <a:pt x="99" y="189"/>
                  </a:lnTo>
                  <a:lnTo>
                    <a:pt x="79" y="195"/>
                  </a:lnTo>
                  <a:lnTo>
                    <a:pt x="65" y="219"/>
                  </a:lnTo>
                  <a:lnTo>
                    <a:pt x="25" y="224"/>
                  </a:lnTo>
                  <a:lnTo>
                    <a:pt x="11" y="189"/>
                  </a:lnTo>
                  <a:lnTo>
                    <a:pt x="0" y="161"/>
                  </a:lnTo>
                  <a:lnTo>
                    <a:pt x="67" y="146"/>
                  </a:lnTo>
                  <a:lnTo>
                    <a:pt x="83" y="83"/>
                  </a:lnTo>
                  <a:lnTo>
                    <a:pt x="63" y="54"/>
                  </a:lnTo>
                  <a:lnTo>
                    <a:pt x="96" y="0"/>
                  </a:lnTo>
                  <a:lnTo>
                    <a:pt x="112" y="20"/>
                  </a:lnTo>
                  <a:lnTo>
                    <a:pt x="153" y="26"/>
                  </a:lnTo>
                  <a:lnTo>
                    <a:pt x="155" y="49"/>
                  </a:lnTo>
                  <a:lnTo>
                    <a:pt x="176" y="54"/>
                  </a:lnTo>
                  <a:lnTo>
                    <a:pt x="169" y="99"/>
                  </a:lnTo>
                  <a:lnTo>
                    <a:pt x="169" y="9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Freeform 223">
              <a:extLst>
                <a:ext uri="{FF2B5EF4-FFF2-40B4-BE49-F238E27FC236}">
                  <a16:creationId xmlns:a16="http://schemas.microsoft.com/office/drawing/2014/main" id="{7CF87CCA-A9EE-FA8E-E884-4C94BB29A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3806" y="3628315"/>
              <a:ext cx="479683" cy="523293"/>
            </a:xfrm>
            <a:custGeom>
              <a:avLst/>
              <a:gdLst>
                <a:gd name="T0" fmla="*/ 226 w 226"/>
                <a:gd name="T1" fmla="*/ 201 h 258"/>
                <a:gd name="T2" fmla="*/ 206 w 226"/>
                <a:gd name="T3" fmla="*/ 208 h 258"/>
                <a:gd name="T4" fmla="*/ 192 w 226"/>
                <a:gd name="T5" fmla="*/ 212 h 258"/>
                <a:gd name="T6" fmla="*/ 190 w 226"/>
                <a:gd name="T7" fmla="*/ 246 h 258"/>
                <a:gd name="T8" fmla="*/ 173 w 226"/>
                <a:gd name="T9" fmla="*/ 258 h 258"/>
                <a:gd name="T10" fmla="*/ 159 w 226"/>
                <a:gd name="T11" fmla="*/ 250 h 258"/>
                <a:gd name="T12" fmla="*/ 133 w 226"/>
                <a:gd name="T13" fmla="*/ 234 h 258"/>
                <a:gd name="T14" fmla="*/ 113 w 226"/>
                <a:gd name="T15" fmla="*/ 197 h 258"/>
                <a:gd name="T16" fmla="*/ 96 w 226"/>
                <a:gd name="T17" fmla="*/ 192 h 258"/>
                <a:gd name="T18" fmla="*/ 79 w 226"/>
                <a:gd name="T19" fmla="*/ 165 h 258"/>
                <a:gd name="T20" fmla="*/ 54 w 226"/>
                <a:gd name="T21" fmla="*/ 167 h 258"/>
                <a:gd name="T22" fmla="*/ 37 w 226"/>
                <a:gd name="T23" fmla="*/ 155 h 258"/>
                <a:gd name="T24" fmla="*/ 21 w 226"/>
                <a:gd name="T25" fmla="*/ 143 h 258"/>
                <a:gd name="T26" fmla="*/ 13 w 226"/>
                <a:gd name="T27" fmla="*/ 146 h 258"/>
                <a:gd name="T28" fmla="*/ 0 w 226"/>
                <a:gd name="T29" fmla="*/ 122 h 258"/>
                <a:gd name="T30" fmla="*/ 23 w 226"/>
                <a:gd name="T31" fmla="*/ 107 h 258"/>
                <a:gd name="T32" fmla="*/ 54 w 226"/>
                <a:gd name="T33" fmla="*/ 87 h 258"/>
                <a:gd name="T34" fmla="*/ 58 w 226"/>
                <a:gd name="T35" fmla="*/ 65 h 258"/>
                <a:gd name="T36" fmla="*/ 58 w 226"/>
                <a:gd name="T37" fmla="*/ 35 h 258"/>
                <a:gd name="T38" fmla="*/ 74 w 226"/>
                <a:gd name="T39" fmla="*/ 20 h 258"/>
                <a:gd name="T40" fmla="*/ 88 w 226"/>
                <a:gd name="T41" fmla="*/ 7 h 258"/>
                <a:gd name="T42" fmla="*/ 111 w 226"/>
                <a:gd name="T43" fmla="*/ 0 h 258"/>
                <a:gd name="T44" fmla="*/ 120 w 226"/>
                <a:gd name="T45" fmla="*/ 16 h 258"/>
                <a:gd name="T46" fmla="*/ 148 w 226"/>
                <a:gd name="T47" fmla="*/ 19 h 258"/>
                <a:gd name="T48" fmla="*/ 152 w 226"/>
                <a:gd name="T49" fmla="*/ 37 h 258"/>
                <a:gd name="T50" fmla="*/ 175 w 226"/>
                <a:gd name="T51" fmla="*/ 41 h 258"/>
                <a:gd name="T52" fmla="*/ 171 w 226"/>
                <a:gd name="T53" fmla="*/ 65 h 258"/>
                <a:gd name="T54" fmla="*/ 155 w 226"/>
                <a:gd name="T55" fmla="*/ 77 h 258"/>
                <a:gd name="T56" fmla="*/ 155 w 226"/>
                <a:gd name="T57" fmla="*/ 101 h 258"/>
                <a:gd name="T58" fmla="*/ 178 w 226"/>
                <a:gd name="T59" fmla="*/ 111 h 258"/>
                <a:gd name="T60" fmla="*/ 182 w 226"/>
                <a:gd name="T61" fmla="*/ 131 h 258"/>
                <a:gd name="T62" fmla="*/ 198 w 226"/>
                <a:gd name="T63" fmla="*/ 135 h 258"/>
                <a:gd name="T64" fmla="*/ 214 w 226"/>
                <a:gd name="T65" fmla="*/ 131 h 258"/>
                <a:gd name="T66" fmla="*/ 218 w 226"/>
                <a:gd name="T67" fmla="*/ 151 h 258"/>
                <a:gd name="T68" fmla="*/ 210 w 226"/>
                <a:gd name="T69" fmla="*/ 173 h 258"/>
                <a:gd name="T70" fmla="*/ 224 w 226"/>
                <a:gd name="T71" fmla="*/ 180 h 258"/>
                <a:gd name="T72" fmla="*/ 226 w 226"/>
                <a:gd name="T73" fmla="*/ 201 h 258"/>
                <a:gd name="T74" fmla="*/ 226 w 226"/>
                <a:gd name="T75" fmla="*/ 20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258">
                  <a:moveTo>
                    <a:pt x="226" y="201"/>
                  </a:moveTo>
                  <a:lnTo>
                    <a:pt x="206" y="208"/>
                  </a:lnTo>
                  <a:lnTo>
                    <a:pt x="192" y="212"/>
                  </a:lnTo>
                  <a:lnTo>
                    <a:pt x="190" y="246"/>
                  </a:lnTo>
                  <a:lnTo>
                    <a:pt x="173" y="258"/>
                  </a:lnTo>
                  <a:lnTo>
                    <a:pt x="159" y="250"/>
                  </a:lnTo>
                  <a:lnTo>
                    <a:pt x="133" y="234"/>
                  </a:lnTo>
                  <a:lnTo>
                    <a:pt x="113" y="197"/>
                  </a:lnTo>
                  <a:lnTo>
                    <a:pt x="96" y="192"/>
                  </a:lnTo>
                  <a:lnTo>
                    <a:pt x="79" y="165"/>
                  </a:lnTo>
                  <a:lnTo>
                    <a:pt x="54" y="167"/>
                  </a:lnTo>
                  <a:lnTo>
                    <a:pt x="37" y="155"/>
                  </a:lnTo>
                  <a:lnTo>
                    <a:pt x="21" y="143"/>
                  </a:lnTo>
                  <a:lnTo>
                    <a:pt x="13" y="146"/>
                  </a:lnTo>
                  <a:lnTo>
                    <a:pt x="0" y="122"/>
                  </a:lnTo>
                  <a:lnTo>
                    <a:pt x="23" y="107"/>
                  </a:lnTo>
                  <a:lnTo>
                    <a:pt x="54" y="87"/>
                  </a:lnTo>
                  <a:lnTo>
                    <a:pt x="58" y="65"/>
                  </a:lnTo>
                  <a:lnTo>
                    <a:pt x="58" y="35"/>
                  </a:lnTo>
                  <a:lnTo>
                    <a:pt x="74" y="20"/>
                  </a:lnTo>
                  <a:lnTo>
                    <a:pt x="88" y="7"/>
                  </a:lnTo>
                  <a:lnTo>
                    <a:pt x="111" y="0"/>
                  </a:lnTo>
                  <a:lnTo>
                    <a:pt x="120" y="16"/>
                  </a:lnTo>
                  <a:lnTo>
                    <a:pt x="148" y="19"/>
                  </a:lnTo>
                  <a:lnTo>
                    <a:pt x="152" y="37"/>
                  </a:lnTo>
                  <a:lnTo>
                    <a:pt x="175" y="41"/>
                  </a:lnTo>
                  <a:lnTo>
                    <a:pt x="171" y="65"/>
                  </a:lnTo>
                  <a:lnTo>
                    <a:pt x="155" y="77"/>
                  </a:lnTo>
                  <a:lnTo>
                    <a:pt x="155" y="101"/>
                  </a:lnTo>
                  <a:lnTo>
                    <a:pt x="178" y="111"/>
                  </a:lnTo>
                  <a:lnTo>
                    <a:pt x="182" y="131"/>
                  </a:lnTo>
                  <a:lnTo>
                    <a:pt x="198" y="135"/>
                  </a:lnTo>
                  <a:lnTo>
                    <a:pt x="214" y="131"/>
                  </a:lnTo>
                  <a:lnTo>
                    <a:pt x="218" y="151"/>
                  </a:lnTo>
                  <a:lnTo>
                    <a:pt x="210" y="173"/>
                  </a:lnTo>
                  <a:lnTo>
                    <a:pt x="224" y="180"/>
                  </a:lnTo>
                  <a:lnTo>
                    <a:pt x="226" y="201"/>
                  </a:lnTo>
                  <a:lnTo>
                    <a:pt x="226" y="20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Freeform 224">
              <a:extLst>
                <a:ext uri="{FF2B5EF4-FFF2-40B4-BE49-F238E27FC236}">
                  <a16:creationId xmlns:a16="http://schemas.microsoft.com/office/drawing/2014/main" id="{FA56CD72-35B4-6228-F3CE-E9309DB3C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361" y="5151545"/>
              <a:ext cx="78533" cy="229195"/>
            </a:xfrm>
            <a:custGeom>
              <a:avLst/>
              <a:gdLst>
                <a:gd name="T0" fmla="*/ 21 w 37"/>
                <a:gd name="T1" fmla="*/ 113 h 113"/>
                <a:gd name="T2" fmla="*/ 13 w 37"/>
                <a:gd name="T3" fmla="*/ 83 h 113"/>
                <a:gd name="T4" fmla="*/ 9 w 37"/>
                <a:gd name="T5" fmla="*/ 51 h 113"/>
                <a:gd name="T6" fmla="*/ 12 w 37"/>
                <a:gd name="T7" fmla="*/ 30 h 113"/>
                <a:gd name="T8" fmla="*/ 1 w 37"/>
                <a:gd name="T9" fmla="*/ 25 h 113"/>
                <a:gd name="T10" fmla="*/ 0 w 37"/>
                <a:gd name="T11" fmla="*/ 2 h 113"/>
                <a:gd name="T12" fmla="*/ 11 w 37"/>
                <a:gd name="T13" fmla="*/ 0 h 113"/>
                <a:gd name="T14" fmla="*/ 20 w 37"/>
                <a:gd name="T15" fmla="*/ 16 h 113"/>
                <a:gd name="T16" fmla="*/ 27 w 37"/>
                <a:gd name="T17" fmla="*/ 49 h 113"/>
                <a:gd name="T18" fmla="*/ 28 w 37"/>
                <a:gd name="T19" fmla="*/ 78 h 113"/>
                <a:gd name="T20" fmla="*/ 37 w 37"/>
                <a:gd name="T21" fmla="*/ 108 h 113"/>
                <a:gd name="T22" fmla="*/ 21 w 37"/>
                <a:gd name="T23" fmla="*/ 113 h 113"/>
                <a:gd name="T24" fmla="*/ 21 w 37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113">
                  <a:moveTo>
                    <a:pt x="21" y="113"/>
                  </a:moveTo>
                  <a:lnTo>
                    <a:pt x="13" y="83"/>
                  </a:lnTo>
                  <a:lnTo>
                    <a:pt x="9" y="51"/>
                  </a:lnTo>
                  <a:lnTo>
                    <a:pt x="12" y="30"/>
                  </a:lnTo>
                  <a:lnTo>
                    <a:pt x="1" y="25"/>
                  </a:lnTo>
                  <a:lnTo>
                    <a:pt x="0" y="2"/>
                  </a:lnTo>
                  <a:lnTo>
                    <a:pt x="11" y="0"/>
                  </a:lnTo>
                  <a:lnTo>
                    <a:pt x="20" y="16"/>
                  </a:lnTo>
                  <a:lnTo>
                    <a:pt x="27" y="49"/>
                  </a:lnTo>
                  <a:lnTo>
                    <a:pt x="28" y="78"/>
                  </a:lnTo>
                  <a:lnTo>
                    <a:pt x="37" y="108"/>
                  </a:lnTo>
                  <a:lnTo>
                    <a:pt x="21" y="113"/>
                  </a:lnTo>
                  <a:lnTo>
                    <a:pt x="21" y="11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6" name="Freeform 225">
              <a:extLst>
                <a:ext uri="{FF2B5EF4-FFF2-40B4-BE49-F238E27FC236}">
                  <a16:creationId xmlns:a16="http://schemas.microsoft.com/office/drawing/2014/main" id="{5574E0A9-B95A-2846-411C-20EACEB70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8738" y="5254988"/>
              <a:ext cx="224984" cy="239335"/>
            </a:xfrm>
            <a:custGeom>
              <a:avLst/>
              <a:gdLst>
                <a:gd name="T0" fmla="*/ 101 w 106"/>
                <a:gd name="T1" fmla="*/ 109 h 118"/>
                <a:gd name="T2" fmla="*/ 88 w 106"/>
                <a:gd name="T3" fmla="*/ 118 h 118"/>
                <a:gd name="T4" fmla="*/ 58 w 106"/>
                <a:gd name="T5" fmla="*/ 110 h 118"/>
                <a:gd name="T6" fmla="*/ 0 w 106"/>
                <a:gd name="T7" fmla="*/ 41 h 118"/>
                <a:gd name="T8" fmla="*/ 23 w 106"/>
                <a:gd name="T9" fmla="*/ 0 h 118"/>
                <a:gd name="T10" fmla="*/ 37 w 106"/>
                <a:gd name="T11" fmla="*/ 28 h 118"/>
                <a:gd name="T12" fmla="*/ 56 w 106"/>
                <a:gd name="T13" fmla="*/ 33 h 118"/>
                <a:gd name="T14" fmla="*/ 61 w 106"/>
                <a:gd name="T15" fmla="*/ 56 h 118"/>
                <a:gd name="T16" fmla="*/ 76 w 106"/>
                <a:gd name="T17" fmla="*/ 60 h 118"/>
                <a:gd name="T18" fmla="*/ 80 w 106"/>
                <a:gd name="T19" fmla="*/ 85 h 118"/>
                <a:gd name="T20" fmla="*/ 106 w 106"/>
                <a:gd name="T21" fmla="*/ 95 h 118"/>
                <a:gd name="T22" fmla="*/ 101 w 106"/>
                <a:gd name="T23" fmla="*/ 109 h 118"/>
                <a:gd name="T24" fmla="*/ 101 w 106"/>
                <a:gd name="T25" fmla="*/ 10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18">
                  <a:moveTo>
                    <a:pt x="101" y="109"/>
                  </a:moveTo>
                  <a:lnTo>
                    <a:pt x="88" y="118"/>
                  </a:lnTo>
                  <a:lnTo>
                    <a:pt x="58" y="110"/>
                  </a:lnTo>
                  <a:lnTo>
                    <a:pt x="0" y="41"/>
                  </a:lnTo>
                  <a:lnTo>
                    <a:pt x="23" y="0"/>
                  </a:lnTo>
                  <a:lnTo>
                    <a:pt x="37" y="28"/>
                  </a:lnTo>
                  <a:lnTo>
                    <a:pt x="56" y="33"/>
                  </a:lnTo>
                  <a:lnTo>
                    <a:pt x="61" y="56"/>
                  </a:lnTo>
                  <a:lnTo>
                    <a:pt x="76" y="60"/>
                  </a:lnTo>
                  <a:lnTo>
                    <a:pt x="80" y="85"/>
                  </a:lnTo>
                  <a:lnTo>
                    <a:pt x="106" y="95"/>
                  </a:lnTo>
                  <a:lnTo>
                    <a:pt x="101" y="109"/>
                  </a:lnTo>
                  <a:lnTo>
                    <a:pt x="101" y="10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7" name="Freeform 226">
              <a:extLst>
                <a:ext uri="{FF2B5EF4-FFF2-40B4-BE49-F238E27FC236}">
                  <a16:creationId xmlns:a16="http://schemas.microsoft.com/office/drawing/2014/main" id="{B29D4368-ACC6-438E-7732-8B4F1005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116" y="4470046"/>
              <a:ext cx="500908" cy="208912"/>
            </a:xfrm>
            <a:custGeom>
              <a:avLst/>
              <a:gdLst>
                <a:gd name="T0" fmla="*/ 205 w 236"/>
                <a:gd name="T1" fmla="*/ 103 h 103"/>
                <a:gd name="T2" fmla="*/ 156 w 236"/>
                <a:gd name="T3" fmla="*/ 98 h 103"/>
                <a:gd name="T4" fmla="*/ 160 w 236"/>
                <a:gd name="T5" fmla="*/ 73 h 103"/>
                <a:gd name="T6" fmla="*/ 144 w 236"/>
                <a:gd name="T7" fmla="*/ 57 h 103"/>
                <a:gd name="T8" fmla="*/ 110 w 236"/>
                <a:gd name="T9" fmla="*/ 32 h 103"/>
                <a:gd name="T10" fmla="*/ 96 w 236"/>
                <a:gd name="T11" fmla="*/ 27 h 103"/>
                <a:gd name="T12" fmla="*/ 28 w 236"/>
                <a:gd name="T13" fmla="*/ 23 h 103"/>
                <a:gd name="T14" fmla="*/ 0 w 236"/>
                <a:gd name="T15" fmla="*/ 31 h 103"/>
                <a:gd name="T16" fmla="*/ 21 w 236"/>
                <a:gd name="T17" fmla="*/ 11 h 103"/>
                <a:gd name="T18" fmla="*/ 41 w 236"/>
                <a:gd name="T19" fmla="*/ 0 h 103"/>
                <a:gd name="T20" fmla="*/ 74 w 236"/>
                <a:gd name="T21" fmla="*/ 4 h 103"/>
                <a:gd name="T22" fmla="*/ 120 w 236"/>
                <a:gd name="T23" fmla="*/ 15 h 103"/>
                <a:gd name="T24" fmla="*/ 160 w 236"/>
                <a:gd name="T25" fmla="*/ 36 h 103"/>
                <a:gd name="T26" fmla="*/ 226 w 236"/>
                <a:gd name="T27" fmla="*/ 69 h 103"/>
                <a:gd name="T28" fmla="*/ 236 w 236"/>
                <a:gd name="T29" fmla="*/ 85 h 103"/>
                <a:gd name="T30" fmla="*/ 205 w 236"/>
                <a:gd name="T31" fmla="*/ 103 h 103"/>
                <a:gd name="T32" fmla="*/ 205 w 236"/>
                <a:gd name="T3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103">
                  <a:moveTo>
                    <a:pt x="205" y="103"/>
                  </a:moveTo>
                  <a:lnTo>
                    <a:pt x="156" y="98"/>
                  </a:lnTo>
                  <a:lnTo>
                    <a:pt x="160" y="73"/>
                  </a:lnTo>
                  <a:lnTo>
                    <a:pt x="144" y="57"/>
                  </a:lnTo>
                  <a:lnTo>
                    <a:pt x="110" y="32"/>
                  </a:lnTo>
                  <a:lnTo>
                    <a:pt x="96" y="27"/>
                  </a:lnTo>
                  <a:lnTo>
                    <a:pt x="28" y="23"/>
                  </a:lnTo>
                  <a:lnTo>
                    <a:pt x="0" y="31"/>
                  </a:lnTo>
                  <a:lnTo>
                    <a:pt x="21" y="11"/>
                  </a:lnTo>
                  <a:lnTo>
                    <a:pt x="41" y="0"/>
                  </a:lnTo>
                  <a:lnTo>
                    <a:pt x="74" y="4"/>
                  </a:lnTo>
                  <a:lnTo>
                    <a:pt x="120" y="15"/>
                  </a:lnTo>
                  <a:lnTo>
                    <a:pt x="160" y="36"/>
                  </a:lnTo>
                  <a:lnTo>
                    <a:pt x="226" y="69"/>
                  </a:lnTo>
                  <a:lnTo>
                    <a:pt x="236" y="85"/>
                  </a:lnTo>
                  <a:lnTo>
                    <a:pt x="205" y="103"/>
                  </a:lnTo>
                  <a:lnTo>
                    <a:pt x="205" y="10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8" name="Freeform 227">
              <a:extLst>
                <a:ext uri="{FF2B5EF4-FFF2-40B4-BE49-F238E27FC236}">
                  <a16:creationId xmlns:a16="http://schemas.microsoft.com/office/drawing/2014/main" id="{85247951-0A4B-4D22-B3CB-01A803A49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822" y="6228557"/>
              <a:ext cx="159187" cy="363061"/>
            </a:xfrm>
            <a:custGeom>
              <a:avLst/>
              <a:gdLst>
                <a:gd name="T0" fmla="*/ 59 w 75"/>
                <a:gd name="T1" fmla="*/ 160 h 179"/>
                <a:gd name="T2" fmla="*/ 53 w 75"/>
                <a:gd name="T3" fmla="*/ 175 h 179"/>
                <a:gd name="T4" fmla="*/ 37 w 75"/>
                <a:gd name="T5" fmla="*/ 179 h 179"/>
                <a:gd name="T6" fmla="*/ 26 w 75"/>
                <a:gd name="T7" fmla="*/ 168 h 179"/>
                <a:gd name="T8" fmla="*/ 34 w 75"/>
                <a:gd name="T9" fmla="*/ 145 h 179"/>
                <a:gd name="T10" fmla="*/ 35 w 75"/>
                <a:gd name="T11" fmla="*/ 127 h 179"/>
                <a:gd name="T12" fmla="*/ 17 w 75"/>
                <a:gd name="T13" fmla="*/ 121 h 179"/>
                <a:gd name="T14" fmla="*/ 0 w 75"/>
                <a:gd name="T15" fmla="*/ 113 h 179"/>
                <a:gd name="T16" fmla="*/ 4 w 75"/>
                <a:gd name="T17" fmla="*/ 71 h 179"/>
                <a:gd name="T18" fmla="*/ 17 w 75"/>
                <a:gd name="T19" fmla="*/ 59 h 179"/>
                <a:gd name="T20" fmla="*/ 10 w 75"/>
                <a:gd name="T21" fmla="*/ 33 h 179"/>
                <a:gd name="T22" fmla="*/ 13 w 75"/>
                <a:gd name="T23" fmla="*/ 0 h 179"/>
                <a:gd name="T24" fmla="*/ 25 w 75"/>
                <a:gd name="T25" fmla="*/ 5 h 179"/>
                <a:gd name="T26" fmla="*/ 42 w 75"/>
                <a:gd name="T27" fmla="*/ 17 h 179"/>
                <a:gd name="T28" fmla="*/ 47 w 75"/>
                <a:gd name="T29" fmla="*/ 39 h 179"/>
                <a:gd name="T30" fmla="*/ 42 w 75"/>
                <a:gd name="T31" fmla="*/ 59 h 179"/>
                <a:gd name="T32" fmla="*/ 38 w 75"/>
                <a:gd name="T33" fmla="*/ 76 h 179"/>
                <a:gd name="T34" fmla="*/ 49 w 75"/>
                <a:gd name="T35" fmla="*/ 88 h 179"/>
                <a:gd name="T36" fmla="*/ 55 w 75"/>
                <a:gd name="T37" fmla="*/ 96 h 179"/>
                <a:gd name="T38" fmla="*/ 65 w 75"/>
                <a:gd name="T39" fmla="*/ 111 h 179"/>
                <a:gd name="T40" fmla="*/ 71 w 75"/>
                <a:gd name="T41" fmla="*/ 127 h 179"/>
                <a:gd name="T42" fmla="*/ 75 w 75"/>
                <a:gd name="T43" fmla="*/ 148 h 179"/>
                <a:gd name="T44" fmla="*/ 59 w 75"/>
                <a:gd name="T45" fmla="*/ 160 h 179"/>
                <a:gd name="T46" fmla="*/ 59 w 75"/>
                <a:gd name="T47" fmla="*/ 16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5" h="179">
                  <a:moveTo>
                    <a:pt x="59" y="160"/>
                  </a:moveTo>
                  <a:lnTo>
                    <a:pt x="53" y="175"/>
                  </a:lnTo>
                  <a:lnTo>
                    <a:pt x="37" y="179"/>
                  </a:lnTo>
                  <a:lnTo>
                    <a:pt x="26" y="168"/>
                  </a:lnTo>
                  <a:lnTo>
                    <a:pt x="34" y="145"/>
                  </a:lnTo>
                  <a:lnTo>
                    <a:pt x="35" y="127"/>
                  </a:lnTo>
                  <a:lnTo>
                    <a:pt x="17" y="121"/>
                  </a:lnTo>
                  <a:lnTo>
                    <a:pt x="0" y="113"/>
                  </a:lnTo>
                  <a:lnTo>
                    <a:pt x="4" y="71"/>
                  </a:lnTo>
                  <a:lnTo>
                    <a:pt x="17" y="59"/>
                  </a:lnTo>
                  <a:lnTo>
                    <a:pt x="10" y="33"/>
                  </a:lnTo>
                  <a:lnTo>
                    <a:pt x="13" y="0"/>
                  </a:lnTo>
                  <a:lnTo>
                    <a:pt x="25" y="5"/>
                  </a:lnTo>
                  <a:lnTo>
                    <a:pt x="42" y="17"/>
                  </a:lnTo>
                  <a:lnTo>
                    <a:pt x="47" y="39"/>
                  </a:lnTo>
                  <a:lnTo>
                    <a:pt x="42" y="59"/>
                  </a:lnTo>
                  <a:lnTo>
                    <a:pt x="38" y="76"/>
                  </a:lnTo>
                  <a:lnTo>
                    <a:pt x="49" y="88"/>
                  </a:lnTo>
                  <a:lnTo>
                    <a:pt x="55" y="96"/>
                  </a:lnTo>
                  <a:lnTo>
                    <a:pt x="65" y="111"/>
                  </a:lnTo>
                  <a:lnTo>
                    <a:pt x="71" y="127"/>
                  </a:lnTo>
                  <a:lnTo>
                    <a:pt x="75" y="148"/>
                  </a:lnTo>
                  <a:lnTo>
                    <a:pt x="59" y="160"/>
                  </a:lnTo>
                  <a:lnTo>
                    <a:pt x="59" y="1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9" name="Freeform 228">
              <a:extLst>
                <a:ext uri="{FF2B5EF4-FFF2-40B4-BE49-F238E27FC236}">
                  <a16:creationId xmlns:a16="http://schemas.microsoft.com/office/drawing/2014/main" id="{DE842B0D-8409-3714-B433-6AE35CB57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4364" y="6524684"/>
              <a:ext cx="362947" cy="405654"/>
            </a:xfrm>
            <a:custGeom>
              <a:avLst/>
              <a:gdLst>
                <a:gd name="T0" fmla="*/ 163 w 171"/>
                <a:gd name="T1" fmla="*/ 99 h 200"/>
                <a:gd name="T2" fmla="*/ 171 w 171"/>
                <a:gd name="T3" fmla="*/ 121 h 200"/>
                <a:gd name="T4" fmla="*/ 163 w 171"/>
                <a:gd name="T5" fmla="*/ 132 h 200"/>
                <a:gd name="T6" fmla="*/ 148 w 171"/>
                <a:gd name="T7" fmla="*/ 142 h 200"/>
                <a:gd name="T8" fmla="*/ 150 w 171"/>
                <a:gd name="T9" fmla="*/ 173 h 200"/>
                <a:gd name="T10" fmla="*/ 136 w 171"/>
                <a:gd name="T11" fmla="*/ 181 h 200"/>
                <a:gd name="T12" fmla="*/ 131 w 171"/>
                <a:gd name="T13" fmla="*/ 200 h 200"/>
                <a:gd name="T14" fmla="*/ 106 w 171"/>
                <a:gd name="T15" fmla="*/ 200 h 200"/>
                <a:gd name="T16" fmla="*/ 99 w 171"/>
                <a:gd name="T17" fmla="*/ 192 h 200"/>
                <a:gd name="T18" fmla="*/ 83 w 171"/>
                <a:gd name="T19" fmla="*/ 184 h 200"/>
                <a:gd name="T20" fmla="*/ 61 w 171"/>
                <a:gd name="T21" fmla="*/ 175 h 200"/>
                <a:gd name="T22" fmla="*/ 50 w 171"/>
                <a:gd name="T23" fmla="*/ 172 h 200"/>
                <a:gd name="T24" fmla="*/ 44 w 171"/>
                <a:gd name="T25" fmla="*/ 147 h 200"/>
                <a:gd name="T26" fmla="*/ 29 w 171"/>
                <a:gd name="T27" fmla="*/ 147 h 200"/>
                <a:gd name="T28" fmla="*/ 24 w 171"/>
                <a:gd name="T29" fmla="*/ 127 h 200"/>
                <a:gd name="T30" fmla="*/ 12 w 171"/>
                <a:gd name="T31" fmla="*/ 122 h 200"/>
                <a:gd name="T32" fmla="*/ 9 w 171"/>
                <a:gd name="T33" fmla="*/ 103 h 200"/>
                <a:gd name="T34" fmla="*/ 0 w 171"/>
                <a:gd name="T35" fmla="*/ 68 h 200"/>
                <a:gd name="T36" fmla="*/ 15 w 171"/>
                <a:gd name="T37" fmla="*/ 62 h 200"/>
                <a:gd name="T38" fmla="*/ 36 w 171"/>
                <a:gd name="T39" fmla="*/ 62 h 200"/>
                <a:gd name="T40" fmla="*/ 49 w 171"/>
                <a:gd name="T41" fmla="*/ 58 h 200"/>
                <a:gd name="T42" fmla="*/ 52 w 171"/>
                <a:gd name="T43" fmla="*/ 41 h 200"/>
                <a:gd name="T44" fmla="*/ 64 w 171"/>
                <a:gd name="T45" fmla="*/ 39 h 200"/>
                <a:gd name="T46" fmla="*/ 73 w 171"/>
                <a:gd name="T47" fmla="*/ 32 h 200"/>
                <a:gd name="T48" fmla="*/ 74 w 171"/>
                <a:gd name="T49" fmla="*/ 16 h 200"/>
                <a:gd name="T50" fmla="*/ 95 w 171"/>
                <a:gd name="T51" fmla="*/ 14 h 200"/>
                <a:gd name="T52" fmla="*/ 105 w 171"/>
                <a:gd name="T53" fmla="*/ 0 h 200"/>
                <a:gd name="T54" fmla="*/ 114 w 171"/>
                <a:gd name="T55" fmla="*/ 3 h 200"/>
                <a:gd name="T56" fmla="*/ 124 w 171"/>
                <a:gd name="T57" fmla="*/ 22 h 200"/>
                <a:gd name="T58" fmla="*/ 158 w 171"/>
                <a:gd name="T59" fmla="*/ 27 h 200"/>
                <a:gd name="T60" fmla="*/ 169 w 171"/>
                <a:gd name="T61" fmla="*/ 51 h 200"/>
                <a:gd name="T62" fmla="*/ 161 w 171"/>
                <a:gd name="T63" fmla="*/ 82 h 200"/>
                <a:gd name="T64" fmla="*/ 163 w 171"/>
                <a:gd name="T65" fmla="*/ 99 h 200"/>
                <a:gd name="T66" fmla="*/ 163 w 171"/>
                <a:gd name="T67" fmla="*/ 9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200">
                  <a:moveTo>
                    <a:pt x="163" y="99"/>
                  </a:moveTo>
                  <a:lnTo>
                    <a:pt x="171" y="121"/>
                  </a:lnTo>
                  <a:lnTo>
                    <a:pt x="163" y="132"/>
                  </a:lnTo>
                  <a:lnTo>
                    <a:pt x="148" y="142"/>
                  </a:lnTo>
                  <a:lnTo>
                    <a:pt x="150" y="173"/>
                  </a:lnTo>
                  <a:lnTo>
                    <a:pt x="136" y="181"/>
                  </a:lnTo>
                  <a:lnTo>
                    <a:pt x="131" y="200"/>
                  </a:lnTo>
                  <a:lnTo>
                    <a:pt x="106" y="200"/>
                  </a:lnTo>
                  <a:lnTo>
                    <a:pt x="99" y="192"/>
                  </a:lnTo>
                  <a:lnTo>
                    <a:pt x="83" y="184"/>
                  </a:lnTo>
                  <a:lnTo>
                    <a:pt x="61" y="175"/>
                  </a:lnTo>
                  <a:lnTo>
                    <a:pt x="50" y="172"/>
                  </a:lnTo>
                  <a:lnTo>
                    <a:pt x="44" y="147"/>
                  </a:lnTo>
                  <a:lnTo>
                    <a:pt x="29" y="147"/>
                  </a:lnTo>
                  <a:lnTo>
                    <a:pt x="24" y="127"/>
                  </a:lnTo>
                  <a:lnTo>
                    <a:pt x="12" y="122"/>
                  </a:lnTo>
                  <a:lnTo>
                    <a:pt x="9" y="103"/>
                  </a:lnTo>
                  <a:lnTo>
                    <a:pt x="0" y="68"/>
                  </a:lnTo>
                  <a:lnTo>
                    <a:pt x="15" y="62"/>
                  </a:lnTo>
                  <a:lnTo>
                    <a:pt x="36" y="62"/>
                  </a:lnTo>
                  <a:lnTo>
                    <a:pt x="49" y="58"/>
                  </a:lnTo>
                  <a:lnTo>
                    <a:pt x="52" y="41"/>
                  </a:lnTo>
                  <a:lnTo>
                    <a:pt x="64" y="39"/>
                  </a:lnTo>
                  <a:lnTo>
                    <a:pt x="73" y="32"/>
                  </a:lnTo>
                  <a:lnTo>
                    <a:pt x="74" y="16"/>
                  </a:lnTo>
                  <a:lnTo>
                    <a:pt x="95" y="14"/>
                  </a:lnTo>
                  <a:lnTo>
                    <a:pt x="105" y="0"/>
                  </a:lnTo>
                  <a:lnTo>
                    <a:pt x="114" y="3"/>
                  </a:lnTo>
                  <a:lnTo>
                    <a:pt x="124" y="22"/>
                  </a:lnTo>
                  <a:lnTo>
                    <a:pt x="158" y="27"/>
                  </a:lnTo>
                  <a:lnTo>
                    <a:pt x="169" y="51"/>
                  </a:lnTo>
                  <a:lnTo>
                    <a:pt x="161" y="82"/>
                  </a:lnTo>
                  <a:lnTo>
                    <a:pt x="163" y="99"/>
                  </a:lnTo>
                  <a:lnTo>
                    <a:pt x="163" y="9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0" name="Freeform 229">
              <a:extLst>
                <a:ext uri="{FF2B5EF4-FFF2-40B4-BE49-F238E27FC236}">
                  <a16:creationId xmlns:a16="http://schemas.microsoft.com/office/drawing/2014/main" id="{0181C151-6577-8F3A-4D0F-062F6162F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020" y="4175948"/>
              <a:ext cx="511521" cy="744376"/>
            </a:xfrm>
            <a:custGeom>
              <a:avLst/>
              <a:gdLst>
                <a:gd name="T0" fmla="*/ 241 w 241"/>
                <a:gd name="T1" fmla="*/ 347 h 367"/>
                <a:gd name="T2" fmla="*/ 211 w 241"/>
                <a:gd name="T3" fmla="*/ 351 h 367"/>
                <a:gd name="T4" fmla="*/ 128 w 241"/>
                <a:gd name="T5" fmla="*/ 345 h 367"/>
                <a:gd name="T6" fmla="*/ 111 w 241"/>
                <a:gd name="T7" fmla="*/ 335 h 367"/>
                <a:gd name="T8" fmla="*/ 87 w 241"/>
                <a:gd name="T9" fmla="*/ 367 h 367"/>
                <a:gd name="T10" fmla="*/ 71 w 241"/>
                <a:gd name="T11" fmla="*/ 354 h 367"/>
                <a:gd name="T12" fmla="*/ 53 w 241"/>
                <a:gd name="T13" fmla="*/ 329 h 367"/>
                <a:gd name="T14" fmla="*/ 37 w 241"/>
                <a:gd name="T15" fmla="*/ 322 h 367"/>
                <a:gd name="T16" fmla="*/ 26 w 241"/>
                <a:gd name="T17" fmla="*/ 308 h 367"/>
                <a:gd name="T18" fmla="*/ 7 w 241"/>
                <a:gd name="T19" fmla="*/ 313 h 367"/>
                <a:gd name="T20" fmla="*/ 7 w 241"/>
                <a:gd name="T21" fmla="*/ 259 h 367"/>
                <a:gd name="T22" fmla="*/ 0 w 241"/>
                <a:gd name="T23" fmla="*/ 251 h 367"/>
                <a:gd name="T24" fmla="*/ 0 w 241"/>
                <a:gd name="T25" fmla="*/ 181 h 367"/>
                <a:gd name="T26" fmla="*/ 8 w 241"/>
                <a:gd name="T27" fmla="*/ 185 h 367"/>
                <a:gd name="T28" fmla="*/ 42 w 241"/>
                <a:gd name="T29" fmla="*/ 189 h 367"/>
                <a:gd name="T30" fmla="*/ 62 w 241"/>
                <a:gd name="T31" fmla="*/ 189 h 367"/>
                <a:gd name="T32" fmla="*/ 65 w 241"/>
                <a:gd name="T33" fmla="*/ 154 h 367"/>
                <a:gd name="T34" fmla="*/ 70 w 241"/>
                <a:gd name="T35" fmla="*/ 135 h 367"/>
                <a:gd name="T36" fmla="*/ 85 w 241"/>
                <a:gd name="T37" fmla="*/ 123 h 367"/>
                <a:gd name="T38" fmla="*/ 104 w 241"/>
                <a:gd name="T39" fmla="*/ 128 h 367"/>
                <a:gd name="T40" fmla="*/ 104 w 241"/>
                <a:gd name="T41" fmla="*/ 50 h 367"/>
                <a:gd name="T42" fmla="*/ 161 w 241"/>
                <a:gd name="T43" fmla="*/ 46 h 367"/>
                <a:gd name="T44" fmla="*/ 170 w 241"/>
                <a:gd name="T45" fmla="*/ 32 h 367"/>
                <a:gd name="T46" fmla="*/ 180 w 241"/>
                <a:gd name="T47" fmla="*/ 0 h 367"/>
                <a:gd name="T48" fmla="*/ 227 w 241"/>
                <a:gd name="T49" fmla="*/ 58 h 367"/>
                <a:gd name="T50" fmla="*/ 227 w 241"/>
                <a:gd name="T51" fmla="*/ 80 h 367"/>
                <a:gd name="T52" fmla="*/ 211 w 241"/>
                <a:gd name="T53" fmla="*/ 84 h 367"/>
                <a:gd name="T54" fmla="*/ 211 w 241"/>
                <a:gd name="T55" fmla="*/ 119 h 367"/>
                <a:gd name="T56" fmla="*/ 223 w 241"/>
                <a:gd name="T57" fmla="*/ 135 h 367"/>
                <a:gd name="T58" fmla="*/ 221 w 241"/>
                <a:gd name="T59" fmla="*/ 313 h 367"/>
                <a:gd name="T60" fmla="*/ 239 w 241"/>
                <a:gd name="T61" fmla="*/ 318 h 367"/>
                <a:gd name="T62" fmla="*/ 241 w 241"/>
                <a:gd name="T63" fmla="*/ 347 h 367"/>
                <a:gd name="T64" fmla="*/ 241 w 241"/>
                <a:gd name="T65" fmla="*/ 34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1" h="367">
                  <a:moveTo>
                    <a:pt x="241" y="347"/>
                  </a:moveTo>
                  <a:lnTo>
                    <a:pt x="211" y="351"/>
                  </a:lnTo>
                  <a:lnTo>
                    <a:pt x="128" y="345"/>
                  </a:lnTo>
                  <a:lnTo>
                    <a:pt x="111" y="335"/>
                  </a:lnTo>
                  <a:lnTo>
                    <a:pt x="87" y="367"/>
                  </a:lnTo>
                  <a:lnTo>
                    <a:pt x="71" y="354"/>
                  </a:lnTo>
                  <a:lnTo>
                    <a:pt x="53" y="329"/>
                  </a:lnTo>
                  <a:lnTo>
                    <a:pt x="37" y="322"/>
                  </a:lnTo>
                  <a:lnTo>
                    <a:pt x="26" y="308"/>
                  </a:lnTo>
                  <a:lnTo>
                    <a:pt x="7" y="313"/>
                  </a:lnTo>
                  <a:lnTo>
                    <a:pt x="7" y="259"/>
                  </a:lnTo>
                  <a:lnTo>
                    <a:pt x="0" y="251"/>
                  </a:lnTo>
                  <a:lnTo>
                    <a:pt x="0" y="181"/>
                  </a:lnTo>
                  <a:lnTo>
                    <a:pt x="8" y="185"/>
                  </a:lnTo>
                  <a:lnTo>
                    <a:pt x="42" y="189"/>
                  </a:lnTo>
                  <a:lnTo>
                    <a:pt x="62" y="189"/>
                  </a:lnTo>
                  <a:lnTo>
                    <a:pt x="65" y="154"/>
                  </a:lnTo>
                  <a:lnTo>
                    <a:pt x="70" y="135"/>
                  </a:lnTo>
                  <a:lnTo>
                    <a:pt x="85" y="123"/>
                  </a:lnTo>
                  <a:lnTo>
                    <a:pt x="104" y="128"/>
                  </a:lnTo>
                  <a:lnTo>
                    <a:pt x="104" y="50"/>
                  </a:lnTo>
                  <a:lnTo>
                    <a:pt x="161" y="46"/>
                  </a:lnTo>
                  <a:lnTo>
                    <a:pt x="170" y="32"/>
                  </a:lnTo>
                  <a:lnTo>
                    <a:pt x="180" y="0"/>
                  </a:lnTo>
                  <a:lnTo>
                    <a:pt x="227" y="58"/>
                  </a:lnTo>
                  <a:lnTo>
                    <a:pt x="227" y="80"/>
                  </a:lnTo>
                  <a:lnTo>
                    <a:pt x="211" y="84"/>
                  </a:lnTo>
                  <a:lnTo>
                    <a:pt x="211" y="119"/>
                  </a:lnTo>
                  <a:lnTo>
                    <a:pt x="223" y="135"/>
                  </a:lnTo>
                  <a:lnTo>
                    <a:pt x="221" y="313"/>
                  </a:lnTo>
                  <a:lnTo>
                    <a:pt x="239" y="318"/>
                  </a:lnTo>
                  <a:lnTo>
                    <a:pt x="241" y="347"/>
                  </a:lnTo>
                  <a:lnTo>
                    <a:pt x="241" y="34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1" name="Freeform 230">
              <a:extLst>
                <a:ext uri="{FF2B5EF4-FFF2-40B4-BE49-F238E27FC236}">
                  <a16:creationId xmlns:a16="http://schemas.microsoft.com/office/drawing/2014/main" id="{0CF25B61-0392-A852-CCF7-3D31250B8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678" y="5496351"/>
              <a:ext cx="348089" cy="472588"/>
            </a:xfrm>
            <a:custGeom>
              <a:avLst/>
              <a:gdLst>
                <a:gd name="T0" fmla="*/ 159 w 164"/>
                <a:gd name="T1" fmla="*/ 36 h 233"/>
                <a:gd name="T2" fmla="*/ 152 w 164"/>
                <a:gd name="T3" fmla="*/ 41 h 233"/>
                <a:gd name="T4" fmla="*/ 150 w 164"/>
                <a:gd name="T5" fmla="*/ 115 h 233"/>
                <a:gd name="T6" fmla="*/ 144 w 164"/>
                <a:gd name="T7" fmla="*/ 123 h 233"/>
                <a:gd name="T8" fmla="*/ 135 w 164"/>
                <a:gd name="T9" fmla="*/ 135 h 233"/>
                <a:gd name="T10" fmla="*/ 131 w 164"/>
                <a:gd name="T11" fmla="*/ 165 h 233"/>
                <a:gd name="T12" fmla="*/ 114 w 164"/>
                <a:gd name="T13" fmla="*/ 168 h 233"/>
                <a:gd name="T14" fmla="*/ 111 w 164"/>
                <a:gd name="T15" fmla="*/ 205 h 233"/>
                <a:gd name="T16" fmla="*/ 86 w 164"/>
                <a:gd name="T17" fmla="*/ 215 h 233"/>
                <a:gd name="T18" fmla="*/ 81 w 164"/>
                <a:gd name="T19" fmla="*/ 223 h 233"/>
                <a:gd name="T20" fmla="*/ 63 w 164"/>
                <a:gd name="T21" fmla="*/ 223 h 233"/>
                <a:gd name="T22" fmla="*/ 52 w 164"/>
                <a:gd name="T23" fmla="*/ 215 h 233"/>
                <a:gd name="T24" fmla="*/ 36 w 164"/>
                <a:gd name="T25" fmla="*/ 223 h 233"/>
                <a:gd name="T26" fmla="*/ 24 w 164"/>
                <a:gd name="T27" fmla="*/ 229 h 233"/>
                <a:gd name="T28" fmla="*/ 14 w 164"/>
                <a:gd name="T29" fmla="*/ 233 h 233"/>
                <a:gd name="T30" fmla="*/ 14 w 164"/>
                <a:gd name="T31" fmla="*/ 219 h 233"/>
                <a:gd name="T32" fmla="*/ 0 w 164"/>
                <a:gd name="T33" fmla="*/ 214 h 233"/>
                <a:gd name="T34" fmla="*/ 8 w 164"/>
                <a:gd name="T35" fmla="*/ 202 h 233"/>
                <a:gd name="T36" fmla="*/ 16 w 164"/>
                <a:gd name="T37" fmla="*/ 182 h 233"/>
                <a:gd name="T38" fmla="*/ 4 w 164"/>
                <a:gd name="T39" fmla="*/ 175 h 233"/>
                <a:gd name="T40" fmla="*/ 3 w 164"/>
                <a:gd name="T41" fmla="*/ 161 h 233"/>
                <a:gd name="T42" fmla="*/ 19 w 164"/>
                <a:gd name="T43" fmla="*/ 155 h 233"/>
                <a:gd name="T44" fmla="*/ 31 w 164"/>
                <a:gd name="T45" fmla="*/ 152 h 233"/>
                <a:gd name="T46" fmla="*/ 43 w 164"/>
                <a:gd name="T47" fmla="*/ 168 h 233"/>
                <a:gd name="T48" fmla="*/ 63 w 164"/>
                <a:gd name="T49" fmla="*/ 160 h 233"/>
                <a:gd name="T50" fmla="*/ 77 w 164"/>
                <a:gd name="T51" fmla="*/ 138 h 233"/>
                <a:gd name="T52" fmla="*/ 73 w 164"/>
                <a:gd name="T53" fmla="*/ 115 h 233"/>
                <a:gd name="T54" fmla="*/ 61 w 164"/>
                <a:gd name="T55" fmla="*/ 104 h 233"/>
                <a:gd name="T56" fmla="*/ 55 w 164"/>
                <a:gd name="T57" fmla="*/ 89 h 233"/>
                <a:gd name="T58" fmla="*/ 60 w 164"/>
                <a:gd name="T59" fmla="*/ 77 h 233"/>
                <a:gd name="T60" fmla="*/ 56 w 164"/>
                <a:gd name="T61" fmla="*/ 61 h 233"/>
                <a:gd name="T62" fmla="*/ 39 w 164"/>
                <a:gd name="T63" fmla="*/ 61 h 233"/>
                <a:gd name="T64" fmla="*/ 39 w 164"/>
                <a:gd name="T65" fmla="*/ 40 h 233"/>
                <a:gd name="T66" fmla="*/ 111 w 164"/>
                <a:gd name="T67" fmla="*/ 31 h 233"/>
                <a:gd name="T68" fmla="*/ 121 w 164"/>
                <a:gd name="T69" fmla="*/ 16 h 233"/>
                <a:gd name="T70" fmla="*/ 133 w 164"/>
                <a:gd name="T71" fmla="*/ 3 h 233"/>
                <a:gd name="T72" fmla="*/ 150 w 164"/>
                <a:gd name="T73" fmla="*/ 0 h 233"/>
                <a:gd name="T74" fmla="*/ 164 w 164"/>
                <a:gd name="T75" fmla="*/ 5 h 233"/>
                <a:gd name="T76" fmla="*/ 159 w 164"/>
                <a:gd name="T77" fmla="*/ 36 h 233"/>
                <a:gd name="T78" fmla="*/ 159 w 164"/>
                <a:gd name="T79" fmla="*/ 3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233">
                  <a:moveTo>
                    <a:pt x="159" y="36"/>
                  </a:moveTo>
                  <a:lnTo>
                    <a:pt x="152" y="41"/>
                  </a:lnTo>
                  <a:lnTo>
                    <a:pt x="150" y="115"/>
                  </a:lnTo>
                  <a:lnTo>
                    <a:pt x="144" y="123"/>
                  </a:lnTo>
                  <a:lnTo>
                    <a:pt x="135" y="135"/>
                  </a:lnTo>
                  <a:lnTo>
                    <a:pt x="131" y="165"/>
                  </a:lnTo>
                  <a:lnTo>
                    <a:pt x="114" y="168"/>
                  </a:lnTo>
                  <a:lnTo>
                    <a:pt x="111" y="205"/>
                  </a:lnTo>
                  <a:lnTo>
                    <a:pt x="86" y="215"/>
                  </a:lnTo>
                  <a:lnTo>
                    <a:pt x="81" y="223"/>
                  </a:lnTo>
                  <a:lnTo>
                    <a:pt x="63" y="223"/>
                  </a:lnTo>
                  <a:lnTo>
                    <a:pt x="52" y="215"/>
                  </a:lnTo>
                  <a:lnTo>
                    <a:pt x="36" y="223"/>
                  </a:lnTo>
                  <a:lnTo>
                    <a:pt x="24" y="229"/>
                  </a:lnTo>
                  <a:lnTo>
                    <a:pt x="14" y="233"/>
                  </a:lnTo>
                  <a:lnTo>
                    <a:pt x="14" y="219"/>
                  </a:lnTo>
                  <a:lnTo>
                    <a:pt x="0" y="214"/>
                  </a:lnTo>
                  <a:lnTo>
                    <a:pt x="8" y="202"/>
                  </a:lnTo>
                  <a:lnTo>
                    <a:pt x="16" y="182"/>
                  </a:lnTo>
                  <a:lnTo>
                    <a:pt x="4" y="175"/>
                  </a:lnTo>
                  <a:lnTo>
                    <a:pt x="3" y="161"/>
                  </a:lnTo>
                  <a:lnTo>
                    <a:pt x="19" y="155"/>
                  </a:lnTo>
                  <a:lnTo>
                    <a:pt x="31" y="152"/>
                  </a:lnTo>
                  <a:lnTo>
                    <a:pt x="43" y="168"/>
                  </a:lnTo>
                  <a:lnTo>
                    <a:pt x="63" y="160"/>
                  </a:lnTo>
                  <a:lnTo>
                    <a:pt x="77" y="138"/>
                  </a:lnTo>
                  <a:lnTo>
                    <a:pt x="73" y="115"/>
                  </a:lnTo>
                  <a:lnTo>
                    <a:pt x="61" y="104"/>
                  </a:lnTo>
                  <a:lnTo>
                    <a:pt x="55" y="89"/>
                  </a:lnTo>
                  <a:lnTo>
                    <a:pt x="60" y="77"/>
                  </a:lnTo>
                  <a:lnTo>
                    <a:pt x="56" y="61"/>
                  </a:lnTo>
                  <a:lnTo>
                    <a:pt x="39" y="61"/>
                  </a:lnTo>
                  <a:lnTo>
                    <a:pt x="39" y="40"/>
                  </a:lnTo>
                  <a:lnTo>
                    <a:pt x="111" y="31"/>
                  </a:lnTo>
                  <a:lnTo>
                    <a:pt x="121" y="16"/>
                  </a:lnTo>
                  <a:lnTo>
                    <a:pt x="133" y="3"/>
                  </a:lnTo>
                  <a:lnTo>
                    <a:pt x="150" y="0"/>
                  </a:lnTo>
                  <a:lnTo>
                    <a:pt x="164" y="5"/>
                  </a:lnTo>
                  <a:lnTo>
                    <a:pt x="159" y="36"/>
                  </a:lnTo>
                  <a:lnTo>
                    <a:pt x="159" y="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2" name="Freeform 231">
              <a:extLst>
                <a:ext uri="{FF2B5EF4-FFF2-40B4-BE49-F238E27FC236}">
                  <a16:creationId xmlns:a16="http://schemas.microsoft.com/office/drawing/2014/main" id="{8D5BA686-04F8-0465-E3DA-6B6F95E05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149" y="5423333"/>
              <a:ext cx="957243" cy="1014134"/>
            </a:xfrm>
            <a:custGeom>
              <a:avLst/>
              <a:gdLst>
                <a:gd name="T0" fmla="*/ 436 w 451"/>
                <a:gd name="T1" fmla="*/ 101 h 500"/>
                <a:gd name="T2" fmla="*/ 406 w 451"/>
                <a:gd name="T3" fmla="*/ 167 h 500"/>
                <a:gd name="T4" fmla="*/ 395 w 451"/>
                <a:gd name="T5" fmla="*/ 188 h 500"/>
                <a:gd name="T6" fmla="*/ 386 w 451"/>
                <a:gd name="T7" fmla="*/ 211 h 500"/>
                <a:gd name="T8" fmla="*/ 397 w 451"/>
                <a:gd name="T9" fmla="*/ 234 h 500"/>
                <a:gd name="T10" fmla="*/ 413 w 451"/>
                <a:gd name="T11" fmla="*/ 258 h 500"/>
                <a:gd name="T12" fmla="*/ 414 w 451"/>
                <a:gd name="T13" fmla="*/ 292 h 500"/>
                <a:gd name="T14" fmla="*/ 421 w 451"/>
                <a:gd name="T15" fmla="*/ 323 h 500"/>
                <a:gd name="T16" fmla="*/ 415 w 451"/>
                <a:gd name="T17" fmla="*/ 349 h 500"/>
                <a:gd name="T18" fmla="*/ 388 w 451"/>
                <a:gd name="T19" fmla="*/ 373 h 500"/>
                <a:gd name="T20" fmla="*/ 392 w 451"/>
                <a:gd name="T21" fmla="*/ 454 h 500"/>
                <a:gd name="T22" fmla="*/ 413 w 451"/>
                <a:gd name="T23" fmla="*/ 484 h 500"/>
                <a:gd name="T24" fmla="*/ 381 w 451"/>
                <a:gd name="T25" fmla="*/ 500 h 500"/>
                <a:gd name="T26" fmla="*/ 366 w 451"/>
                <a:gd name="T27" fmla="*/ 463 h 500"/>
                <a:gd name="T28" fmla="*/ 345 w 451"/>
                <a:gd name="T29" fmla="*/ 443 h 500"/>
                <a:gd name="T30" fmla="*/ 320 w 451"/>
                <a:gd name="T31" fmla="*/ 462 h 500"/>
                <a:gd name="T32" fmla="*/ 302 w 451"/>
                <a:gd name="T33" fmla="*/ 434 h 500"/>
                <a:gd name="T34" fmla="*/ 249 w 451"/>
                <a:gd name="T35" fmla="*/ 431 h 500"/>
                <a:gd name="T36" fmla="*/ 236 w 451"/>
                <a:gd name="T37" fmla="*/ 399 h 500"/>
                <a:gd name="T38" fmla="*/ 224 w 451"/>
                <a:gd name="T39" fmla="*/ 333 h 500"/>
                <a:gd name="T40" fmla="*/ 199 w 451"/>
                <a:gd name="T41" fmla="*/ 343 h 500"/>
                <a:gd name="T42" fmla="*/ 176 w 451"/>
                <a:gd name="T43" fmla="*/ 324 h 500"/>
                <a:gd name="T44" fmla="*/ 132 w 451"/>
                <a:gd name="T45" fmla="*/ 352 h 500"/>
                <a:gd name="T46" fmla="*/ 121 w 451"/>
                <a:gd name="T47" fmla="*/ 332 h 500"/>
                <a:gd name="T48" fmla="*/ 69 w 451"/>
                <a:gd name="T49" fmla="*/ 288 h 500"/>
                <a:gd name="T50" fmla="*/ 11 w 451"/>
                <a:gd name="T51" fmla="*/ 295 h 500"/>
                <a:gd name="T52" fmla="*/ 2 w 451"/>
                <a:gd name="T53" fmla="*/ 282 h 500"/>
                <a:gd name="T54" fmla="*/ 8 w 451"/>
                <a:gd name="T55" fmla="*/ 277 h 500"/>
                <a:gd name="T56" fmla="*/ 12 w 451"/>
                <a:gd name="T57" fmla="*/ 265 h 500"/>
                <a:gd name="T58" fmla="*/ 40 w 451"/>
                <a:gd name="T59" fmla="*/ 251 h 500"/>
                <a:gd name="T60" fmla="*/ 69 w 451"/>
                <a:gd name="T61" fmla="*/ 259 h 500"/>
                <a:gd name="T62" fmla="*/ 99 w 451"/>
                <a:gd name="T63" fmla="*/ 241 h 500"/>
                <a:gd name="T64" fmla="*/ 119 w 451"/>
                <a:gd name="T65" fmla="*/ 201 h 500"/>
                <a:gd name="T66" fmla="*/ 132 w 451"/>
                <a:gd name="T67" fmla="*/ 159 h 500"/>
                <a:gd name="T68" fmla="*/ 140 w 451"/>
                <a:gd name="T69" fmla="*/ 77 h 500"/>
                <a:gd name="T70" fmla="*/ 152 w 451"/>
                <a:gd name="T71" fmla="*/ 41 h 500"/>
                <a:gd name="T72" fmla="*/ 147 w 451"/>
                <a:gd name="T73" fmla="*/ 30 h 500"/>
                <a:gd name="T74" fmla="*/ 168 w 451"/>
                <a:gd name="T75" fmla="*/ 10 h 500"/>
                <a:gd name="T76" fmla="*/ 191 w 451"/>
                <a:gd name="T77" fmla="*/ 32 h 500"/>
                <a:gd name="T78" fmla="*/ 234 w 451"/>
                <a:gd name="T79" fmla="*/ 18 h 500"/>
                <a:gd name="T80" fmla="*/ 284 w 451"/>
                <a:gd name="T81" fmla="*/ 4 h 500"/>
                <a:gd name="T82" fmla="*/ 332 w 451"/>
                <a:gd name="T83" fmla="*/ 0 h 500"/>
                <a:gd name="T84" fmla="*/ 355 w 451"/>
                <a:gd name="T85" fmla="*/ 15 h 500"/>
                <a:gd name="T86" fmla="*/ 415 w 451"/>
                <a:gd name="T87" fmla="*/ 31 h 500"/>
                <a:gd name="T88" fmla="*/ 431 w 451"/>
                <a:gd name="T89" fmla="*/ 39 h 500"/>
                <a:gd name="T90" fmla="*/ 436 w 451"/>
                <a:gd name="T91" fmla="*/ 78 h 500"/>
                <a:gd name="T92" fmla="*/ 450 w 451"/>
                <a:gd name="T93" fmla="*/ 9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1" h="500">
                  <a:moveTo>
                    <a:pt x="450" y="94"/>
                  </a:moveTo>
                  <a:lnTo>
                    <a:pt x="436" y="101"/>
                  </a:lnTo>
                  <a:lnTo>
                    <a:pt x="413" y="110"/>
                  </a:lnTo>
                  <a:lnTo>
                    <a:pt x="406" y="167"/>
                  </a:lnTo>
                  <a:lnTo>
                    <a:pt x="392" y="174"/>
                  </a:lnTo>
                  <a:lnTo>
                    <a:pt x="395" y="188"/>
                  </a:lnTo>
                  <a:lnTo>
                    <a:pt x="386" y="196"/>
                  </a:lnTo>
                  <a:lnTo>
                    <a:pt x="386" y="211"/>
                  </a:lnTo>
                  <a:lnTo>
                    <a:pt x="401" y="209"/>
                  </a:lnTo>
                  <a:lnTo>
                    <a:pt x="397" y="234"/>
                  </a:lnTo>
                  <a:lnTo>
                    <a:pt x="406" y="242"/>
                  </a:lnTo>
                  <a:lnTo>
                    <a:pt x="413" y="258"/>
                  </a:lnTo>
                  <a:lnTo>
                    <a:pt x="410" y="281"/>
                  </a:lnTo>
                  <a:lnTo>
                    <a:pt x="414" y="292"/>
                  </a:lnTo>
                  <a:lnTo>
                    <a:pt x="419" y="307"/>
                  </a:lnTo>
                  <a:lnTo>
                    <a:pt x="421" y="323"/>
                  </a:lnTo>
                  <a:lnTo>
                    <a:pt x="419" y="335"/>
                  </a:lnTo>
                  <a:lnTo>
                    <a:pt x="415" y="349"/>
                  </a:lnTo>
                  <a:lnTo>
                    <a:pt x="397" y="357"/>
                  </a:lnTo>
                  <a:lnTo>
                    <a:pt x="388" y="373"/>
                  </a:lnTo>
                  <a:lnTo>
                    <a:pt x="382" y="443"/>
                  </a:lnTo>
                  <a:lnTo>
                    <a:pt x="392" y="454"/>
                  </a:lnTo>
                  <a:lnTo>
                    <a:pt x="407" y="456"/>
                  </a:lnTo>
                  <a:lnTo>
                    <a:pt x="413" y="484"/>
                  </a:lnTo>
                  <a:lnTo>
                    <a:pt x="406" y="499"/>
                  </a:lnTo>
                  <a:lnTo>
                    <a:pt x="381" y="500"/>
                  </a:lnTo>
                  <a:lnTo>
                    <a:pt x="370" y="488"/>
                  </a:lnTo>
                  <a:lnTo>
                    <a:pt x="366" y="463"/>
                  </a:lnTo>
                  <a:lnTo>
                    <a:pt x="348" y="452"/>
                  </a:lnTo>
                  <a:lnTo>
                    <a:pt x="345" y="443"/>
                  </a:lnTo>
                  <a:lnTo>
                    <a:pt x="327" y="447"/>
                  </a:lnTo>
                  <a:lnTo>
                    <a:pt x="320" y="462"/>
                  </a:lnTo>
                  <a:lnTo>
                    <a:pt x="308" y="458"/>
                  </a:lnTo>
                  <a:lnTo>
                    <a:pt x="302" y="434"/>
                  </a:lnTo>
                  <a:lnTo>
                    <a:pt x="277" y="431"/>
                  </a:lnTo>
                  <a:lnTo>
                    <a:pt x="249" y="431"/>
                  </a:lnTo>
                  <a:lnTo>
                    <a:pt x="236" y="418"/>
                  </a:lnTo>
                  <a:lnTo>
                    <a:pt x="236" y="399"/>
                  </a:lnTo>
                  <a:lnTo>
                    <a:pt x="233" y="347"/>
                  </a:lnTo>
                  <a:lnTo>
                    <a:pt x="224" y="333"/>
                  </a:lnTo>
                  <a:lnTo>
                    <a:pt x="209" y="336"/>
                  </a:lnTo>
                  <a:lnTo>
                    <a:pt x="199" y="343"/>
                  </a:lnTo>
                  <a:lnTo>
                    <a:pt x="187" y="315"/>
                  </a:lnTo>
                  <a:lnTo>
                    <a:pt x="176" y="324"/>
                  </a:lnTo>
                  <a:lnTo>
                    <a:pt x="173" y="351"/>
                  </a:lnTo>
                  <a:lnTo>
                    <a:pt x="132" y="352"/>
                  </a:lnTo>
                  <a:lnTo>
                    <a:pt x="131" y="336"/>
                  </a:lnTo>
                  <a:lnTo>
                    <a:pt x="121" y="332"/>
                  </a:lnTo>
                  <a:lnTo>
                    <a:pt x="111" y="294"/>
                  </a:lnTo>
                  <a:lnTo>
                    <a:pt x="69" y="288"/>
                  </a:lnTo>
                  <a:lnTo>
                    <a:pt x="44" y="298"/>
                  </a:lnTo>
                  <a:lnTo>
                    <a:pt x="11" y="295"/>
                  </a:lnTo>
                  <a:lnTo>
                    <a:pt x="0" y="292"/>
                  </a:lnTo>
                  <a:lnTo>
                    <a:pt x="2" y="282"/>
                  </a:lnTo>
                  <a:lnTo>
                    <a:pt x="10" y="277"/>
                  </a:lnTo>
                  <a:lnTo>
                    <a:pt x="8" y="277"/>
                  </a:lnTo>
                  <a:lnTo>
                    <a:pt x="2" y="269"/>
                  </a:lnTo>
                  <a:lnTo>
                    <a:pt x="12" y="265"/>
                  </a:lnTo>
                  <a:lnTo>
                    <a:pt x="24" y="259"/>
                  </a:lnTo>
                  <a:lnTo>
                    <a:pt x="40" y="251"/>
                  </a:lnTo>
                  <a:lnTo>
                    <a:pt x="51" y="259"/>
                  </a:lnTo>
                  <a:lnTo>
                    <a:pt x="69" y="259"/>
                  </a:lnTo>
                  <a:lnTo>
                    <a:pt x="74" y="251"/>
                  </a:lnTo>
                  <a:lnTo>
                    <a:pt x="99" y="241"/>
                  </a:lnTo>
                  <a:lnTo>
                    <a:pt x="102" y="204"/>
                  </a:lnTo>
                  <a:lnTo>
                    <a:pt x="119" y="201"/>
                  </a:lnTo>
                  <a:lnTo>
                    <a:pt x="123" y="171"/>
                  </a:lnTo>
                  <a:lnTo>
                    <a:pt x="132" y="159"/>
                  </a:lnTo>
                  <a:lnTo>
                    <a:pt x="138" y="151"/>
                  </a:lnTo>
                  <a:lnTo>
                    <a:pt x="140" y="77"/>
                  </a:lnTo>
                  <a:lnTo>
                    <a:pt x="147" y="72"/>
                  </a:lnTo>
                  <a:lnTo>
                    <a:pt x="152" y="41"/>
                  </a:lnTo>
                  <a:lnTo>
                    <a:pt x="138" y="36"/>
                  </a:lnTo>
                  <a:lnTo>
                    <a:pt x="147" y="30"/>
                  </a:lnTo>
                  <a:lnTo>
                    <a:pt x="158" y="23"/>
                  </a:lnTo>
                  <a:lnTo>
                    <a:pt x="168" y="10"/>
                  </a:lnTo>
                  <a:lnTo>
                    <a:pt x="183" y="16"/>
                  </a:lnTo>
                  <a:lnTo>
                    <a:pt x="191" y="32"/>
                  </a:lnTo>
                  <a:lnTo>
                    <a:pt x="232" y="28"/>
                  </a:lnTo>
                  <a:lnTo>
                    <a:pt x="234" y="18"/>
                  </a:lnTo>
                  <a:lnTo>
                    <a:pt x="283" y="14"/>
                  </a:lnTo>
                  <a:lnTo>
                    <a:pt x="284" y="4"/>
                  </a:lnTo>
                  <a:lnTo>
                    <a:pt x="304" y="7"/>
                  </a:lnTo>
                  <a:lnTo>
                    <a:pt x="332" y="0"/>
                  </a:lnTo>
                  <a:lnTo>
                    <a:pt x="345" y="2"/>
                  </a:lnTo>
                  <a:lnTo>
                    <a:pt x="355" y="15"/>
                  </a:lnTo>
                  <a:lnTo>
                    <a:pt x="407" y="19"/>
                  </a:lnTo>
                  <a:lnTo>
                    <a:pt x="415" y="31"/>
                  </a:lnTo>
                  <a:lnTo>
                    <a:pt x="430" y="35"/>
                  </a:lnTo>
                  <a:lnTo>
                    <a:pt x="431" y="39"/>
                  </a:lnTo>
                  <a:lnTo>
                    <a:pt x="436" y="68"/>
                  </a:lnTo>
                  <a:lnTo>
                    <a:pt x="436" y="78"/>
                  </a:lnTo>
                  <a:lnTo>
                    <a:pt x="451" y="80"/>
                  </a:lnTo>
                  <a:lnTo>
                    <a:pt x="450" y="94"/>
                  </a:lnTo>
                  <a:lnTo>
                    <a:pt x="450" y="9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3" name="Freeform 232">
              <a:extLst>
                <a:ext uri="{FF2B5EF4-FFF2-40B4-BE49-F238E27FC236}">
                  <a16:creationId xmlns:a16="http://schemas.microsoft.com/office/drawing/2014/main" id="{C1A39E67-0EF5-6CB9-3990-565AA97B1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678" y="6007475"/>
              <a:ext cx="613400" cy="663245"/>
            </a:xfrm>
            <a:custGeom>
              <a:avLst/>
              <a:gdLst>
                <a:gd name="T0" fmla="*/ 286 w 289"/>
                <a:gd name="T1" fmla="*/ 197 h 327"/>
                <a:gd name="T2" fmla="*/ 265 w 289"/>
                <a:gd name="T3" fmla="*/ 197 h 327"/>
                <a:gd name="T4" fmla="*/ 257 w 289"/>
                <a:gd name="T5" fmla="*/ 183 h 327"/>
                <a:gd name="T6" fmla="*/ 248 w 289"/>
                <a:gd name="T7" fmla="*/ 184 h 327"/>
                <a:gd name="T8" fmla="*/ 246 w 289"/>
                <a:gd name="T9" fmla="*/ 197 h 327"/>
                <a:gd name="T10" fmla="*/ 232 w 289"/>
                <a:gd name="T11" fmla="*/ 199 h 327"/>
                <a:gd name="T12" fmla="*/ 230 w 289"/>
                <a:gd name="T13" fmla="*/ 261 h 327"/>
                <a:gd name="T14" fmla="*/ 232 w 289"/>
                <a:gd name="T15" fmla="*/ 280 h 327"/>
                <a:gd name="T16" fmla="*/ 250 w 289"/>
                <a:gd name="T17" fmla="*/ 304 h 327"/>
                <a:gd name="T18" fmla="*/ 252 w 289"/>
                <a:gd name="T19" fmla="*/ 316 h 327"/>
                <a:gd name="T20" fmla="*/ 225 w 289"/>
                <a:gd name="T21" fmla="*/ 327 h 327"/>
                <a:gd name="T22" fmla="*/ 205 w 289"/>
                <a:gd name="T23" fmla="*/ 324 h 327"/>
                <a:gd name="T24" fmla="*/ 156 w 289"/>
                <a:gd name="T25" fmla="*/ 317 h 327"/>
                <a:gd name="T26" fmla="*/ 148 w 289"/>
                <a:gd name="T27" fmla="*/ 304 h 327"/>
                <a:gd name="T28" fmla="*/ 89 w 289"/>
                <a:gd name="T29" fmla="*/ 307 h 327"/>
                <a:gd name="T30" fmla="*/ 48 w 289"/>
                <a:gd name="T31" fmla="*/ 303 h 327"/>
                <a:gd name="T32" fmla="*/ 24 w 289"/>
                <a:gd name="T33" fmla="*/ 291 h 327"/>
                <a:gd name="T34" fmla="*/ 0 w 289"/>
                <a:gd name="T35" fmla="*/ 300 h 327"/>
                <a:gd name="T36" fmla="*/ 0 w 289"/>
                <a:gd name="T37" fmla="*/ 261 h 327"/>
                <a:gd name="T38" fmla="*/ 26 w 289"/>
                <a:gd name="T39" fmla="*/ 216 h 327"/>
                <a:gd name="T40" fmla="*/ 39 w 289"/>
                <a:gd name="T41" fmla="*/ 185 h 327"/>
                <a:gd name="T42" fmla="*/ 41 w 289"/>
                <a:gd name="T43" fmla="*/ 177 h 327"/>
                <a:gd name="T44" fmla="*/ 52 w 289"/>
                <a:gd name="T45" fmla="*/ 175 h 327"/>
                <a:gd name="T46" fmla="*/ 57 w 289"/>
                <a:gd name="T47" fmla="*/ 151 h 327"/>
                <a:gd name="T48" fmla="*/ 43 w 289"/>
                <a:gd name="T49" fmla="*/ 126 h 327"/>
                <a:gd name="T50" fmla="*/ 37 w 289"/>
                <a:gd name="T51" fmla="*/ 96 h 327"/>
                <a:gd name="T52" fmla="*/ 33 w 289"/>
                <a:gd name="T53" fmla="*/ 61 h 327"/>
                <a:gd name="T54" fmla="*/ 22 w 289"/>
                <a:gd name="T55" fmla="*/ 55 h 327"/>
                <a:gd name="T56" fmla="*/ 22 w 289"/>
                <a:gd name="T57" fmla="*/ 18 h 327"/>
                <a:gd name="T58" fmla="*/ 8 w 289"/>
                <a:gd name="T59" fmla="*/ 18 h 327"/>
                <a:gd name="T60" fmla="*/ 12 w 289"/>
                <a:gd name="T61" fmla="*/ 4 h 327"/>
                <a:gd name="T62" fmla="*/ 23 w 289"/>
                <a:gd name="T63" fmla="*/ 7 h 327"/>
                <a:gd name="T64" fmla="*/ 56 w 289"/>
                <a:gd name="T65" fmla="*/ 10 h 327"/>
                <a:gd name="T66" fmla="*/ 81 w 289"/>
                <a:gd name="T67" fmla="*/ 0 h 327"/>
                <a:gd name="T68" fmla="*/ 123 w 289"/>
                <a:gd name="T69" fmla="*/ 6 h 327"/>
                <a:gd name="T70" fmla="*/ 133 w 289"/>
                <a:gd name="T71" fmla="*/ 44 h 327"/>
                <a:gd name="T72" fmla="*/ 143 w 289"/>
                <a:gd name="T73" fmla="*/ 48 h 327"/>
                <a:gd name="T74" fmla="*/ 144 w 289"/>
                <a:gd name="T75" fmla="*/ 64 h 327"/>
                <a:gd name="T76" fmla="*/ 185 w 289"/>
                <a:gd name="T77" fmla="*/ 63 h 327"/>
                <a:gd name="T78" fmla="*/ 188 w 289"/>
                <a:gd name="T79" fmla="*/ 36 h 327"/>
                <a:gd name="T80" fmla="*/ 199 w 289"/>
                <a:gd name="T81" fmla="*/ 27 h 327"/>
                <a:gd name="T82" fmla="*/ 211 w 289"/>
                <a:gd name="T83" fmla="*/ 55 h 327"/>
                <a:gd name="T84" fmla="*/ 221 w 289"/>
                <a:gd name="T85" fmla="*/ 48 h 327"/>
                <a:gd name="T86" fmla="*/ 236 w 289"/>
                <a:gd name="T87" fmla="*/ 45 h 327"/>
                <a:gd name="T88" fmla="*/ 245 w 289"/>
                <a:gd name="T89" fmla="*/ 59 h 327"/>
                <a:gd name="T90" fmla="*/ 248 w 289"/>
                <a:gd name="T91" fmla="*/ 111 h 327"/>
                <a:gd name="T92" fmla="*/ 248 w 289"/>
                <a:gd name="T93" fmla="*/ 130 h 327"/>
                <a:gd name="T94" fmla="*/ 261 w 289"/>
                <a:gd name="T95" fmla="*/ 143 h 327"/>
                <a:gd name="T96" fmla="*/ 289 w 289"/>
                <a:gd name="T97" fmla="*/ 143 h 327"/>
                <a:gd name="T98" fmla="*/ 286 w 289"/>
                <a:gd name="T99" fmla="*/ 197 h 327"/>
                <a:gd name="T100" fmla="*/ 286 w 289"/>
                <a:gd name="T101" fmla="*/ 19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9" h="327">
                  <a:moveTo>
                    <a:pt x="286" y="197"/>
                  </a:moveTo>
                  <a:lnTo>
                    <a:pt x="265" y="197"/>
                  </a:lnTo>
                  <a:lnTo>
                    <a:pt x="257" y="183"/>
                  </a:lnTo>
                  <a:lnTo>
                    <a:pt x="248" y="184"/>
                  </a:lnTo>
                  <a:lnTo>
                    <a:pt x="246" y="197"/>
                  </a:lnTo>
                  <a:lnTo>
                    <a:pt x="232" y="199"/>
                  </a:lnTo>
                  <a:lnTo>
                    <a:pt x="230" y="261"/>
                  </a:lnTo>
                  <a:lnTo>
                    <a:pt x="232" y="280"/>
                  </a:lnTo>
                  <a:lnTo>
                    <a:pt x="250" y="304"/>
                  </a:lnTo>
                  <a:lnTo>
                    <a:pt x="252" y="316"/>
                  </a:lnTo>
                  <a:lnTo>
                    <a:pt x="225" y="327"/>
                  </a:lnTo>
                  <a:lnTo>
                    <a:pt x="205" y="324"/>
                  </a:lnTo>
                  <a:lnTo>
                    <a:pt x="156" y="317"/>
                  </a:lnTo>
                  <a:lnTo>
                    <a:pt x="148" y="304"/>
                  </a:lnTo>
                  <a:lnTo>
                    <a:pt x="89" y="307"/>
                  </a:lnTo>
                  <a:lnTo>
                    <a:pt x="48" y="303"/>
                  </a:lnTo>
                  <a:lnTo>
                    <a:pt x="24" y="291"/>
                  </a:lnTo>
                  <a:lnTo>
                    <a:pt x="0" y="300"/>
                  </a:lnTo>
                  <a:lnTo>
                    <a:pt x="0" y="261"/>
                  </a:lnTo>
                  <a:lnTo>
                    <a:pt x="26" y="216"/>
                  </a:lnTo>
                  <a:lnTo>
                    <a:pt x="39" y="185"/>
                  </a:lnTo>
                  <a:lnTo>
                    <a:pt x="41" y="177"/>
                  </a:lnTo>
                  <a:lnTo>
                    <a:pt x="52" y="175"/>
                  </a:lnTo>
                  <a:lnTo>
                    <a:pt x="57" y="151"/>
                  </a:lnTo>
                  <a:lnTo>
                    <a:pt x="43" y="126"/>
                  </a:lnTo>
                  <a:lnTo>
                    <a:pt x="37" y="96"/>
                  </a:lnTo>
                  <a:lnTo>
                    <a:pt x="33" y="61"/>
                  </a:lnTo>
                  <a:lnTo>
                    <a:pt x="22" y="55"/>
                  </a:lnTo>
                  <a:lnTo>
                    <a:pt x="22" y="18"/>
                  </a:lnTo>
                  <a:lnTo>
                    <a:pt x="8" y="18"/>
                  </a:lnTo>
                  <a:lnTo>
                    <a:pt x="12" y="4"/>
                  </a:lnTo>
                  <a:lnTo>
                    <a:pt x="23" y="7"/>
                  </a:lnTo>
                  <a:lnTo>
                    <a:pt x="56" y="10"/>
                  </a:lnTo>
                  <a:lnTo>
                    <a:pt x="81" y="0"/>
                  </a:lnTo>
                  <a:lnTo>
                    <a:pt x="123" y="6"/>
                  </a:lnTo>
                  <a:lnTo>
                    <a:pt x="133" y="44"/>
                  </a:lnTo>
                  <a:lnTo>
                    <a:pt x="143" y="48"/>
                  </a:lnTo>
                  <a:lnTo>
                    <a:pt x="144" y="64"/>
                  </a:lnTo>
                  <a:lnTo>
                    <a:pt x="185" y="63"/>
                  </a:lnTo>
                  <a:lnTo>
                    <a:pt x="188" y="36"/>
                  </a:lnTo>
                  <a:lnTo>
                    <a:pt x="199" y="27"/>
                  </a:lnTo>
                  <a:lnTo>
                    <a:pt x="211" y="55"/>
                  </a:lnTo>
                  <a:lnTo>
                    <a:pt x="221" y="48"/>
                  </a:lnTo>
                  <a:lnTo>
                    <a:pt x="236" y="45"/>
                  </a:lnTo>
                  <a:lnTo>
                    <a:pt x="245" y="59"/>
                  </a:lnTo>
                  <a:lnTo>
                    <a:pt x="248" y="111"/>
                  </a:lnTo>
                  <a:lnTo>
                    <a:pt x="248" y="130"/>
                  </a:lnTo>
                  <a:lnTo>
                    <a:pt x="261" y="143"/>
                  </a:lnTo>
                  <a:lnTo>
                    <a:pt x="289" y="143"/>
                  </a:lnTo>
                  <a:lnTo>
                    <a:pt x="286" y="197"/>
                  </a:lnTo>
                  <a:lnTo>
                    <a:pt x="286" y="19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4" name="Freeform 233">
              <a:extLst>
                <a:ext uri="{FF2B5EF4-FFF2-40B4-BE49-F238E27FC236}">
                  <a16:creationId xmlns:a16="http://schemas.microsoft.com/office/drawing/2014/main" id="{D5009FEE-7378-115B-EF68-4066EB62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717" y="7114910"/>
              <a:ext cx="74288" cy="85187"/>
            </a:xfrm>
            <a:custGeom>
              <a:avLst/>
              <a:gdLst>
                <a:gd name="T0" fmla="*/ 27 w 35"/>
                <a:gd name="T1" fmla="*/ 42 h 42"/>
                <a:gd name="T2" fmla="*/ 12 w 35"/>
                <a:gd name="T3" fmla="*/ 38 h 42"/>
                <a:gd name="T4" fmla="*/ 2 w 35"/>
                <a:gd name="T5" fmla="*/ 34 h 42"/>
                <a:gd name="T6" fmla="*/ 0 w 35"/>
                <a:gd name="T7" fmla="*/ 22 h 42"/>
                <a:gd name="T8" fmla="*/ 4 w 35"/>
                <a:gd name="T9" fmla="*/ 8 h 42"/>
                <a:gd name="T10" fmla="*/ 21 w 35"/>
                <a:gd name="T11" fmla="*/ 0 h 42"/>
                <a:gd name="T12" fmla="*/ 30 w 35"/>
                <a:gd name="T13" fmla="*/ 17 h 42"/>
                <a:gd name="T14" fmla="*/ 35 w 35"/>
                <a:gd name="T15" fmla="*/ 36 h 42"/>
                <a:gd name="T16" fmla="*/ 27 w 35"/>
                <a:gd name="T17" fmla="*/ 42 h 42"/>
                <a:gd name="T18" fmla="*/ 27 w 35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2">
                  <a:moveTo>
                    <a:pt x="27" y="42"/>
                  </a:moveTo>
                  <a:lnTo>
                    <a:pt x="12" y="38"/>
                  </a:lnTo>
                  <a:lnTo>
                    <a:pt x="2" y="34"/>
                  </a:lnTo>
                  <a:lnTo>
                    <a:pt x="0" y="22"/>
                  </a:lnTo>
                  <a:lnTo>
                    <a:pt x="4" y="8"/>
                  </a:lnTo>
                  <a:lnTo>
                    <a:pt x="21" y="0"/>
                  </a:lnTo>
                  <a:lnTo>
                    <a:pt x="30" y="17"/>
                  </a:lnTo>
                  <a:lnTo>
                    <a:pt x="35" y="36"/>
                  </a:lnTo>
                  <a:lnTo>
                    <a:pt x="27" y="42"/>
                  </a:lnTo>
                  <a:lnTo>
                    <a:pt x="27" y="4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5" name="Freeform 234">
              <a:extLst>
                <a:ext uri="{FF2B5EF4-FFF2-40B4-BE49-F238E27FC236}">
                  <a16:creationId xmlns:a16="http://schemas.microsoft.com/office/drawing/2014/main" id="{EBDB63B2-1497-3A9D-7111-1298ED82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3393" y="5437532"/>
              <a:ext cx="392662" cy="494897"/>
            </a:xfrm>
            <a:custGeom>
              <a:avLst/>
              <a:gdLst>
                <a:gd name="T0" fmla="*/ 173 w 185"/>
                <a:gd name="T1" fmla="*/ 49 h 244"/>
                <a:gd name="T2" fmla="*/ 165 w 185"/>
                <a:gd name="T3" fmla="*/ 65 h 244"/>
                <a:gd name="T4" fmla="*/ 170 w 185"/>
                <a:gd name="T5" fmla="*/ 165 h 244"/>
                <a:gd name="T6" fmla="*/ 180 w 185"/>
                <a:gd name="T7" fmla="*/ 172 h 244"/>
                <a:gd name="T8" fmla="*/ 169 w 185"/>
                <a:gd name="T9" fmla="*/ 181 h 244"/>
                <a:gd name="T10" fmla="*/ 162 w 185"/>
                <a:gd name="T11" fmla="*/ 197 h 244"/>
                <a:gd name="T12" fmla="*/ 145 w 185"/>
                <a:gd name="T13" fmla="*/ 211 h 244"/>
                <a:gd name="T14" fmla="*/ 141 w 185"/>
                <a:gd name="T15" fmla="*/ 227 h 244"/>
                <a:gd name="T16" fmla="*/ 133 w 185"/>
                <a:gd name="T17" fmla="*/ 244 h 244"/>
                <a:gd name="T18" fmla="*/ 98 w 185"/>
                <a:gd name="T19" fmla="*/ 223 h 244"/>
                <a:gd name="T20" fmla="*/ 95 w 185"/>
                <a:gd name="T21" fmla="*/ 205 h 244"/>
                <a:gd name="T22" fmla="*/ 71 w 185"/>
                <a:gd name="T23" fmla="*/ 198 h 244"/>
                <a:gd name="T24" fmla="*/ 25 w 185"/>
                <a:gd name="T25" fmla="*/ 159 h 244"/>
                <a:gd name="T26" fmla="*/ 7 w 185"/>
                <a:gd name="T27" fmla="*/ 159 h 244"/>
                <a:gd name="T28" fmla="*/ 0 w 185"/>
                <a:gd name="T29" fmla="*/ 144 h 244"/>
                <a:gd name="T30" fmla="*/ 5 w 185"/>
                <a:gd name="T31" fmla="*/ 119 h 244"/>
                <a:gd name="T32" fmla="*/ 18 w 185"/>
                <a:gd name="T33" fmla="*/ 91 h 244"/>
                <a:gd name="T34" fmla="*/ 18 w 185"/>
                <a:gd name="T35" fmla="*/ 48 h 244"/>
                <a:gd name="T36" fmla="*/ 5 w 185"/>
                <a:gd name="T37" fmla="*/ 25 h 244"/>
                <a:gd name="T38" fmla="*/ 36 w 185"/>
                <a:gd name="T39" fmla="*/ 0 h 244"/>
                <a:gd name="T40" fmla="*/ 61 w 185"/>
                <a:gd name="T41" fmla="*/ 7 h 244"/>
                <a:gd name="T42" fmla="*/ 82 w 185"/>
                <a:gd name="T43" fmla="*/ 23 h 244"/>
                <a:gd name="T44" fmla="*/ 85 w 185"/>
                <a:gd name="T45" fmla="*/ 38 h 244"/>
                <a:gd name="T46" fmla="*/ 135 w 185"/>
                <a:gd name="T47" fmla="*/ 34 h 244"/>
                <a:gd name="T48" fmla="*/ 135 w 185"/>
                <a:gd name="T49" fmla="*/ 24 h 244"/>
                <a:gd name="T50" fmla="*/ 166 w 185"/>
                <a:gd name="T51" fmla="*/ 23 h 244"/>
                <a:gd name="T52" fmla="*/ 174 w 185"/>
                <a:gd name="T53" fmla="*/ 32 h 244"/>
                <a:gd name="T54" fmla="*/ 185 w 185"/>
                <a:gd name="T55" fmla="*/ 38 h 244"/>
                <a:gd name="T56" fmla="*/ 173 w 185"/>
                <a:gd name="T57" fmla="*/ 49 h 244"/>
                <a:gd name="T58" fmla="*/ 173 w 185"/>
                <a:gd name="T59" fmla="*/ 4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" h="244">
                  <a:moveTo>
                    <a:pt x="173" y="49"/>
                  </a:moveTo>
                  <a:lnTo>
                    <a:pt x="165" y="65"/>
                  </a:lnTo>
                  <a:lnTo>
                    <a:pt x="170" y="165"/>
                  </a:lnTo>
                  <a:lnTo>
                    <a:pt x="180" y="172"/>
                  </a:lnTo>
                  <a:lnTo>
                    <a:pt x="169" y="181"/>
                  </a:lnTo>
                  <a:lnTo>
                    <a:pt x="162" y="197"/>
                  </a:lnTo>
                  <a:lnTo>
                    <a:pt x="145" y="211"/>
                  </a:lnTo>
                  <a:lnTo>
                    <a:pt x="141" y="227"/>
                  </a:lnTo>
                  <a:lnTo>
                    <a:pt x="133" y="244"/>
                  </a:lnTo>
                  <a:lnTo>
                    <a:pt x="98" y="223"/>
                  </a:lnTo>
                  <a:lnTo>
                    <a:pt x="95" y="205"/>
                  </a:lnTo>
                  <a:lnTo>
                    <a:pt x="71" y="198"/>
                  </a:lnTo>
                  <a:lnTo>
                    <a:pt x="25" y="159"/>
                  </a:lnTo>
                  <a:lnTo>
                    <a:pt x="7" y="159"/>
                  </a:lnTo>
                  <a:lnTo>
                    <a:pt x="0" y="144"/>
                  </a:lnTo>
                  <a:lnTo>
                    <a:pt x="5" y="119"/>
                  </a:lnTo>
                  <a:lnTo>
                    <a:pt x="18" y="91"/>
                  </a:lnTo>
                  <a:lnTo>
                    <a:pt x="18" y="48"/>
                  </a:lnTo>
                  <a:lnTo>
                    <a:pt x="5" y="25"/>
                  </a:lnTo>
                  <a:lnTo>
                    <a:pt x="36" y="0"/>
                  </a:lnTo>
                  <a:lnTo>
                    <a:pt x="61" y="7"/>
                  </a:lnTo>
                  <a:lnTo>
                    <a:pt x="82" y="23"/>
                  </a:lnTo>
                  <a:lnTo>
                    <a:pt x="85" y="38"/>
                  </a:lnTo>
                  <a:lnTo>
                    <a:pt x="135" y="34"/>
                  </a:lnTo>
                  <a:lnTo>
                    <a:pt x="135" y="24"/>
                  </a:lnTo>
                  <a:lnTo>
                    <a:pt x="166" y="23"/>
                  </a:lnTo>
                  <a:lnTo>
                    <a:pt x="174" y="32"/>
                  </a:lnTo>
                  <a:lnTo>
                    <a:pt x="185" y="38"/>
                  </a:lnTo>
                  <a:lnTo>
                    <a:pt x="173" y="49"/>
                  </a:lnTo>
                  <a:lnTo>
                    <a:pt x="173" y="4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6" name="Freeform 235">
              <a:extLst>
                <a:ext uri="{FF2B5EF4-FFF2-40B4-BE49-F238E27FC236}">
                  <a16:creationId xmlns:a16="http://schemas.microsoft.com/office/drawing/2014/main" id="{68BC8140-6DB3-3AD7-F8F9-A0ABE1B65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3066" y="4614054"/>
              <a:ext cx="696177" cy="900551"/>
            </a:xfrm>
            <a:custGeom>
              <a:avLst/>
              <a:gdLst>
                <a:gd name="T0" fmla="*/ 304 w 328"/>
                <a:gd name="T1" fmla="*/ 356 h 444"/>
                <a:gd name="T2" fmla="*/ 300 w 328"/>
                <a:gd name="T3" fmla="*/ 388 h 444"/>
                <a:gd name="T4" fmla="*/ 275 w 328"/>
                <a:gd name="T5" fmla="*/ 413 h 444"/>
                <a:gd name="T6" fmla="*/ 246 w 328"/>
                <a:gd name="T7" fmla="*/ 421 h 444"/>
                <a:gd name="T8" fmla="*/ 221 w 328"/>
                <a:gd name="T9" fmla="*/ 421 h 444"/>
                <a:gd name="T10" fmla="*/ 204 w 328"/>
                <a:gd name="T11" fmla="*/ 444 h 444"/>
                <a:gd name="T12" fmla="*/ 193 w 328"/>
                <a:gd name="T13" fmla="*/ 438 h 444"/>
                <a:gd name="T14" fmla="*/ 185 w 328"/>
                <a:gd name="T15" fmla="*/ 429 h 444"/>
                <a:gd name="T16" fmla="*/ 154 w 328"/>
                <a:gd name="T17" fmla="*/ 430 h 444"/>
                <a:gd name="T18" fmla="*/ 154 w 328"/>
                <a:gd name="T19" fmla="*/ 440 h 444"/>
                <a:gd name="T20" fmla="*/ 104 w 328"/>
                <a:gd name="T21" fmla="*/ 444 h 444"/>
                <a:gd name="T22" fmla="*/ 101 w 328"/>
                <a:gd name="T23" fmla="*/ 429 h 444"/>
                <a:gd name="T24" fmla="*/ 80 w 328"/>
                <a:gd name="T25" fmla="*/ 413 h 444"/>
                <a:gd name="T26" fmla="*/ 55 w 328"/>
                <a:gd name="T27" fmla="*/ 406 h 444"/>
                <a:gd name="T28" fmla="*/ 57 w 328"/>
                <a:gd name="T29" fmla="*/ 392 h 444"/>
                <a:gd name="T30" fmla="*/ 45 w 328"/>
                <a:gd name="T31" fmla="*/ 374 h 444"/>
                <a:gd name="T32" fmla="*/ 37 w 328"/>
                <a:gd name="T33" fmla="*/ 368 h 444"/>
                <a:gd name="T34" fmla="*/ 27 w 328"/>
                <a:gd name="T35" fmla="*/ 358 h 444"/>
                <a:gd name="T36" fmla="*/ 26 w 328"/>
                <a:gd name="T37" fmla="*/ 341 h 444"/>
                <a:gd name="T38" fmla="*/ 14 w 328"/>
                <a:gd name="T39" fmla="*/ 337 h 444"/>
                <a:gd name="T40" fmla="*/ 0 w 328"/>
                <a:gd name="T41" fmla="*/ 315 h 444"/>
                <a:gd name="T42" fmla="*/ 24 w 328"/>
                <a:gd name="T43" fmla="*/ 312 h 444"/>
                <a:gd name="T44" fmla="*/ 31 w 328"/>
                <a:gd name="T45" fmla="*/ 261 h 444"/>
                <a:gd name="T46" fmla="*/ 49 w 328"/>
                <a:gd name="T47" fmla="*/ 259 h 444"/>
                <a:gd name="T48" fmla="*/ 53 w 328"/>
                <a:gd name="T49" fmla="*/ 207 h 444"/>
                <a:gd name="T50" fmla="*/ 82 w 328"/>
                <a:gd name="T51" fmla="*/ 201 h 444"/>
                <a:gd name="T52" fmla="*/ 80 w 328"/>
                <a:gd name="T53" fmla="*/ 138 h 444"/>
                <a:gd name="T54" fmla="*/ 64 w 328"/>
                <a:gd name="T55" fmla="*/ 134 h 444"/>
                <a:gd name="T56" fmla="*/ 65 w 328"/>
                <a:gd name="T57" fmla="*/ 115 h 444"/>
                <a:gd name="T58" fmla="*/ 86 w 328"/>
                <a:gd name="T59" fmla="*/ 117 h 444"/>
                <a:gd name="T60" fmla="*/ 84 w 328"/>
                <a:gd name="T61" fmla="*/ 98 h 444"/>
                <a:gd name="T62" fmla="*/ 74 w 328"/>
                <a:gd name="T63" fmla="*/ 74 h 444"/>
                <a:gd name="T64" fmla="*/ 73 w 328"/>
                <a:gd name="T65" fmla="*/ 44 h 444"/>
                <a:gd name="T66" fmla="*/ 89 w 328"/>
                <a:gd name="T67" fmla="*/ 0 h 444"/>
                <a:gd name="T68" fmla="*/ 98 w 328"/>
                <a:gd name="T69" fmla="*/ 19 h 444"/>
                <a:gd name="T70" fmla="*/ 110 w 328"/>
                <a:gd name="T71" fmla="*/ 40 h 444"/>
                <a:gd name="T72" fmla="*/ 121 w 328"/>
                <a:gd name="T73" fmla="*/ 55 h 444"/>
                <a:gd name="T74" fmla="*/ 135 w 328"/>
                <a:gd name="T75" fmla="*/ 84 h 444"/>
                <a:gd name="T76" fmla="*/ 144 w 328"/>
                <a:gd name="T77" fmla="*/ 104 h 444"/>
                <a:gd name="T78" fmla="*/ 146 w 328"/>
                <a:gd name="T79" fmla="*/ 123 h 444"/>
                <a:gd name="T80" fmla="*/ 175 w 328"/>
                <a:gd name="T81" fmla="*/ 131 h 444"/>
                <a:gd name="T82" fmla="*/ 187 w 328"/>
                <a:gd name="T83" fmla="*/ 162 h 444"/>
                <a:gd name="T84" fmla="*/ 205 w 328"/>
                <a:gd name="T85" fmla="*/ 196 h 444"/>
                <a:gd name="T86" fmla="*/ 200 w 328"/>
                <a:gd name="T87" fmla="*/ 213 h 444"/>
                <a:gd name="T88" fmla="*/ 195 w 328"/>
                <a:gd name="T89" fmla="*/ 258 h 444"/>
                <a:gd name="T90" fmla="*/ 221 w 328"/>
                <a:gd name="T91" fmla="*/ 262 h 444"/>
                <a:gd name="T92" fmla="*/ 240 w 328"/>
                <a:gd name="T93" fmla="*/ 278 h 444"/>
                <a:gd name="T94" fmla="*/ 278 w 328"/>
                <a:gd name="T95" fmla="*/ 316 h 444"/>
                <a:gd name="T96" fmla="*/ 306 w 328"/>
                <a:gd name="T97" fmla="*/ 314 h 444"/>
                <a:gd name="T98" fmla="*/ 328 w 328"/>
                <a:gd name="T99" fmla="*/ 336 h 444"/>
                <a:gd name="T100" fmla="*/ 304 w 328"/>
                <a:gd name="T101" fmla="*/ 356 h 444"/>
                <a:gd name="T102" fmla="*/ 304 w 328"/>
                <a:gd name="T103" fmla="*/ 356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444">
                  <a:moveTo>
                    <a:pt x="304" y="356"/>
                  </a:moveTo>
                  <a:lnTo>
                    <a:pt x="300" y="388"/>
                  </a:lnTo>
                  <a:lnTo>
                    <a:pt x="275" y="413"/>
                  </a:lnTo>
                  <a:lnTo>
                    <a:pt x="246" y="421"/>
                  </a:lnTo>
                  <a:lnTo>
                    <a:pt x="221" y="421"/>
                  </a:lnTo>
                  <a:lnTo>
                    <a:pt x="204" y="444"/>
                  </a:lnTo>
                  <a:lnTo>
                    <a:pt x="193" y="438"/>
                  </a:lnTo>
                  <a:lnTo>
                    <a:pt x="185" y="429"/>
                  </a:lnTo>
                  <a:lnTo>
                    <a:pt x="154" y="430"/>
                  </a:lnTo>
                  <a:lnTo>
                    <a:pt x="154" y="440"/>
                  </a:lnTo>
                  <a:lnTo>
                    <a:pt x="104" y="444"/>
                  </a:lnTo>
                  <a:lnTo>
                    <a:pt x="101" y="429"/>
                  </a:lnTo>
                  <a:lnTo>
                    <a:pt x="80" y="413"/>
                  </a:lnTo>
                  <a:lnTo>
                    <a:pt x="55" y="406"/>
                  </a:lnTo>
                  <a:lnTo>
                    <a:pt x="57" y="392"/>
                  </a:lnTo>
                  <a:lnTo>
                    <a:pt x="45" y="374"/>
                  </a:lnTo>
                  <a:lnTo>
                    <a:pt x="37" y="368"/>
                  </a:lnTo>
                  <a:lnTo>
                    <a:pt x="27" y="358"/>
                  </a:lnTo>
                  <a:lnTo>
                    <a:pt x="26" y="341"/>
                  </a:lnTo>
                  <a:lnTo>
                    <a:pt x="14" y="337"/>
                  </a:lnTo>
                  <a:lnTo>
                    <a:pt x="0" y="315"/>
                  </a:lnTo>
                  <a:lnTo>
                    <a:pt x="24" y="312"/>
                  </a:lnTo>
                  <a:lnTo>
                    <a:pt x="31" y="261"/>
                  </a:lnTo>
                  <a:lnTo>
                    <a:pt x="49" y="259"/>
                  </a:lnTo>
                  <a:lnTo>
                    <a:pt x="53" y="207"/>
                  </a:lnTo>
                  <a:lnTo>
                    <a:pt x="82" y="201"/>
                  </a:lnTo>
                  <a:lnTo>
                    <a:pt x="80" y="138"/>
                  </a:lnTo>
                  <a:lnTo>
                    <a:pt x="64" y="134"/>
                  </a:lnTo>
                  <a:lnTo>
                    <a:pt x="65" y="115"/>
                  </a:lnTo>
                  <a:lnTo>
                    <a:pt x="86" y="117"/>
                  </a:lnTo>
                  <a:lnTo>
                    <a:pt x="84" y="98"/>
                  </a:lnTo>
                  <a:lnTo>
                    <a:pt x="74" y="74"/>
                  </a:lnTo>
                  <a:lnTo>
                    <a:pt x="73" y="44"/>
                  </a:lnTo>
                  <a:lnTo>
                    <a:pt x="89" y="0"/>
                  </a:lnTo>
                  <a:lnTo>
                    <a:pt x="98" y="19"/>
                  </a:lnTo>
                  <a:lnTo>
                    <a:pt x="110" y="40"/>
                  </a:lnTo>
                  <a:lnTo>
                    <a:pt x="121" y="55"/>
                  </a:lnTo>
                  <a:lnTo>
                    <a:pt x="135" y="84"/>
                  </a:lnTo>
                  <a:lnTo>
                    <a:pt x="144" y="104"/>
                  </a:lnTo>
                  <a:lnTo>
                    <a:pt x="146" y="123"/>
                  </a:lnTo>
                  <a:lnTo>
                    <a:pt x="175" y="131"/>
                  </a:lnTo>
                  <a:lnTo>
                    <a:pt x="187" y="162"/>
                  </a:lnTo>
                  <a:lnTo>
                    <a:pt x="205" y="196"/>
                  </a:lnTo>
                  <a:lnTo>
                    <a:pt x="200" y="213"/>
                  </a:lnTo>
                  <a:lnTo>
                    <a:pt x="195" y="258"/>
                  </a:lnTo>
                  <a:lnTo>
                    <a:pt x="221" y="262"/>
                  </a:lnTo>
                  <a:lnTo>
                    <a:pt x="240" y="278"/>
                  </a:lnTo>
                  <a:lnTo>
                    <a:pt x="278" y="316"/>
                  </a:lnTo>
                  <a:lnTo>
                    <a:pt x="306" y="314"/>
                  </a:lnTo>
                  <a:lnTo>
                    <a:pt x="328" y="336"/>
                  </a:lnTo>
                  <a:lnTo>
                    <a:pt x="304" y="356"/>
                  </a:lnTo>
                  <a:lnTo>
                    <a:pt x="304" y="35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7" name="Freeform 236">
              <a:extLst>
                <a:ext uri="{FF2B5EF4-FFF2-40B4-BE49-F238E27FC236}">
                  <a16:creationId xmlns:a16="http://schemas.microsoft.com/office/drawing/2014/main" id="{994CCC58-5EBF-34B2-5781-E00A2DB51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3604" y="5037962"/>
              <a:ext cx="528501" cy="748433"/>
            </a:xfrm>
            <a:custGeom>
              <a:avLst/>
              <a:gdLst>
                <a:gd name="T0" fmla="*/ 237 w 249"/>
                <a:gd name="T1" fmla="*/ 53 h 369"/>
                <a:gd name="T2" fmla="*/ 229 w 249"/>
                <a:gd name="T3" fmla="*/ 81 h 369"/>
                <a:gd name="T4" fmla="*/ 208 w 249"/>
                <a:gd name="T5" fmla="*/ 107 h 369"/>
                <a:gd name="T6" fmla="*/ 194 w 249"/>
                <a:gd name="T7" fmla="*/ 140 h 369"/>
                <a:gd name="T8" fmla="*/ 184 w 249"/>
                <a:gd name="T9" fmla="*/ 185 h 369"/>
                <a:gd name="T10" fmla="*/ 157 w 249"/>
                <a:gd name="T11" fmla="*/ 221 h 369"/>
                <a:gd name="T12" fmla="*/ 116 w 249"/>
                <a:gd name="T13" fmla="*/ 263 h 369"/>
                <a:gd name="T14" fmla="*/ 72 w 249"/>
                <a:gd name="T15" fmla="*/ 303 h 369"/>
                <a:gd name="T16" fmla="*/ 45 w 249"/>
                <a:gd name="T17" fmla="*/ 321 h 369"/>
                <a:gd name="T18" fmla="*/ 32 w 249"/>
                <a:gd name="T19" fmla="*/ 345 h 369"/>
                <a:gd name="T20" fmla="*/ 15 w 249"/>
                <a:gd name="T21" fmla="*/ 369 h 369"/>
                <a:gd name="T22" fmla="*/ 5 w 249"/>
                <a:gd name="T23" fmla="*/ 362 h 369"/>
                <a:gd name="T24" fmla="*/ 0 w 249"/>
                <a:gd name="T25" fmla="*/ 262 h 369"/>
                <a:gd name="T26" fmla="*/ 8 w 249"/>
                <a:gd name="T27" fmla="*/ 246 h 369"/>
                <a:gd name="T28" fmla="*/ 20 w 249"/>
                <a:gd name="T29" fmla="*/ 235 h 369"/>
                <a:gd name="T30" fmla="*/ 37 w 249"/>
                <a:gd name="T31" fmla="*/ 212 h 369"/>
                <a:gd name="T32" fmla="*/ 62 w 249"/>
                <a:gd name="T33" fmla="*/ 212 h 369"/>
                <a:gd name="T34" fmla="*/ 91 w 249"/>
                <a:gd name="T35" fmla="*/ 204 h 369"/>
                <a:gd name="T36" fmla="*/ 116 w 249"/>
                <a:gd name="T37" fmla="*/ 179 h 369"/>
                <a:gd name="T38" fmla="*/ 120 w 249"/>
                <a:gd name="T39" fmla="*/ 147 h 369"/>
                <a:gd name="T40" fmla="*/ 144 w 249"/>
                <a:gd name="T41" fmla="*/ 127 h 369"/>
                <a:gd name="T42" fmla="*/ 122 w 249"/>
                <a:gd name="T43" fmla="*/ 105 h 369"/>
                <a:gd name="T44" fmla="*/ 94 w 249"/>
                <a:gd name="T45" fmla="*/ 107 h 369"/>
                <a:gd name="T46" fmla="*/ 56 w 249"/>
                <a:gd name="T47" fmla="*/ 69 h 369"/>
                <a:gd name="T48" fmla="*/ 37 w 249"/>
                <a:gd name="T49" fmla="*/ 53 h 369"/>
                <a:gd name="T50" fmla="*/ 61 w 249"/>
                <a:gd name="T51" fmla="*/ 32 h 369"/>
                <a:gd name="T52" fmla="*/ 87 w 249"/>
                <a:gd name="T53" fmla="*/ 42 h 369"/>
                <a:gd name="T54" fmla="*/ 135 w 249"/>
                <a:gd name="T55" fmla="*/ 45 h 369"/>
                <a:gd name="T56" fmla="*/ 151 w 249"/>
                <a:gd name="T57" fmla="*/ 36 h 369"/>
                <a:gd name="T58" fmla="*/ 167 w 249"/>
                <a:gd name="T59" fmla="*/ 27 h 369"/>
                <a:gd name="T60" fmla="*/ 192 w 249"/>
                <a:gd name="T61" fmla="*/ 23 h 369"/>
                <a:gd name="T62" fmla="*/ 217 w 249"/>
                <a:gd name="T63" fmla="*/ 0 h 369"/>
                <a:gd name="T64" fmla="*/ 234 w 249"/>
                <a:gd name="T65" fmla="*/ 24 h 369"/>
                <a:gd name="T66" fmla="*/ 249 w 249"/>
                <a:gd name="T67" fmla="*/ 39 h 369"/>
                <a:gd name="T68" fmla="*/ 237 w 249"/>
                <a:gd name="T69" fmla="*/ 53 h 369"/>
                <a:gd name="T70" fmla="*/ 237 w 249"/>
                <a:gd name="T71" fmla="*/ 5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9" h="369">
                  <a:moveTo>
                    <a:pt x="237" y="53"/>
                  </a:moveTo>
                  <a:lnTo>
                    <a:pt x="229" y="81"/>
                  </a:lnTo>
                  <a:lnTo>
                    <a:pt x="208" y="107"/>
                  </a:lnTo>
                  <a:lnTo>
                    <a:pt x="194" y="140"/>
                  </a:lnTo>
                  <a:lnTo>
                    <a:pt x="184" y="185"/>
                  </a:lnTo>
                  <a:lnTo>
                    <a:pt x="157" y="221"/>
                  </a:lnTo>
                  <a:lnTo>
                    <a:pt x="116" y="263"/>
                  </a:lnTo>
                  <a:lnTo>
                    <a:pt x="72" y="303"/>
                  </a:lnTo>
                  <a:lnTo>
                    <a:pt x="45" y="321"/>
                  </a:lnTo>
                  <a:lnTo>
                    <a:pt x="32" y="345"/>
                  </a:lnTo>
                  <a:lnTo>
                    <a:pt x="15" y="369"/>
                  </a:lnTo>
                  <a:lnTo>
                    <a:pt x="5" y="362"/>
                  </a:lnTo>
                  <a:lnTo>
                    <a:pt x="0" y="262"/>
                  </a:lnTo>
                  <a:lnTo>
                    <a:pt x="8" y="246"/>
                  </a:lnTo>
                  <a:lnTo>
                    <a:pt x="20" y="235"/>
                  </a:lnTo>
                  <a:lnTo>
                    <a:pt x="37" y="212"/>
                  </a:lnTo>
                  <a:lnTo>
                    <a:pt x="62" y="212"/>
                  </a:lnTo>
                  <a:lnTo>
                    <a:pt x="91" y="204"/>
                  </a:lnTo>
                  <a:lnTo>
                    <a:pt x="116" y="179"/>
                  </a:lnTo>
                  <a:lnTo>
                    <a:pt x="120" y="147"/>
                  </a:lnTo>
                  <a:lnTo>
                    <a:pt x="144" y="127"/>
                  </a:lnTo>
                  <a:lnTo>
                    <a:pt x="122" y="105"/>
                  </a:lnTo>
                  <a:lnTo>
                    <a:pt x="94" y="107"/>
                  </a:lnTo>
                  <a:lnTo>
                    <a:pt x="56" y="69"/>
                  </a:lnTo>
                  <a:lnTo>
                    <a:pt x="37" y="53"/>
                  </a:lnTo>
                  <a:lnTo>
                    <a:pt x="61" y="32"/>
                  </a:lnTo>
                  <a:lnTo>
                    <a:pt x="87" y="42"/>
                  </a:lnTo>
                  <a:lnTo>
                    <a:pt x="135" y="45"/>
                  </a:lnTo>
                  <a:lnTo>
                    <a:pt x="151" y="36"/>
                  </a:lnTo>
                  <a:lnTo>
                    <a:pt x="167" y="27"/>
                  </a:lnTo>
                  <a:lnTo>
                    <a:pt x="192" y="23"/>
                  </a:lnTo>
                  <a:lnTo>
                    <a:pt x="217" y="0"/>
                  </a:lnTo>
                  <a:lnTo>
                    <a:pt x="234" y="24"/>
                  </a:lnTo>
                  <a:lnTo>
                    <a:pt x="249" y="39"/>
                  </a:lnTo>
                  <a:lnTo>
                    <a:pt x="237" y="53"/>
                  </a:lnTo>
                  <a:lnTo>
                    <a:pt x="237" y="5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8" name="Freeform 237">
              <a:extLst>
                <a:ext uri="{FF2B5EF4-FFF2-40B4-BE49-F238E27FC236}">
                  <a16:creationId xmlns:a16="http://schemas.microsoft.com/office/drawing/2014/main" id="{5252DDBA-360F-9606-0272-28E165702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309" y="3865623"/>
              <a:ext cx="751362" cy="855929"/>
            </a:xfrm>
            <a:custGeom>
              <a:avLst/>
              <a:gdLst>
                <a:gd name="T0" fmla="*/ 351 w 354"/>
                <a:gd name="T1" fmla="*/ 55 h 422"/>
                <a:gd name="T2" fmla="*/ 352 w 354"/>
                <a:gd name="T3" fmla="*/ 335 h 422"/>
                <a:gd name="T4" fmla="*/ 351 w 354"/>
                <a:gd name="T5" fmla="*/ 376 h 422"/>
                <a:gd name="T6" fmla="*/ 334 w 354"/>
                <a:gd name="T7" fmla="*/ 380 h 422"/>
                <a:gd name="T8" fmla="*/ 338 w 354"/>
                <a:gd name="T9" fmla="*/ 422 h 422"/>
                <a:gd name="T10" fmla="*/ 322 w 354"/>
                <a:gd name="T11" fmla="*/ 420 h 422"/>
                <a:gd name="T12" fmla="*/ 284 w 354"/>
                <a:gd name="T13" fmla="*/ 389 h 422"/>
                <a:gd name="T14" fmla="*/ 268 w 354"/>
                <a:gd name="T15" fmla="*/ 380 h 422"/>
                <a:gd name="T16" fmla="*/ 233 w 354"/>
                <a:gd name="T17" fmla="*/ 364 h 422"/>
                <a:gd name="T18" fmla="*/ 220 w 354"/>
                <a:gd name="T19" fmla="*/ 343 h 422"/>
                <a:gd name="T20" fmla="*/ 181 w 354"/>
                <a:gd name="T21" fmla="*/ 336 h 422"/>
                <a:gd name="T22" fmla="*/ 173 w 354"/>
                <a:gd name="T23" fmla="*/ 317 h 422"/>
                <a:gd name="T24" fmla="*/ 153 w 354"/>
                <a:gd name="T25" fmla="*/ 310 h 422"/>
                <a:gd name="T26" fmla="*/ 150 w 354"/>
                <a:gd name="T27" fmla="*/ 301 h 422"/>
                <a:gd name="T28" fmla="*/ 129 w 354"/>
                <a:gd name="T29" fmla="*/ 298 h 422"/>
                <a:gd name="T30" fmla="*/ 113 w 354"/>
                <a:gd name="T31" fmla="*/ 293 h 422"/>
                <a:gd name="T32" fmla="*/ 87 w 354"/>
                <a:gd name="T33" fmla="*/ 290 h 422"/>
                <a:gd name="T34" fmla="*/ 84 w 354"/>
                <a:gd name="T35" fmla="*/ 278 h 422"/>
                <a:gd name="T36" fmla="*/ 54 w 354"/>
                <a:gd name="T37" fmla="*/ 278 h 422"/>
                <a:gd name="T38" fmla="*/ 50 w 354"/>
                <a:gd name="T39" fmla="*/ 255 h 422"/>
                <a:gd name="T40" fmla="*/ 14 w 354"/>
                <a:gd name="T41" fmla="*/ 248 h 422"/>
                <a:gd name="T42" fmla="*/ 1 w 354"/>
                <a:gd name="T43" fmla="*/ 236 h 422"/>
                <a:gd name="T44" fmla="*/ 0 w 354"/>
                <a:gd name="T45" fmla="*/ 208 h 422"/>
                <a:gd name="T46" fmla="*/ 5 w 354"/>
                <a:gd name="T47" fmla="*/ 52 h 422"/>
                <a:gd name="T48" fmla="*/ 29 w 354"/>
                <a:gd name="T49" fmla="*/ 42 h 422"/>
                <a:gd name="T50" fmla="*/ 41 w 354"/>
                <a:gd name="T51" fmla="*/ 38 h 422"/>
                <a:gd name="T52" fmla="*/ 44 w 354"/>
                <a:gd name="T53" fmla="*/ 1 h 422"/>
                <a:gd name="T54" fmla="*/ 63 w 354"/>
                <a:gd name="T55" fmla="*/ 13 h 422"/>
                <a:gd name="T56" fmla="*/ 78 w 354"/>
                <a:gd name="T57" fmla="*/ 15 h 422"/>
                <a:gd name="T58" fmla="*/ 129 w 354"/>
                <a:gd name="T59" fmla="*/ 23 h 422"/>
                <a:gd name="T60" fmla="*/ 137 w 354"/>
                <a:gd name="T61" fmla="*/ 43 h 422"/>
                <a:gd name="T62" fmla="*/ 174 w 354"/>
                <a:gd name="T63" fmla="*/ 48 h 422"/>
                <a:gd name="T64" fmla="*/ 175 w 354"/>
                <a:gd name="T65" fmla="*/ 60 h 422"/>
                <a:gd name="T66" fmla="*/ 207 w 354"/>
                <a:gd name="T67" fmla="*/ 68 h 422"/>
                <a:gd name="T68" fmla="*/ 228 w 354"/>
                <a:gd name="T69" fmla="*/ 76 h 422"/>
                <a:gd name="T70" fmla="*/ 233 w 354"/>
                <a:gd name="T71" fmla="*/ 64 h 422"/>
                <a:gd name="T72" fmla="*/ 233 w 354"/>
                <a:gd name="T73" fmla="*/ 31 h 422"/>
                <a:gd name="T74" fmla="*/ 244 w 354"/>
                <a:gd name="T75" fmla="*/ 22 h 422"/>
                <a:gd name="T76" fmla="*/ 255 w 354"/>
                <a:gd name="T77" fmla="*/ 7 h 422"/>
                <a:gd name="T78" fmla="*/ 263 w 354"/>
                <a:gd name="T79" fmla="*/ 0 h 422"/>
                <a:gd name="T80" fmla="*/ 286 w 354"/>
                <a:gd name="T81" fmla="*/ 1 h 422"/>
                <a:gd name="T82" fmla="*/ 301 w 354"/>
                <a:gd name="T83" fmla="*/ 14 h 422"/>
                <a:gd name="T84" fmla="*/ 313 w 354"/>
                <a:gd name="T85" fmla="*/ 25 h 422"/>
                <a:gd name="T86" fmla="*/ 334 w 354"/>
                <a:gd name="T87" fmla="*/ 25 h 422"/>
                <a:gd name="T88" fmla="*/ 354 w 354"/>
                <a:gd name="T89" fmla="*/ 31 h 422"/>
                <a:gd name="T90" fmla="*/ 351 w 354"/>
                <a:gd name="T91" fmla="*/ 55 h 422"/>
                <a:gd name="T92" fmla="*/ 351 w 354"/>
                <a:gd name="T93" fmla="*/ 5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4" h="422">
                  <a:moveTo>
                    <a:pt x="351" y="55"/>
                  </a:moveTo>
                  <a:lnTo>
                    <a:pt x="352" y="335"/>
                  </a:lnTo>
                  <a:lnTo>
                    <a:pt x="351" y="376"/>
                  </a:lnTo>
                  <a:lnTo>
                    <a:pt x="334" y="380"/>
                  </a:lnTo>
                  <a:lnTo>
                    <a:pt x="338" y="422"/>
                  </a:lnTo>
                  <a:lnTo>
                    <a:pt x="322" y="420"/>
                  </a:lnTo>
                  <a:lnTo>
                    <a:pt x="284" y="389"/>
                  </a:lnTo>
                  <a:lnTo>
                    <a:pt x="268" y="380"/>
                  </a:lnTo>
                  <a:lnTo>
                    <a:pt x="233" y="364"/>
                  </a:lnTo>
                  <a:lnTo>
                    <a:pt x="220" y="343"/>
                  </a:lnTo>
                  <a:lnTo>
                    <a:pt x="181" y="336"/>
                  </a:lnTo>
                  <a:lnTo>
                    <a:pt x="173" y="317"/>
                  </a:lnTo>
                  <a:lnTo>
                    <a:pt x="153" y="310"/>
                  </a:lnTo>
                  <a:lnTo>
                    <a:pt x="150" y="301"/>
                  </a:lnTo>
                  <a:lnTo>
                    <a:pt x="129" y="298"/>
                  </a:lnTo>
                  <a:lnTo>
                    <a:pt x="113" y="293"/>
                  </a:lnTo>
                  <a:lnTo>
                    <a:pt x="87" y="290"/>
                  </a:lnTo>
                  <a:lnTo>
                    <a:pt x="84" y="278"/>
                  </a:lnTo>
                  <a:lnTo>
                    <a:pt x="54" y="278"/>
                  </a:lnTo>
                  <a:lnTo>
                    <a:pt x="50" y="255"/>
                  </a:lnTo>
                  <a:lnTo>
                    <a:pt x="14" y="248"/>
                  </a:lnTo>
                  <a:lnTo>
                    <a:pt x="1" y="236"/>
                  </a:lnTo>
                  <a:lnTo>
                    <a:pt x="0" y="208"/>
                  </a:lnTo>
                  <a:lnTo>
                    <a:pt x="5" y="52"/>
                  </a:lnTo>
                  <a:lnTo>
                    <a:pt x="29" y="42"/>
                  </a:lnTo>
                  <a:lnTo>
                    <a:pt x="41" y="38"/>
                  </a:lnTo>
                  <a:lnTo>
                    <a:pt x="44" y="1"/>
                  </a:lnTo>
                  <a:lnTo>
                    <a:pt x="63" y="13"/>
                  </a:lnTo>
                  <a:lnTo>
                    <a:pt x="78" y="15"/>
                  </a:lnTo>
                  <a:lnTo>
                    <a:pt x="129" y="23"/>
                  </a:lnTo>
                  <a:lnTo>
                    <a:pt x="137" y="43"/>
                  </a:lnTo>
                  <a:lnTo>
                    <a:pt x="174" y="48"/>
                  </a:lnTo>
                  <a:lnTo>
                    <a:pt x="175" y="60"/>
                  </a:lnTo>
                  <a:lnTo>
                    <a:pt x="207" y="68"/>
                  </a:lnTo>
                  <a:lnTo>
                    <a:pt x="228" y="76"/>
                  </a:lnTo>
                  <a:lnTo>
                    <a:pt x="233" y="64"/>
                  </a:lnTo>
                  <a:lnTo>
                    <a:pt x="233" y="31"/>
                  </a:lnTo>
                  <a:lnTo>
                    <a:pt x="244" y="22"/>
                  </a:lnTo>
                  <a:lnTo>
                    <a:pt x="255" y="7"/>
                  </a:lnTo>
                  <a:lnTo>
                    <a:pt x="263" y="0"/>
                  </a:lnTo>
                  <a:lnTo>
                    <a:pt x="286" y="1"/>
                  </a:lnTo>
                  <a:lnTo>
                    <a:pt x="301" y="14"/>
                  </a:lnTo>
                  <a:lnTo>
                    <a:pt x="313" y="25"/>
                  </a:lnTo>
                  <a:lnTo>
                    <a:pt x="334" y="25"/>
                  </a:lnTo>
                  <a:lnTo>
                    <a:pt x="354" y="31"/>
                  </a:lnTo>
                  <a:lnTo>
                    <a:pt x="351" y="55"/>
                  </a:lnTo>
                  <a:lnTo>
                    <a:pt x="351" y="5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9" name="Freeform 238">
              <a:extLst>
                <a:ext uri="{FF2B5EF4-FFF2-40B4-BE49-F238E27FC236}">
                  <a16:creationId xmlns:a16="http://schemas.microsoft.com/office/drawing/2014/main" id="{37B0E50A-8538-D784-5741-460304641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851" y="4463963"/>
              <a:ext cx="747116" cy="1040502"/>
            </a:xfrm>
            <a:custGeom>
              <a:avLst/>
              <a:gdLst>
                <a:gd name="T0" fmla="*/ 337 w 352"/>
                <a:gd name="T1" fmla="*/ 148 h 513"/>
                <a:gd name="T2" fmla="*/ 349 w 352"/>
                <a:gd name="T3" fmla="*/ 191 h 513"/>
                <a:gd name="T4" fmla="*/ 327 w 352"/>
                <a:gd name="T5" fmla="*/ 208 h 513"/>
                <a:gd name="T6" fmla="*/ 345 w 352"/>
                <a:gd name="T7" fmla="*/ 275 h 513"/>
                <a:gd name="T8" fmla="*/ 312 w 352"/>
                <a:gd name="T9" fmla="*/ 333 h 513"/>
                <a:gd name="T10" fmla="*/ 287 w 352"/>
                <a:gd name="T11" fmla="*/ 386 h 513"/>
                <a:gd name="T12" fmla="*/ 277 w 352"/>
                <a:gd name="T13" fmla="*/ 411 h 513"/>
                <a:gd name="T14" fmla="*/ 290 w 352"/>
                <a:gd name="T15" fmla="*/ 432 h 513"/>
                <a:gd name="T16" fmla="*/ 308 w 352"/>
                <a:gd name="T17" fmla="*/ 448 h 513"/>
                <a:gd name="T18" fmla="*/ 318 w 352"/>
                <a:gd name="T19" fmla="*/ 480 h 513"/>
                <a:gd name="T20" fmla="*/ 261 w 352"/>
                <a:gd name="T21" fmla="*/ 513 h 513"/>
                <a:gd name="T22" fmla="*/ 213 w 352"/>
                <a:gd name="T23" fmla="*/ 512 h 513"/>
                <a:gd name="T24" fmla="*/ 197 w 352"/>
                <a:gd name="T25" fmla="*/ 504 h 513"/>
                <a:gd name="T26" fmla="*/ 137 w 352"/>
                <a:gd name="T27" fmla="*/ 488 h 513"/>
                <a:gd name="T28" fmla="*/ 130 w 352"/>
                <a:gd name="T29" fmla="*/ 464 h 513"/>
                <a:gd name="T30" fmla="*/ 119 w 352"/>
                <a:gd name="T31" fmla="*/ 448 h 513"/>
                <a:gd name="T32" fmla="*/ 102 w 352"/>
                <a:gd name="T33" fmla="*/ 417 h 513"/>
                <a:gd name="T34" fmla="*/ 76 w 352"/>
                <a:gd name="T35" fmla="*/ 390 h 513"/>
                <a:gd name="T36" fmla="*/ 57 w 352"/>
                <a:gd name="T37" fmla="*/ 381 h 513"/>
                <a:gd name="T38" fmla="*/ 49 w 352"/>
                <a:gd name="T39" fmla="*/ 356 h 513"/>
                <a:gd name="T40" fmla="*/ 27 w 352"/>
                <a:gd name="T41" fmla="*/ 315 h 513"/>
                <a:gd name="T42" fmla="*/ 31 w 352"/>
                <a:gd name="T43" fmla="*/ 296 h 513"/>
                <a:gd name="T44" fmla="*/ 18 w 352"/>
                <a:gd name="T45" fmla="*/ 273 h 513"/>
                <a:gd name="T46" fmla="*/ 2 w 352"/>
                <a:gd name="T47" fmla="*/ 252 h 513"/>
                <a:gd name="T48" fmla="*/ 25 w 352"/>
                <a:gd name="T49" fmla="*/ 226 h 513"/>
                <a:gd name="T50" fmla="*/ 55 w 352"/>
                <a:gd name="T51" fmla="*/ 195 h 513"/>
                <a:gd name="T52" fmla="*/ 52 w 352"/>
                <a:gd name="T53" fmla="*/ 85 h 513"/>
                <a:gd name="T54" fmla="*/ 70 w 352"/>
                <a:gd name="T55" fmla="*/ 40 h 513"/>
                <a:gd name="T56" fmla="*/ 102 w 352"/>
                <a:gd name="T57" fmla="*/ 20 h 513"/>
                <a:gd name="T58" fmla="*/ 267 w 352"/>
                <a:gd name="T59" fmla="*/ 32 h 513"/>
                <a:gd name="T60" fmla="*/ 337 w 352"/>
                <a:gd name="T61" fmla="*/ 24 h 513"/>
                <a:gd name="T62" fmla="*/ 352 w 352"/>
                <a:gd name="T63" fmla="*/ 74 h 513"/>
                <a:gd name="T64" fmla="*/ 336 w 352"/>
                <a:gd name="T65" fmla="*/ 118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2" h="513">
                  <a:moveTo>
                    <a:pt x="336" y="118"/>
                  </a:moveTo>
                  <a:lnTo>
                    <a:pt x="337" y="148"/>
                  </a:lnTo>
                  <a:lnTo>
                    <a:pt x="347" y="172"/>
                  </a:lnTo>
                  <a:lnTo>
                    <a:pt x="349" y="191"/>
                  </a:lnTo>
                  <a:lnTo>
                    <a:pt x="328" y="189"/>
                  </a:lnTo>
                  <a:lnTo>
                    <a:pt x="327" y="208"/>
                  </a:lnTo>
                  <a:lnTo>
                    <a:pt x="343" y="212"/>
                  </a:lnTo>
                  <a:lnTo>
                    <a:pt x="345" y="275"/>
                  </a:lnTo>
                  <a:lnTo>
                    <a:pt x="316" y="281"/>
                  </a:lnTo>
                  <a:lnTo>
                    <a:pt x="312" y="333"/>
                  </a:lnTo>
                  <a:lnTo>
                    <a:pt x="294" y="335"/>
                  </a:lnTo>
                  <a:lnTo>
                    <a:pt x="287" y="386"/>
                  </a:lnTo>
                  <a:lnTo>
                    <a:pt x="263" y="389"/>
                  </a:lnTo>
                  <a:lnTo>
                    <a:pt x="277" y="411"/>
                  </a:lnTo>
                  <a:lnTo>
                    <a:pt x="289" y="415"/>
                  </a:lnTo>
                  <a:lnTo>
                    <a:pt x="290" y="432"/>
                  </a:lnTo>
                  <a:lnTo>
                    <a:pt x="300" y="442"/>
                  </a:lnTo>
                  <a:lnTo>
                    <a:pt x="308" y="448"/>
                  </a:lnTo>
                  <a:lnTo>
                    <a:pt x="320" y="466"/>
                  </a:lnTo>
                  <a:lnTo>
                    <a:pt x="318" y="480"/>
                  </a:lnTo>
                  <a:lnTo>
                    <a:pt x="287" y="505"/>
                  </a:lnTo>
                  <a:lnTo>
                    <a:pt x="261" y="513"/>
                  </a:lnTo>
                  <a:lnTo>
                    <a:pt x="237" y="512"/>
                  </a:lnTo>
                  <a:lnTo>
                    <a:pt x="213" y="512"/>
                  </a:lnTo>
                  <a:lnTo>
                    <a:pt x="212" y="508"/>
                  </a:lnTo>
                  <a:lnTo>
                    <a:pt x="197" y="504"/>
                  </a:lnTo>
                  <a:lnTo>
                    <a:pt x="189" y="492"/>
                  </a:lnTo>
                  <a:lnTo>
                    <a:pt x="137" y="488"/>
                  </a:lnTo>
                  <a:lnTo>
                    <a:pt x="127" y="475"/>
                  </a:lnTo>
                  <a:lnTo>
                    <a:pt x="130" y="464"/>
                  </a:lnTo>
                  <a:lnTo>
                    <a:pt x="126" y="456"/>
                  </a:lnTo>
                  <a:lnTo>
                    <a:pt x="119" y="448"/>
                  </a:lnTo>
                  <a:lnTo>
                    <a:pt x="106" y="443"/>
                  </a:lnTo>
                  <a:lnTo>
                    <a:pt x="102" y="417"/>
                  </a:lnTo>
                  <a:lnTo>
                    <a:pt x="81" y="413"/>
                  </a:lnTo>
                  <a:lnTo>
                    <a:pt x="76" y="390"/>
                  </a:lnTo>
                  <a:lnTo>
                    <a:pt x="60" y="394"/>
                  </a:lnTo>
                  <a:lnTo>
                    <a:pt x="57" y="381"/>
                  </a:lnTo>
                  <a:lnTo>
                    <a:pt x="48" y="376"/>
                  </a:lnTo>
                  <a:lnTo>
                    <a:pt x="49" y="356"/>
                  </a:lnTo>
                  <a:lnTo>
                    <a:pt x="39" y="332"/>
                  </a:lnTo>
                  <a:lnTo>
                    <a:pt x="27" y="315"/>
                  </a:lnTo>
                  <a:lnTo>
                    <a:pt x="32" y="307"/>
                  </a:lnTo>
                  <a:lnTo>
                    <a:pt x="31" y="296"/>
                  </a:lnTo>
                  <a:lnTo>
                    <a:pt x="22" y="291"/>
                  </a:lnTo>
                  <a:lnTo>
                    <a:pt x="18" y="273"/>
                  </a:lnTo>
                  <a:lnTo>
                    <a:pt x="0" y="266"/>
                  </a:lnTo>
                  <a:lnTo>
                    <a:pt x="2" y="252"/>
                  </a:lnTo>
                  <a:lnTo>
                    <a:pt x="19" y="250"/>
                  </a:lnTo>
                  <a:lnTo>
                    <a:pt x="25" y="226"/>
                  </a:lnTo>
                  <a:lnTo>
                    <a:pt x="40" y="200"/>
                  </a:lnTo>
                  <a:lnTo>
                    <a:pt x="55" y="195"/>
                  </a:lnTo>
                  <a:lnTo>
                    <a:pt x="56" y="127"/>
                  </a:lnTo>
                  <a:lnTo>
                    <a:pt x="52" y="85"/>
                  </a:lnTo>
                  <a:lnTo>
                    <a:pt x="69" y="81"/>
                  </a:lnTo>
                  <a:lnTo>
                    <a:pt x="70" y="40"/>
                  </a:lnTo>
                  <a:lnTo>
                    <a:pt x="85" y="32"/>
                  </a:lnTo>
                  <a:lnTo>
                    <a:pt x="102" y="20"/>
                  </a:lnTo>
                  <a:lnTo>
                    <a:pt x="253" y="20"/>
                  </a:lnTo>
                  <a:lnTo>
                    <a:pt x="267" y="32"/>
                  </a:lnTo>
                  <a:lnTo>
                    <a:pt x="308" y="0"/>
                  </a:lnTo>
                  <a:lnTo>
                    <a:pt x="337" y="24"/>
                  </a:lnTo>
                  <a:lnTo>
                    <a:pt x="349" y="52"/>
                  </a:lnTo>
                  <a:lnTo>
                    <a:pt x="352" y="74"/>
                  </a:lnTo>
                  <a:lnTo>
                    <a:pt x="336" y="118"/>
                  </a:lnTo>
                  <a:lnTo>
                    <a:pt x="336" y="118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0" name="Freeform 239">
              <a:extLst>
                <a:ext uri="{FF2B5EF4-FFF2-40B4-BE49-F238E27FC236}">
                  <a16:creationId xmlns:a16="http://schemas.microsoft.com/office/drawing/2014/main" id="{0340DAF5-730C-72A1-DE3D-951FA7B15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6506" y="4153636"/>
              <a:ext cx="135839" cy="73018"/>
            </a:xfrm>
            <a:custGeom>
              <a:avLst/>
              <a:gdLst>
                <a:gd name="T0" fmla="*/ 56 w 64"/>
                <a:gd name="T1" fmla="*/ 36 h 36"/>
                <a:gd name="T2" fmla="*/ 29 w 64"/>
                <a:gd name="T3" fmla="*/ 35 h 36"/>
                <a:gd name="T4" fmla="*/ 8 w 64"/>
                <a:gd name="T5" fmla="*/ 27 h 36"/>
                <a:gd name="T6" fmla="*/ 0 w 64"/>
                <a:gd name="T7" fmla="*/ 0 h 36"/>
                <a:gd name="T8" fmla="*/ 25 w 64"/>
                <a:gd name="T9" fmla="*/ 12 h 36"/>
                <a:gd name="T10" fmla="*/ 64 w 64"/>
                <a:gd name="T11" fmla="*/ 12 h 36"/>
                <a:gd name="T12" fmla="*/ 56 w 64"/>
                <a:gd name="T13" fmla="*/ 36 h 36"/>
                <a:gd name="T14" fmla="*/ 56 w 64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6">
                  <a:moveTo>
                    <a:pt x="56" y="36"/>
                  </a:moveTo>
                  <a:lnTo>
                    <a:pt x="29" y="35"/>
                  </a:lnTo>
                  <a:lnTo>
                    <a:pt x="8" y="27"/>
                  </a:lnTo>
                  <a:lnTo>
                    <a:pt x="0" y="0"/>
                  </a:lnTo>
                  <a:lnTo>
                    <a:pt x="25" y="12"/>
                  </a:lnTo>
                  <a:lnTo>
                    <a:pt x="64" y="12"/>
                  </a:lnTo>
                  <a:lnTo>
                    <a:pt x="56" y="36"/>
                  </a:lnTo>
                  <a:lnTo>
                    <a:pt x="56" y="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1" name="Freeform 240">
              <a:extLst>
                <a:ext uri="{FF2B5EF4-FFF2-40B4-BE49-F238E27FC236}">
                  <a16:creationId xmlns:a16="http://schemas.microsoft.com/office/drawing/2014/main" id="{C9426ED1-2C2A-FA91-8CA6-CADCAEF1D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982" y="5577481"/>
              <a:ext cx="314128" cy="352918"/>
            </a:xfrm>
            <a:custGeom>
              <a:avLst/>
              <a:gdLst>
                <a:gd name="T0" fmla="*/ 134 w 148"/>
                <a:gd name="T1" fmla="*/ 120 h 174"/>
                <a:gd name="T2" fmla="*/ 114 w 148"/>
                <a:gd name="T3" fmla="*/ 128 h 174"/>
                <a:gd name="T4" fmla="*/ 102 w 148"/>
                <a:gd name="T5" fmla="*/ 112 h 174"/>
                <a:gd name="T6" fmla="*/ 90 w 148"/>
                <a:gd name="T7" fmla="*/ 115 h 174"/>
                <a:gd name="T8" fmla="*/ 74 w 148"/>
                <a:gd name="T9" fmla="*/ 121 h 174"/>
                <a:gd name="T10" fmla="*/ 75 w 148"/>
                <a:gd name="T11" fmla="*/ 135 h 174"/>
                <a:gd name="T12" fmla="*/ 87 w 148"/>
                <a:gd name="T13" fmla="*/ 142 h 174"/>
                <a:gd name="T14" fmla="*/ 79 w 148"/>
                <a:gd name="T15" fmla="*/ 162 h 174"/>
                <a:gd name="T16" fmla="*/ 71 w 148"/>
                <a:gd name="T17" fmla="*/ 174 h 174"/>
                <a:gd name="T18" fmla="*/ 62 w 148"/>
                <a:gd name="T19" fmla="*/ 164 h 174"/>
                <a:gd name="T20" fmla="*/ 40 w 148"/>
                <a:gd name="T21" fmla="*/ 138 h 174"/>
                <a:gd name="T22" fmla="*/ 11 w 148"/>
                <a:gd name="T23" fmla="*/ 111 h 174"/>
                <a:gd name="T24" fmla="*/ 12 w 148"/>
                <a:gd name="T25" fmla="*/ 88 h 174"/>
                <a:gd name="T26" fmla="*/ 0 w 148"/>
                <a:gd name="T27" fmla="*/ 83 h 174"/>
                <a:gd name="T28" fmla="*/ 5 w 148"/>
                <a:gd name="T29" fmla="*/ 76 h 174"/>
                <a:gd name="T30" fmla="*/ 24 w 148"/>
                <a:gd name="T31" fmla="*/ 68 h 174"/>
                <a:gd name="T32" fmla="*/ 24 w 148"/>
                <a:gd name="T33" fmla="*/ 38 h 174"/>
                <a:gd name="T34" fmla="*/ 30 w 148"/>
                <a:gd name="T35" fmla="*/ 45 h 174"/>
                <a:gd name="T36" fmla="*/ 54 w 148"/>
                <a:gd name="T37" fmla="*/ 42 h 174"/>
                <a:gd name="T38" fmla="*/ 60 w 148"/>
                <a:gd name="T39" fmla="*/ 25 h 174"/>
                <a:gd name="T40" fmla="*/ 60 w 148"/>
                <a:gd name="T41" fmla="*/ 13 h 174"/>
                <a:gd name="T42" fmla="*/ 73 w 148"/>
                <a:gd name="T43" fmla="*/ 2 h 174"/>
                <a:gd name="T44" fmla="*/ 110 w 148"/>
                <a:gd name="T45" fmla="*/ 0 h 174"/>
                <a:gd name="T46" fmla="*/ 110 w 148"/>
                <a:gd name="T47" fmla="*/ 21 h 174"/>
                <a:gd name="T48" fmla="*/ 127 w 148"/>
                <a:gd name="T49" fmla="*/ 21 h 174"/>
                <a:gd name="T50" fmla="*/ 131 w 148"/>
                <a:gd name="T51" fmla="*/ 37 h 174"/>
                <a:gd name="T52" fmla="*/ 126 w 148"/>
                <a:gd name="T53" fmla="*/ 49 h 174"/>
                <a:gd name="T54" fmla="*/ 132 w 148"/>
                <a:gd name="T55" fmla="*/ 64 h 174"/>
                <a:gd name="T56" fmla="*/ 144 w 148"/>
                <a:gd name="T57" fmla="*/ 75 h 174"/>
                <a:gd name="T58" fmla="*/ 148 w 148"/>
                <a:gd name="T59" fmla="*/ 98 h 174"/>
                <a:gd name="T60" fmla="*/ 134 w 148"/>
                <a:gd name="T61" fmla="*/ 120 h 174"/>
                <a:gd name="T62" fmla="*/ 134 w 148"/>
                <a:gd name="T63" fmla="*/ 1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74">
                  <a:moveTo>
                    <a:pt x="134" y="120"/>
                  </a:moveTo>
                  <a:lnTo>
                    <a:pt x="114" y="128"/>
                  </a:lnTo>
                  <a:lnTo>
                    <a:pt x="102" y="112"/>
                  </a:lnTo>
                  <a:lnTo>
                    <a:pt x="90" y="115"/>
                  </a:lnTo>
                  <a:lnTo>
                    <a:pt x="74" y="121"/>
                  </a:lnTo>
                  <a:lnTo>
                    <a:pt x="75" y="135"/>
                  </a:lnTo>
                  <a:lnTo>
                    <a:pt x="87" y="142"/>
                  </a:lnTo>
                  <a:lnTo>
                    <a:pt x="79" y="162"/>
                  </a:lnTo>
                  <a:lnTo>
                    <a:pt x="71" y="174"/>
                  </a:lnTo>
                  <a:lnTo>
                    <a:pt x="62" y="164"/>
                  </a:lnTo>
                  <a:lnTo>
                    <a:pt x="40" y="138"/>
                  </a:lnTo>
                  <a:lnTo>
                    <a:pt x="11" y="111"/>
                  </a:lnTo>
                  <a:lnTo>
                    <a:pt x="12" y="88"/>
                  </a:lnTo>
                  <a:lnTo>
                    <a:pt x="0" y="83"/>
                  </a:lnTo>
                  <a:lnTo>
                    <a:pt x="5" y="76"/>
                  </a:lnTo>
                  <a:lnTo>
                    <a:pt x="24" y="68"/>
                  </a:lnTo>
                  <a:lnTo>
                    <a:pt x="24" y="38"/>
                  </a:lnTo>
                  <a:lnTo>
                    <a:pt x="30" y="45"/>
                  </a:lnTo>
                  <a:lnTo>
                    <a:pt x="54" y="42"/>
                  </a:lnTo>
                  <a:lnTo>
                    <a:pt x="60" y="25"/>
                  </a:lnTo>
                  <a:lnTo>
                    <a:pt x="60" y="13"/>
                  </a:lnTo>
                  <a:lnTo>
                    <a:pt x="73" y="2"/>
                  </a:lnTo>
                  <a:lnTo>
                    <a:pt x="110" y="0"/>
                  </a:lnTo>
                  <a:lnTo>
                    <a:pt x="110" y="21"/>
                  </a:lnTo>
                  <a:lnTo>
                    <a:pt x="127" y="21"/>
                  </a:lnTo>
                  <a:lnTo>
                    <a:pt x="131" y="37"/>
                  </a:lnTo>
                  <a:lnTo>
                    <a:pt x="126" y="49"/>
                  </a:lnTo>
                  <a:lnTo>
                    <a:pt x="132" y="64"/>
                  </a:lnTo>
                  <a:lnTo>
                    <a:pt x="144" y="75"/>
                  </a:lnTo>
                  <a:lnTo>
                    <a:pt x="148" y="98"/>
                  </a:lnTo>
                  <a:lnTo>
                    <a:pt x="134" y="120"/>
                  </a:lnTo>
                  <a:lnTo>
                    <a:pt x="134" y="12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2" name="Freeform 241">
              <a:extLst>
                <a:ext uri="{FF2B5EF4-FFF2-40B4-BE49-F238E27FC236}">
                  <a16:creationId xmlns:a16="http://schemas.microsoft.com/office/drawing/2014/main" id="{EDCF6477-E814-4563-6991-B8397E4B0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374" y="3776378"/>
              <a:ext cx="72164" cy="107498"/>
            </a:xfrm>
            <a:custGeom>
              <a:avLst/>
              <a:gdLst>
                <a:gd name="T0" fmla="*/ 21 w 34"/>
                <a:gd name="T1" fmla="*/ 41 h 53"/>
                <a:gd name="T2" fmla="*/ 0 w 34"/>
                <a:gd name="T3" fmla="*/ 53 h 53"/>
                <a:gd name="T4" fmla="*/ 13 w 34"/>
                <a:gd name="T5" fmla="*/ 0 h 53"/>
                <a:gd name="T6" fmla="*/ 34 w 34"/>
                <a:gd name="T7" fmla="*/ 14 h 53"/>
                <a:gd name="T8" fmla="*/ 21 w 34"/>
                <a:gd name="T9" fmla="*/ 41 h 53"/>
                <a:gd name="T10" fmla="*/ 21 w 34"/>
                <a:gd name="T11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3">
                  <a:moveTo>
                    <a:pt x="21" y="41"/>
                  </a:moveTo>
                  <a:lnTo>
                    <a:pt x="0" y="53"/>
                  </a:lnTo>
                  <a:lnTo>
                    <a:pt x="13" y="0"/>
                  </a:lnTo>
                  <a:lnTo>
                    <a:pt x="34" y="14"/>
                  </a:lnTo>
                  <a:lnTo>
                    <a:pt x="21" y="41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3" name="Freeform 242">
              <a:extLst>
                <a:ext uri="{FF2B5EF4-FFF2-40B4-BE49-F238E27FC236}">
                  <a16:creationId xmlns:a16="http://schemas.microsoft.com/office/drawing/2014/main" id="{B30E9FDC-EA2A-931D-B16E-05C49B34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972" y="5202252"/>
              <a:ext cx="288659" cy="160234"/>
            </a:xfrm>
            <a:custGeom>
              <a:avLst/>
              <a:gdLst>
                <a:gd name="T0" fmla="*/ 132 w 136"/>
                <a:gd name="T1" fmla="*/ 79 h 79"/>
                <a:gd name="T2" fmla="*/ 122 w 136"/>
                <a:gd name="T3" fmla="*/ 62 h 79"/>
                <a:gd name="T4" fmla="*/ 100 w 136"/>
                <a:gd name="T5" fmla="*/ 33 h 79"/>
                <a:gd name="T6" fmla="*/ 77 w 136"/>
                <a:gd name="T7" fmla="*/ 35 h 79"/>
                <a:gd name="T8" fmla="*/ 85 w 136"/>
                <a:gd name="T9" fmla="*/ 55 h 79"/>
                <a:gd name="T10" fmla="*/ 66 w 136"/>
                <a:gd name="T11" fmla="*/ 66 h 79"/>
                <a:gd name="T12" fmla="*/ 48 w 136"/>
                <a:gd name="T13" fmla="*/ 50 h 79"/>
                <a:gd name="T14" fmla="*/ 2 w 136"/>
                <a:gd name="T15" fmla="*/ 43 h 79"/>
                <a:gd name="T16" fmla="*/ 0 w 136"/>
                <a:gd name="T17" fmla="*/ 17 h 79"/>
                <a:gd name="T18" fmla="*/ 19 w 136"/>
                <a:gd name="T19" fmla="*/ 8 h 79"/>
                <a:gd name="T20" fmla="*/ 64 w 136"/>
                <a:gd name="T21" fmla="*/ 17 h 79"/>
                <a:gd name="T22" fmla="*/ 81 w 136"/>
                <a:gd name="T23" fmla="*/ 0 h 79"/>
                <a:gd name="T24" fmla="*/ 108 w 136"/>
                <a:gd name="T25" fmla="*/ 8 h 79"/>
                <a:gd name="T26" fmla="*/ 136 w 136"/>
                <a:gd name="T27" fmla="*/ 28 h 79"/>
                <a:gd name="T28" fmla="*/ 132 w 136"/>
                <a:gd name="T29" fmla="*/ 79 h 79"/>
                <a:gd name="T30" fmla="*/ 132 w 136"/>
                <a:gd name="T3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79">
                  <a:moveTo>
                    <a:pt x="132" y="79"/>
                  </a:moveTo>
                  <a:lnTo>
                    <a:pt x="122" y="62"/>
                  </a:lnTo>
                  <a:lnTo>
                    <a:pt x="100" y="33"/>
                  </a:lnTo>
                  <a:lnTo>
                    <a:pt x="77" y="35"/>
                  </a:lnTo>
                  <a:lnTo>
                    <a:pt x="85" y="55"/>
                  </a:lnTo>
                  <a:lnTo>
                    <a:pt x="66" y="66"/>
                  </a:lnTo>
                  <a:lnTo>
                    <a:pt x="48" y="50"/>
                  </a:lnTo>
                  <a:lnTo>
                    <a:pt x="2" y="43"/>
                  </a:lnTo>
                  <a:lnTo>
                    <a:pt x="0" y="17"/>
                  </a:lnTo>
                  <a:lnTo>
                    <a:pt x="19" y="8"/>
                  </a:lnTo>
                  <a:lnTo>
                    <a:pt x="64" y="17"/>
                  </a:lnTo>
                  <a:lnTo>
                    <a:pt x="81" y="0"/>
                  </a:lnTo>
                  <a:lnTo>
                    <a:pt x="108" y="8"/>
                  </a:lnTo>
                  <a:lnTo>
                    <a:pt x="136" y="28"/>
                  </a:lnTo>
                  <a:lnTo>
                    <a:pt x="132" y="79"/>
                  </a:lnTo>
                  <a:lnTo>
                    <a:pt x="132" y="7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4" name="Freeform 243">
              <a:extLst>
                <a:ext uri="{FF2B5EF4-FFF2-40B4-BE49-F238E27FC236}">
                  <a16:creationId xmlns:a16="http://schemas.microsoft.com/office/drawing/2014/main" id="{21A79CA1-E35C-28E1-B698-907DEB150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5342" y="5664698"/>
              <a:ext cx="373558" cy="330609"/>
            </a:xfrm>
            <a:custGeom>
              <a:avLst/>
              <a:gdLst>
                <a:gd name="T0" fmla="*/ 164 w 176"/>
                <a:gd name="T1" fmla="*/ 93 h 163"/>
                <a:gd name="T2" fmla="*/ 98 w 176"/>
                <a:gd name="T3" fmla="*/ 122 h 163"/>
                <a:gd name="T4" fmla="*/ 66 w 176"/>
                <a:gd name="T5" fmla="*/ 144 h 163"/>
                <a:gd name="T6" fmla="*/ 41 w 176"/>
                <a:gd name="T7" fmla="*/ 163 h 163"/>
                <a:gd name="T8" fmla="*/ 25 w 176"/>
                <a:gd name="T9" fmla="*/ 144 h 163"/>
                <a:gd name="T10" fmla="*/ 25 w 176"/>
                <a:gd name="T11" fmla="*/ 121 h 163"/>
                <a:gd name="T12" fmla="*/ 22 w 176"/>
                <a:gd name="T13" fmla="*/ 102 h 163"/>
                <a:gd name="T14" fmla="*/ 8 w 176"/>
                <a:gd name="T15" fmla="*/ 89 h 163"/>
                <a:gd name="T16" fmla="*/ 0 w 176"/>
                <a:gd name="T17" fmla="*/ 70 h 163"/>
                <a:gd name="T18" fmla="*/ 8 w 176"/>
                <a:gd name="T19" fmla="*/ 52 h 163"/>
                <a:gd name="T20" fmla="*/ 18 w 176"/>
                <a:gd name="T21" fmla="*/ 39 h 163"/>
                <a:gd name="T22" fmla="*/ 22 w 176"/>
                <a:gd name="T23" fmla="*/ 10 h 163"/>
                <a:gd name="T24" fmla="*/ 43 w 176"/>
                <a:gd name="T25" fmla="*/ 0 h 163"/>
                <a:gd name="T26" fmla="*/ 76 w 176"/>
                <a:gd name="T27" fmla="*/ 20 h 163"/>
                <a:gd name="T28" fmla="*/ 114 w 176"/>
                <a:gd name="T29" fmla="*/ 18 h 163"/>
                <a:gd name="T30" fmla="*/ 133 w 176"/>
                <a:gd name="T31" fmla="*/ 35 h 163"/>
                <a:gd name="T32" fmla="*/ 156 w 176"/>
                <a:gd name="T33" fmla="*/ 51 h 163"/>
                <a:gd name="T34" fmla="*/ 176 w 176"/>
                <a:gd name="T35" fmla="*/ 76 h 163"/>
                <a:gd name="T36" fmla="*/ 164 w 176"/>
                <a:gd name="T37" fmla="*/ 93 h 163"/>
                <a:gd name="T38" fmla="*/ 164 w 176"/>
                <a:gd name="T39" fmla="*/ 9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63">
                  <a:moveTo>
                    <a:pt x="164" y="93"/>
                  </a:moveTo>
                  <a:lnTo>
                    <a:pt x="98" y="122"/>
                  </a:lnTo>
                  <a:lnTo>
                    <a:pt x="66" y="144"/>
                  </a:lnTo>
                  <a:lnTo>
                    <a:pt x="41" y="163"/>
                  </a:lnTo>
                  <a:lnTo>
                    <a:pt x="25" y="144"/>
                  </a:lnTo>
                  <a:lnTo>
                    <a:pt x="25" y="121"/>
                  </a:lnTo>
                  <a:lnTo>
                    <a:pt x="22" y="102"/>
                  </a:lnTo>
                  <a:lnTo>
                    <a:pt x="8" y="89"/>
                  </a:lnTo>
                  <a:lnTo>
                    <a:pt x="0" y="70"/>
                  </a:lnTo>
                  <a:lnTo>
                    <a:pt x="8" y="52"/>
                  </a:lnTo>
                  <a:lnTo>
                    <a:pt x="18" y="39"/>
                  </a:lnTo>
                  <a:lnTo>
                    <a:pt x="22" y="10"/>
                  </a:lnTo>
                  <a:lnTo>
                    <a:pt x="43" y="0"/>
                  </a:lnTo>
                  <a:lnTo>
                    <a:pt x="76" y="20"/>
                  </a:lnTo>
                  <a:lnTo>
                    <a:pt x="114" y="18"/>
                  </a:lnTo>
                  <a:lnTo>
                    <a:pt x="133" y="35"/>
                  </a:lnTo>
                  <a:lnTo>
                    <a:pt x="156" y="51"/>
                  </a:lnTo>
                  <a:lnTo>
                    <a:pt x="176" y="76"/>
                  </a:lnTo>
                  <a:lnTo>
                    <a:pt x="164" y="93"/>
                  </a:lnTo>
                  <a:lnTo>
                    <a:pt x="164" y="9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5" name="Freeform 244">
              <a:extLst>
                <a:ext uri="{FF2B5EF4-FFF2-40B4-BE49-F238E27FC236}">
                  <a16:creationId xmlns:a16="http://schemas.microsoft.com/office/drawing/2014/main" id="{CBB8F010-54A6-DDF6-8944-3B2487A85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442" y="5261071"/>
              <a:ext cx="214373" cy="403627"/>
            </a:xfrm>
            <a:custGeom>
              <a:avLst/>
              <a:gdLst>
                <a:gd name="T0" fmla="*/ 100 w 101"/>
                <a:gd name="T1" fmla="*/ 107 h 199"/>
                <a:gd name="T2" fmla="*/ 83 w 101"/>
                <a:gd name="T3" fmla="*/ 106 h 199"/>
                <a:gd name="T4" fmla="*/ 71 w 101"/>
                <a:gd name="T5" fmla="*/ 112 h 199"/>
                <a:gd name="T6" fmla="*/ 72 w 101"/>
                <a:gd name="T7" fmla="*/ 133 h 199"/>
                <a:gd name="T8" fmla="*/ 82 w 101"/>
                <a:gd name="T9" fmla="*/ 144 h 199"/>
                <a:gd name="T10" fmla="*/ 95 w 101"/>
                <a:gd name="T11" fmla="*/ 152 h 199"/>
                <a:gd name="T12" fmla="*/ 96 w 101"/>
                <a:gd name="T13" fmla="*/ 174 h 199"/>
                <a:gd name="T14" fmla="*/ 92 w 101"/>
                <a:gd name="T15" fmla="*/ 187 h 199"/>
                <a:gd name="T16" fmla="*/ 72 w 101"/>
                <a:gd name="T17" fmla="*/ 187 h 199"/>
                <a:gd name="T18" fmla="*/ 66 w 101"/>
                <a:gd name="T19" fmla="*/ 198 h 199"/>
                <a:gd name="T20" fmla="*/ 50 w 101"/>
                <a:gd name="T21" fmla="*/ 199 h 199"/>
                <a:gd name="T22" fmla="*/ 39 w 101"/>
                <a:gd name="T23" fmla="*/ 186 h 199"/>
                <a:gd name="T24" fmla="*/ 29 w 101"/>
                <a:gd name="T25" fmla="*/ 162 h 199"/>
                <a:gd name="T26" fmla="*/ 34 w 101"/>
                <a:gd name="T27" fmla="*/ 145 h 199"/>
                <a:gd name="T28" fmla="*/ 30 w 101"/>
                <a:gd name="T29" fmla="*/ 119 h 199"/>
                <a:gd name="T30" fmla="*/ 12 w 101"/>
                <a:gd name="T31" fmla="*/ 112 h 199"/>
                <a:gd name="T32" fmla="*/ 10 w 101"/>
                <a:gd name="T33" fmla="*/ 96 h 199"/>
                <a:gd name="T34" fmla="*/ 0 w 101"/>
                <a:gd name="T35" fmla="*/ 82 h 199"/>
                <a:gd name="T36" fmla="*/ 1 w 101"/>
                <a:gd name="T37" fmla="*/ 58 h 199"/>
                <a:gd name="T38" fmla="*/ 14 w 101"/>
                <a:gd name="T39" fmla="*/ 46 h 199"/>
                <a:gd name="T40" fmla="*/ 19 w 101"/>
                <a:gd name="T41" fmla="*/ 33 h 199"/>
                <a:gd name="T42" fmla="*/ 29 w 101"/>
                <a:gd name="T43" fmla="*/ 24 h 199"/>
                <a:gd name="T44" fmla="*/ 27 w 101"/>
                <a:gd name="T45" fmla="*/ 0 h 199"/>
                <a:gd name="T46" fmla="*/ 46 w 101"/>
                <a:gd name="T47" fmla="*/ 4 h 199"/>
                <a:gd name="T48" fmla="*/ 54 w 101"/>
                <a:gd name="T49" fmla="*/ 24 h 199"/>
                <a:gd name="T50" fmla="*/ 66 w 101"/>
                <a:gd name="T51" fmla="*/ 25 h 199"/>
                <a:gd name="T52" fmla="*/ 70 w 101"/>
                <a:gd name="T53" fmla="*/ 47 h 199"/>
                <a:gd name="T54" fmla="*/ 88 w 101"/>
                <a:gd name="T55" fmla="*/ 50 h 199"/>
                <a:gd name="T56" fmla="*/ 99 w 101"/>
                <a:gd name="T57" fmla="*/ 58 h 199"/>
                <a:gd name="T58" fmla="*/ 101 w 101"/>
                <a:gd name="T59" fmla="*/ 83 h 199"/>
                <a:gd name="T60" fmla="*/ 100 w 101"/>
                <a:gd name="T61" fmla="*/ 107 h 199"/>
                <a:gd name="T62" fmla="*/ 100 w 101"/>
                <a:gd name="T63" fmla="*/ 10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99">
                  <a:moveTo>
                    <a:pt x="100" y="107"/>
                  </a:moveTo>
                  <a:lnTo>
                    <a:pt x="83" y="106"/>
                  </a:lnTo>
                  <a:lnTo>
                    <a:pt x="71" y="112"/>
                  </a:lnTo>
                  <a:lnTo>
                    <a:pt x="72" y="133"/>
                  </a:lnTo>
                  <a:lnTo>
                    <a:pt x="82" y="144"/>
                  </a:lnTo>
                  <a:lnTo>
                    <a:pt x="95" y="152"/>
                  </a:lnTo>
                  <a:lnTo>
                    <a:pt x="96" y="174"/>
                  </a:lnTo>
                  <a:lnTo>
                    <a:pt x="92" y="187"/>
                  </a:lnTo>
                  <a:lnTo>
                    <a:pt x="72" y="187"/>
                  </a:lnTo>
                  <a:lnTo>
                    <a:pt x="66" y="198"/>
                  </a:lnTo>
                  <a:lnTo>
                    <a:pt x="50" y="199"/>
                  </a:lnTo>
                  <a:lnTo>
                    <a:pt x="39" y="186"/>
                  </a:lnTo>
                  <a:lnTo>
                    <a:pt x="29" y="162"/>
                  </a:lnTo>
                  <a:lnTo>
                    <a:pt x="34" y="145"/>
                  </a:lnTo>
                  <a:lnTo>
                    <a:pt x="30" y="119"/>
                  </a:lnTo>
                  <a:lnTo>
                    <a:pt x="12" y="112"/>
                  </a:lnTo>
                  <a:lnTo>
                    <a:pt x="10" y="96"/>
                  </a:lnTo>
                  <a:lnTo>
                    <a:pt x="0" y="82"/>
                  </a:lnTo>
                  <a:lnTo>
                    <a:pt x="1" y="58"/>
                  </a:lnTo>
                  <a:lnTo>
                    <a:pt x="14" y="46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27" y="0"/>
                  </a:lnTo>
                  <a:lnTo>
                    <a:pt x="46" y="4"/>
                  </a:lnTo>
                  <a:lnTo>
                    <a:pt x="54" y="24"/>
                  </a:lnTo>
                  <a:lnTo>
                    <a:pt x="66" y="25"/>
                  </a:lnTo>
                  <a:lnTo>
                    <a:pt x="70" y="47"/>
                  </a:lnTo>
                  <a:lnTo>
                    <a:pt x="88" y="50"/>
                  </a:lnTo>
                  <a:lnTo>
                    <a:pt x="99" y="58"/>
                  </a:lnTo>
                  <a:lnTo>
                    <a:pt x="101" y="83"/>
                  </a:lnTo>
                  <a:lnTo>
                    <a:pt x="100" y="107"/>
                  </a:lnTo>
                  <a:lnTo>
                    <a:pt x="100" y="10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6" name="Freeform 245">
              <a:extLst>
                <a:ext uri="{FF2B5EF4-FFF2-40B4-BE49-F238E27FC236}">
                  <a16:creationId xmlns:a16="http://schemas.microsoft.com/office/drawing/2014/main" id="{7735E3F9-891C-045D-805C-CA4E6231B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140" y="5380740"/>
              <a:ext cx="205882" cy="259619"/>
            </a:xfrm>
            <a:custGeom>
              <a:avLst/>
              <a:gdLst>
                <a:gd name="T0" fmla="*/ 91 w 97"/>
                <a:gd name="T1" fmla="*/ 29 h 128"/>
                <a:gd name="T2" fmla="*/ 91 w 97"/>
                <a:gd name="T3" fmla="*/ 98 h 128"/>
                <a:gd name="T4" fmla="*/ 83 w 97"/>
                <a:gd name="T5" fmla="*/ 103 h 128"/>
                <a:gd name="T6" fmla="*/ 50 w 97"/>
                <a:gd name="T7" fmla="*/ 106 h 128"/>
                <a:gd name="T8" fmla="*/ 49 w 97"/>
                <a:gd name="T9" fmla="*/ 127 h 128"/>
                <a:gd name="T10" fmla="*/ 21 w 97"/>
                <a:gd name="T11" fmla="*/ 128 h 128"/>
                <a:gd name="T12" fmla="*/ 25 w 97"/>
                <a:gd name="T13" fmla="*/ 115 h 128"/>
                <a:gd name="T14" fmla="*/ 24 w 97"/>
                <a:gd name="T15" fmla="*/ 93 h 128"/>
                <a:gd name="T16" fmla="*/ 11 w 97"/>
                <a:gd name="T17" fmla="*/ 85 h 128"/>
                <a:gd name="T18" fmla="*/ 1 w 97"/>
                <a:gd name="T19" fmla="*/ 74 h 128"/>
                <a:gd name="T20" fmla="*/ 0 w 97"/>
                <a:gd name="T21" fmla="*/ 53 h 128"/>
                <a:gd name="T22" fmla="*/ 12 w 97"/>
                <a:gd name="T23" fmla="*/ 47 h 128"/>
                <a:gd name="T24" fmla="*/ 29 w 97"/>
                <a:gd name="T25" fmla="*/ 48 h 128"/>
                <a:gd name="T26" fmla="*/ 30 w 97"/>
                <a:gd name="T27" fmla="*/ 24 h 128"/>
                <a:gd name="T28" fmla="*/ 52 w 97"/>
                <a:gd name="T29" fmla="*/ 14 h 128"/>
                <a:gd name="T30" fmla="*/ 61 w 97"/>
                <a:gd name="T31" fmla="*/ 0 h 128"/>
                <a:gd name="T32" fmla="*/ 87 w 97"/>
                <a:gd name="T33" fmla="*/ 2 h 128"/>
                <a:gd name="T34" fmla="*/ 97 w 97"/>
                <a:gd name="T35" fmla="*/ 16 h 128"/>
                <a:gd name="T36" fmla="*/ 91 w 97"/>
                <a:gd name="T37" fmla="*/ 29 h 128"/>
                <a:gd name="T38" fmla="*/ 91 w 97"/>
                <a:gd name="T39" fmla="*/ 2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128">
                  <a:moveTo>
                    <a:pt x="91" y="29"/>
                  </a:moveTo>
                  <a:lnTo>
                    <a:pt x="91" y="98"/>
                  </a:lnTo>
                  <a:lnTo>
                    <a:pt x="83" y="103"/>
                  </a:lnTo>
                  <a:lnTo>
                    <a:pt x="50" y="106"/>
                  </a:lnTo>
                  <a:lnTo>
                    <a:pt x="49" y="127"/>
                  </a:lnTo>
                  <a:lnTo>
                    <a:pt x="21" y="128"/>
                  </a:lnTo>
                  <a:lnTo>
                    <a:pt x="25" y="115"/>
                  </a:lnTo>
                  <a:lnTo>
                    <a:pt x="24" y="93"/>
                  </a:lnTo>
                  <a:lnTo>
                    <a:pt x="11" y="85"/>
                  </a:lnTo>
                  <a:lnTo>
                    <a:pt x="1" y="74"/>
                  </a:lnTo>
                  <a:lnTo>
                    <a:pt x="0" y="53"/>
                  </a:lnTo>
                  <a:lnTo>
                    <a:pt x="12" y="47"/>
                  </a:lnTo>
                  <a:lnTo>
                    <a:pt x="29" y="48"/>
                  </a:lnTo>
                  <a:lnTo>
                    <a:pt x="30" y="24"/>
                  </a:lnTo>
                  <a:lnTo>
                    <a:pt x="52" y="14"/>
                  </a:lnTo>
                  <a:lnTo>
                    <a:pt x="61" y="0"/>
                  </a:lnTo>
                  <a:lnTo>
                    <a:pt x="87" y="2"/>
                  </a:lnTo>
                  <a:lnTo>
                    <a:pt x="97" y="16"/>
                  </a:lnTo>
                  <a:lnTo>
                    <a:pt x="91" y="29"/>
                  </a:lnTo>
                  <a:lnTo>
                    <a:pt x="91" y="2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7" name="Freeform 246">
              <a:extLst>
                <a:ext uri="{FF2B5EF4-FFF2-40B4-BE49-F238E27FC236}">
                  <a16:creationId xmlns:a16="http://schemas.microsoft.com/office/drawing/2014/main" id="{35D6215A-22DA-34BF-C458-4321E90AF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2576" y="4326039"/>
              <a:ext cx="84899" cy="158205"/>
            </a:xfrm>
            <a:custGeom>
              <a:avLst/>
              <a:gdLst>
                <a:gd name="T0" fmla="*/ 27 w 40"/>
                <a:gd name="T1" fmla="*/ 78 h 78"/>
                <a:gd name="T2" fmla="*/ 0 w 40"/>
                <a:gd name="T3" fmla="*/ 54 h 78"/>
                <a:gd name="T4" fmla="*/ 4 w 40"/>
                <a:gd name="T5" fmla="*/ 22 h 78"/>
                <a:gd name="T6" fmla="*/ 20 w 40"/>
                <a:gd name="T7" fmla="*/ 0 h 78"/>
                <a:gd name="T8" fmla="*/ 40 w 40"/>
                <a:gd name="T9" fmla="*/ 39 h 78"/>
                <a:gd name="T10" fmla="*/ 27 w 40"/>
                <a:gd name="T11" fmla="*/ 78 h 78"/>
                <a:gd name="T12" fmla="*/ 27 w 40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78">
                  <a:moveTo>
                    <a:pt x="27" y="78"/>
                  </a:moveTo>
                  <a:lnTo>
                    <a:pt x="0" y="54"/>
                  </a:lnTo>
                  <a:lnTo>
                    <a:pt x="4" y="22"/>
                  </a:lnTo>
                  <a:lnTo>
                    <a:pt x="20" y="0"/>
                  </a:lnTo>
                  <a:lnTo>
                    <a:pt x="40" y="39"/>
                  </a:lnTo>
                  <a:lnTo>
                    <a:pt x="27" y="78"/>
                  </a:lnTo>
                  <a:lnTo>
                    <a:pt x="27" y="7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8" name="Freeform 247">
              <a:extLst>
                <a:ext uri="{FF2B5EF4-FFF2-40B4-BE49-F238E27FC236}">
                  <a16:creationId xmlns:a16="http://schemas.microsoft.com/office/drawing/2014/main" id="{9A2F7F6C-C1EC-0D71-B91E-6E77838E9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51702" y="4472075"/>
              <a:ext cx="362947" cy="488814"/>
            </a:xfrm>
            <a:custGeom>
              <a:avLst/>
              <a:gdLst>
                <a:gd name="T0" fmla="*/ 147 w 171"/>
                <a:gd name="T1" fmla="*/ 241 h 241"/>
                <a:gd name="T2" fmla="*/ 131 w 171"/>
                <a:gd name="T3" fmla="*/ 222 h 241"/>
                <a:gd name="T4" fmla="*/ 131 w 171"/>
                <a:gd name="T5" fmla="*/ 185 h 241"/>
                <a:gd name="T6" fmla="*/ 118 w 171"/>
                <a:gd name="T7" fmla="*/ 183 h 241"/>
                <a:gd name="T8" fmla="*/ 110 w 171"/>
                <a:gd name="T9" fmla="*/ 164 h 241"/>
                <a:gd name="T10" fmla="*/ 98 w 171"/>
                <a:gd name="T11" fmla="*/ 133 h 241"/>
                <a:gd name="T12" fmla="*/ 81 w 171"/>
                <a:gd name="T13" fmla="*/ 113 h 241"/>
                <a:gd name="T14" fmla="*/ 62 w 171"/>
                <a:gd name="T15" fmla="*/ 129 h 241"/>
                <a:gd name="T16" fmla="*/ 39 w 171"/>
                <a:gd name="T17" fmla="*/ 98 h 241"/>
                <a:gd name="T18" fmla="*/ 21 w 171"/>
                <a:gd name="T19" fmla="*/ 90 h 241"/>
                <a:gd name="T20" fmla="*/ 9 w 171"/>
                <a:gd name="T21" fmla="*/ 81 h 241"/>
                <a:gd name="T22" fmla="*/ 4 w 171"/>
                <a:gd name="T23" fmla="*/ 56 h 241"/>
                <a:gd name="T24" fmla="*/ 0 w 171"/>
                <a:gd name="T25" fmla="*/ 36 h 241"/>
                <a:gd name="T26" fmla="*/ 32 w 171"/>
                <a:gd name="T27" fmla="*/ 32 h 241"/>
                <a:gd name="T28" fmla="*/ 28 w 171"/>
                <a:gd name="T29" fmla="*/ 8 h 241"/>
                <a:gd name="T30" fmla="*/ 46 w 171"/>
                <a:gd name="T31" fmla="*/ 0 h 241"/>
                <a:gd name="T32" fmla="*/ 60 w 171"/>
                <a:gd name="T33" fmla="*/ 36 h 241"/>
                <a:gd name="T34" fmla="*/ 101 w 171"/>
                <a:gd name="T35" fmla="*/ 51 h 241"/>
                <a:gd name="T36" fmla="*/ 105 w 171"/>
                <a:gd name="T37" fmla="*/ 67 h 241"/>
                <a:gd name="T38" fmla="*/ 98 w 171"/>
                <a:gd name="T39" fmla="*/ 93 h 241"/>
                <a:gd name="T40" fmla="*/ 114 w 171"/>
                <a:gd name="T41" fmla="*/ 110 h 241"/>
                <a:gd name="T42" fmla="*/ 151 w 171"/>
                <a:gd name="T43" fmla="*/ 163 h 241"/>
                <a:gd name="T44" fmla="*/ 171 w 171"/>
                <a:gd name="T45" fmla="*/ 176 h 241"/>
                <a:gd name="T46" fmla="*/ 171 w 171"/>
                <a:gd name="T47" fmla="*/ 222 h 241"/>
                <a:gd name="T48" fmla="*/ 147 w 171"/>
                <a:gd name="T49" fmla="*/ 241 h 241"/>
                <a:gd name="T50" fmla="*/ 147 w 171"/>
                <a:gd name="T5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" h="241">
                  <a:moveTo>
                    <a:pt x="147" y="241"/>
                  </a:moveTo>
                  <a:lnTo>
                    <a:pt x="131" y="222"/>
                  </a:lnTo>
                  <a:lnTo>
                    <a:pt x="131" y="185"/>
                  </a:lnTo>
                  <a:lnTo>
                    <a:pt x="118" y="183"/>
                  </a:lnTo>
                  <a:lnTo>
                    <a:pt x="110" y="164"/>
                  </a:lnTo>
                  <a:lnTo>
                    <a:pt x="98" y="133"/>
                  </a:lnTo>
                  <a:lnTo>
                    <a:pt x="81" y="113"/>
                  </a:lnTo>
                  <a:lnTo>
                    <a:pt x="62" y="129"/>
                  </a:lnTo>
                  <a:lnTo>
                    <a:pt x="39" y="98"/>
                  </a:lnTo>
                  <a:lnTo>
                    <a:pt x="21" y="90"/>
                  </a:lnTo>
                  <a:lnTo>
                    <a:pt x="9" y="81"/>
                  </a:lnTo>
                  <a:lnTo>
                    <a:pt x="4" y="56"/>
                  </a:lnTo>
                  <a:lnTo>
                    <a:pt x="0" y="36"/>
                  </a:lnTo>
                  <a:lnTo>
                    <a:pt x="32" y="32"/>
                  </a:lnTo>
                  <a:lnTo>
                    <a:pt x="28" y="8"/>
                  </a:lnTo>
                  <a:lnTo>
                    <a:pt x="46" y="0"/>
                  </a:lnTo>
                  <a:lnTo>
                    <a:pt x="60" y="36"/>
                  </a:lnTo>
                  <a:lnTo>
                    <a:pt x="101" y="51"/>
                  </a:lnTo>
                  <a:lnTo>
                    <a:pt x="105" y="67"/>
                  </a:lnTo>
                  <a:lnTo>
                    <a:pt x="98" y="93"/>
                  </a:lnTo>
                  <a:lnTo>
                    <a:pt x="114" y="110"/>
                  </a:lnTo>
                  <a:lnTo>
                    <a:pt x="151" y="163"/>
                  </a:lnTo>
                  <a:lnTo>
                    <a:pt x="171" y="176"/>
                  </a:lnTo>
                  <a:lnTo>
                    <a:pt x="171" y="222"/>
                  </a:lnTo>
                  <a:lnTo>
                    <a:pt x="147" y="241"/>
                  </a:lnTo>
                  <a:lnTo>
                    <a:pt x="147" y="24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9" name="Freeform 248">
              <a:extLst>
                <a:ext uri="{FF2B5EF4-FFF2-40B4-BE49-F238E27FC236}">
                  <a16:creationId xmlns:a16="http://schemas.microsoft.com/office/drawing/2014/main" id="{7E0D2DC0-32F0-74C0-B8E6-9D8A7AC6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6308" y="4285474"/>
              <a:ext cx="261068" cy="172404"/>
            </a:xfrm>
            <a:custGeom>
              <a:avLst/>
              <a:gdLst>
                <a:gd name="T0" fmla="*/ 89 w 123"/>
                <a:gd name="T1" fmla="*/ 85 h 85"/>
                <a:gd name="T2" fmla="*/ 19 w 123"/>
                <a:gd name="T3" fmla="*/ 81 h 85"/>
                <a:gd name="T4" fmla="*/ 0 w 123"/>
                <a:gd name="T5" fmla="*/ 26 h 85"/>
                <a:gd name="T6" fmla="*/ 23 w 123"/>
                <a:gd name="T7" fmla="*/ 42 h 85"/>
                <a:gd name="T8" fmla="*/ 41 w 123"/>
                <a:gd name="T9" fmla="*/ 50 h 85"/>
                <a:gd name="T10" fmla="*/ 78 w 123"/>
                <a:gd name="T11" fmla="*/ 44 h 85"/>
                <a:gd name="T12" fmla="*/ 97 w 123"/>
                <a:gd name="T13" fmla="*/ 24 h 85"/>
                <a:gd name="T14" fmla="*/ 115 w 123"/>
                <a:gd name="T15" fmla="*/ 0 h 85"/>
                <a:gd name="T16" fmla="*/ 123 w 123"/>
                <a:gd name="T17" fmla="*/ 30 h 85"/>
                <a:gd name="T18" fmla="*/ 89 w 123"/>
                <a:gd name="T19" fmla="*/ 85 h 85"/>
                <a:gd name="T20" fmla="*/ 89 w 123"/>
                <a:gd name="T21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85">
                  <a:moveTo>
                    <a:pt x="89" y="85"/>
                  </a:moveTo>
                  <a:lnTo>
                    <a:pt x="19" y="81"/>
                  </a:lnTo>
                  <a:lnTo>
                    <a:pt x="0" y="26"/>
                  </a:lnTo>
                  <a:lnTo>
                    <a:pt x="23" y="42"/>
                  </a:lnTo>
                  <a:lnTo>
                    <a:pt x="41" y="50"/>
                  </a:lnTo>
                  <a:lnTo>
                    <a:pt x="78" y="44"/>
                  </a:lnTo>
                  <a:lnTo>
                    <a:pt x="97" y="24"/>
                  </a:lnTo>
                  <a:lnTo>
                    <a:pt x="115" y="0"/>
                  </a:lnTo>
                  <a:lnTo>
                    <a:pt x="123" y="30"/>
                  </a:lnTo>
                  <a:lnTo>
                    <a:pt x="89" y="85"/>
                  </a:lnTo>
                  <a:lnTo>
                    <a:pt x="89" y="8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0" name="Freeform 249">
              <a:extLst>
                <a:ext uri="{FF2B5EF4-FFF2-40B4-BE49-F238E27FC236}">
                  <a16:creationId xmlns:a16="http://schemas.microsoft.com/office/drawing/2014/main" id="{B18D8B6A-EF6F-DFC3-3185-444A91F84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7311" y="3885904"/>
              <a:ext cx="55184" cy="166318"/>
            </a:xfrm>
            <a:custGeom>
              <a:avLst/>
              <a:gdLst>
                <a:gd name="T0" fmla="*/ 22 w 26"/>
                <a:gd name="T1" fmla="*/ 82 h 82"/>
                <a:gd name="T2" fmla="*/ 0 w 26"/>
                <a:gd name="T3" fmla="*/ 48 h 82"/>
                <a:gd name="T4" fmla="*/ 26 w 26"/>
                <a:gd name="T5" fmla="*/ 0 h 82"/>
                <a:gd name="T6" fmla="*/ 26 w 26"/>
                <a:gd name="T7" fmla="*/ 48 h 82"/>
                <a:gd name="T8" fmla="*/ 22 w 26"/>
                <a:gd name="T9" fmla="*/ 82 h 82"/>
                <a:gd name="T10" fmla="*/ 22 w 26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82">
                  <a:moveTo>
                    <a:pt x="22" y="82"/>
                  </a:moveTo>
                  <a:lnTo>
                    <a:pt x="0" y="48"/>
                  </a:lnTo>
                  <a:lnTo>
                    <a:pt x="26" y="0"/>
                  </a:lnTo>
                  <a:lnTo>
                    <a:pt x="26" y="48"/>
                  </a:lnTo>
                  <a:lnTo>
                    <a:pt x="22" y="82"/>
                  </a:lnTo>
                  <a:lnTo>
                    <a:pt x="22" y="8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1" name="Freeform 250">
              <a:extLst>
                <a:ext uri="{FF2B5EF4-FFF2-40B4-BE49-F238E27FC236}">
                  <a16:creationId xmlns:a16="http://schemas.microsoft.com/office/drawing/2014/main" id="{5FAB1D4B-F870-4791-D09B-17E6EBCCC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1023" y="5068387"/>
              <a:ext cx="110370" cy="192687"/>
            </a:xfrm>
            <a:custGeom>
              <a:avLst/>
              <a:gdLst>
                <a:gd name="T0" fmla="*/ 44 w 52"/>
                <a:gd name="T1" fmla="*/ 38 h 95"/>
                <a:gd name="T2" fmla="*/ 28 w 52"/>
                <a:gd name="T3" fmla="*/ 70 h 95"/>
                <a:gd name="T4" fmla="*/ 4 w 52"/>
                <a:gd name="T5" fmla="*/ 95 h 95"/>
                <a:gd name="T6" fmla="*/ 0 w 52"/>
                <a:gd name="T7" fmla="*/ 62 h 95"/>
                <a:gd name="T8" fmla="*/ 12 w 52"/>
                <a:gd name="T9" fmla="*/ 42 h 95"/>
                <a:gd name="T10" fmla="*/ 35 w 52"/>
                <a:gd name="T11" fmla="*/ 26 h 95"/>
                <a:gd name="T12" fmla="*/ 39 w 52"/>
                <a:gd name="T13" fmla="*/ 10 h 95"/>
                <a:gd name="T14" fmla="*/ 44 w 52"/>
                <a:gd name="T15" fmla="*/ 0 h 95"/>
                <a:gd name="T16" fmla="*/ 52 w 52"/>
                <a:gd name="T17" fmla="*/ 18 h 95"/>
                <a:gd name="T18" fmla="*/ 44 w 52"/>
                <a:gd name="T19" fmla="*/ 38 h 95"/>
                <a:gd name="T20" fmla="*/ 44 w 52"/>
                <a:gd name="T21" fmla="*/ 3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95">
                  <a:moveTo>
                    <a:pt x="44" y="38"/>
                  </a:moveTo>
                  <a:lnTo>
                    <a:pt x="28" y="70"/>
                  </a:lnTo>
                  <a:lnTo>
                    <a:pt x="4" y="95"/>
                  </a:lnTo>
                  <a:lnTo>
                    <a:pt x="0" y="62"/>
                  </a:lnTo>
                  <a:lnTo>
                    <a:pt x="12" y="42"/>
                  </a:lnTo>
                  <a:lnTo>
                    <a:pt x="35" y="26"/>
                  </a:lnTo>
                  <a:lnTo>
                    <a:pt x="39" y="10"/>
                  </a:lnTo>
                  <a:lnTo>
                    <a:pt x="44" y="0"/>
                  </a:lnTo>
                  <a:lnTo>
                    <a:pt x="52" y="18"/>
                  </a:lnTo>
                  <a:lnTo>
                    <a:pt x="44" y="38"/>
                  </a:lnTo>
                  <a:lnTo>
                    <a:pt x="44" y="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2" name="Freeform 251">
              <a:extLst>
                <a:ext uri="{FF2B5EF4-FFF2-40B4-BE49-F238E27FC236}">
                  <a16:creationId xmlns:a16="http://schemas.microsoft.com/office/drawing/2014/main" id="{D3AD25EF-00BF-45FB-5A94-E63E2E58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6822" y="4666790"/>
              <a:ext cx="169800" cy="251505"/>
            </a:xfrm>
            <a:custGeom>
              <a:avLst/>
              <a:gdLst>
                <a:gd name="T0" fmla="*/ 80 w 80"/>
                <a:gd name="T1" fmla="*/ 115 h 124"/>
                <a:gd name="T2" fmla="*/ 55 w 80"/>
                <a:gd name="T3" fmla="*/ 121 h 124"/>
                <a:gd name="T4" fmla="*/ 31 w 80"/>
                <a:gd name="T5" fmla="*/ 124 h 124"/>
                <a:gd name="T6" fmla="*/ 21 w 80"/>
                <a:gd name="T7" fmla="*/ 109 h 124"/>
                <a:gd name="T8" fmla="*/ 4 w 80"/>
                <a:gd name="T9" fmla="*/ 105 h 124"/>
                <a:gd name="T10" fmla="*/ 0 w 80"/>
                <a:gd name="T11" fmla="*/ 74 h 124"/>
                <a:gd name="T12" fmla="*/ 15 w 80"/>
                <a:gd name="T13" fmla="*/ 59 h 124"/>
                <a:gd name="T14" fmla="*/ 23 w 80"/>
                <a:gd name="T15" fmla="*/ 26 h 124"/>
                <a:gd name="T16" fmla="*/ 38 w 80"/>
                <a:gd name="T17" fmla="*/ 0 h 124"/>
                <a:gd name="T18" fmla="*/ 62 w 80"/>
                <a:gd name="T19" fmla="*/ 1 h 124"/>
                <a:gd name="T20" fmla="*/ 67 w 80"/>
                <a:gd name="T21" fmla="*/ 15 h 124"/>
                <a:gd name="T22" fmla="*/ 76 w 80"/>
                <a:gd name="T23" fmla="*/ 43 h 124"/>
                <a:gd name="T24" fmla="*/ 76 w 80"/>
                <a:gd name="T25" fmla="*/ 59 h 124"/>
                <a:gd name="T26" fmla="*/ 72 w 80"/>
                <a:gd name="T27" fmla="*/ 81 h 124"/>
                <a:gd name="T28" fmla="*/ 80 w 80"/>
                <a:gd name="T29" fmla="*/ 115 h 124"/>
                <a:gd name="T30" fmla="*/ 80 w 80"/>
                <a:gd name="T31" fmla="*/ 11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124">
                  <a:moveTo>
                    <a:pt x="80" y="115"/>
                  </a:moveTo>
                  <a:lnTo>
                    <a:pt x="55" y="121"/>
                  </a:lnTo>
                  <a:lnTo>
                    <a:pt x="31" y="124"/>
                  </a:lnTo>
                  <a:lnTo>
                    <a:pt x="21" y="109"/>
                  </a:lnTo>
                  <a:lnTo>
                    <a:pt x="4" y="105"/>
                  </a:lnTo>
                  <a:lnTo>
                    <a:pt x="0" y="74"/>
                  </a:lnTo>
                  <a:lnTo>
                    <a:pt x="15" y="59"/>
                  </a:lnTo>
                  <a:lnTo>
                    <a:pt x="23" y="26"/>
                  </a:lnTo>
                  <a:lnTo>
                    <a:pt x="38" y="0"/>
                  </a:lnTo>
                  <a:lnTo>
                    <a:pt x="62" y="1"/>
                  </a:lnTo>
                  <a:lnTo>
                    <a:pt x="67" y="15"/>
                  </a:lnTo>
                  <a:lnTo>
                    <a:pt x="76" y="43"/>
                  </a:lnTo>
                  <a:lnTo>
                    <a:pt x="76" y="59"/>
                  </a:lnTo>
                  <a:lnTo>
                    <a:pt x="72" y="81"/>
                  </a:lnTo>
                  <a:lnTo>
                    <a:pt x="80" y="115"/>
                  </a:lnTo>
                  <a:lnTo>
                    <a:pt x="80" y="11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3" name="Freeform 252">
              <a:extLst>
                <a:ext uri="{FF2B5EF4-FFF2-40B4-BE49-F238E27FC236}">
                  <a16:creationId xmlns:a16="http://schemas.microsoft.com/office/drawing/2014/main" id="{2F1278FA-19A7-0A02-2EFC-E0C807197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7148" y="4962917"/>
              <a:ext cx="101879" cy="81130"/>
            </a:xfrm>
            <a:custGeom>
              <a:avLst/>
              <a:gdLst>
                <a:gd name="T0" fmla="*/ 21 w 36"/>
                <a:gd name="T1" fmla="*/ 30 h 30"/>
                <a:gd name="T2" fmla="*/ 11 w 36"/>
                <a:gd name="T3" fmla="*/ 27 h 30"/>
                <a:gd name="T4" fmla="*/ 0 w 36"/>
                <a:gd name="T5" fmla="*/ 15 h 30"/>
                <a:gd name="T6" fmla="*/ 1 w 36"/>
                <a:gd name="T7" fmla="*/ 0 h 30"/>
                <a:gd name="T8" fmla="*/ 20 w 36"/>
                <a:gd name="T9" fmla="*/ 7 h 30"/>
                <a:gd name="T10" fmla="*/ 33 w 36"/>
                <a:gd name="T11" fmla="*/ 20 h 30"/>
                <a:gd name="T12" fmla="*/ 21 w 36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0">
                  <a:moveTo>
                    <a:pt x="21" y="30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30" y="10"/>
                    <a:pt x="33" y="20"/>
                  </a:cubicBezTo>
                  <a:cubicBezTo>
                    <a:pt x="36" y="29"/>
                    <a:pt x="21" y="30"/>
                    <a:pt x="21" y="30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4" name="Freeform 253">
              <a:extLst>
                <a:ext uri="{FF2B5EF4-FFF2-40B4-BE49-F238E27FC236}">
                  <a16:creationId xmlns:a16="http://schemas.microsoft.com/office/drawing/2014/main" id="{1568B950-4F31-89F1-3FFE-A4A1B2BF4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0865" y="4934521"/>
              <a:ext cx="101879" cy="70990"/>
            </a:xfrm>
            <a:custGeom>
              <a:avLst/>
              <a:gdLst>
                <a:gd name="T0" fmla="*/ 15 w 48"/>
                <a:gd name="T1" fmla="*/ 34 h 35"/>
                <a:gd name="T2" fmla="*/ 0 w 48"/>
                <a:gd name="T3" fmla="*/ 23 h 35"/>
                <a:gd name="T4" fmla="*/ 2 w 48"/>
                <a:gd name="T5" fmla="*/ 5 h 35"/>
                <a:gd name="T6" fmla="*/ 23 w 48"/>
                <a:gd name="T7" fmla="*/ 0 h 35"/>
                <a:gd name="T8" fmla="*/ 48 w 48"/>
                <a:gd name="T9" fmla="*/ 16 h 35"/>
                <a:gd name="T10" fmla="*/ 48 w 48"/>
                <a:gd name="T11" fmla="*/ 35 h 35"/>
                <a:gd name="T12" fmla="*/ 15 w 48"/>
                <a:gd name="T13" fmla="*/ 34 h 35"/>
                <a:gd name="T14" fmla="*/ 15 w 48"/>
                <a:gd name="T1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35">
                  <a:moveTo>
                    <a:pt x="15" y="34"/>
                  </a:moveTo>
                  <a:lnTo>
                    <a:pt x="0" y="23"/>
                  </a:lnTo>
                  <a:lnTo>
                    <a:pt x="2" y="5"/>
                  </a:lnTo>
                  <a:lnTo>
                    <a:pt x="23" y="0"/>
                  </a:lnTo>
                  <a:lnTo>
                    <a:pt x="48" y="16"/>
                  </a:lnTo>
                  <a:lnTo>
                    <a:pt x="48" y="35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5" name="Freeform 254">
              <a:extLst>
                <a:ext uri="{FF2B5EF4-FFF2-40B4-BE49-F238E27FC236}">
                  <a16:creationId xmlns:a16="http://schemas.microsoft.com/office/drawing/2014/main" id="{5DE7E2FD-DBE9-E05E-36F2-A5492F895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63885" y="5056216"/>
              <a:ext cx="65799" cy="64904"/>
            </a:xfrm>
            <a:custGeom>
              <a:avLst/>
              <a:gdLst>
                <a:gd name="T0" fmla="*/ 8 w 31"/>
                <a:gd name="T1" fmla="*/ 32 h 32"/>
                <a:gd name="T2" fmla="*/ 0 w 31"/>
                <a:gd name="T3" fmla="*/ 18 h 32"/>
                <a:gd name="T4" fmla="*/ 6 w 31"/>
                <a:gd name="T5" fmla="*/ 0 h 32"/>
                <a:gd name="T6" fmla="*/ 26 w 31"/>
                <a:gd name="T7" fmla="*/ 6 h 32"/>
                <a:gd name="T8" fmla="*/ 31 w 31"/>
                <a:gd name="T9" fmla="*/ 24 h 32"/>
                <a:gd name="T10" fmla="*/ 8 w 31"/>
                <a:gd name="T11" fmla="*/ 32 h 32"/>
                <a:gd name="T12" fmla="*/ 8 w 31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2">
                  <a:moveTo>
                    <a:pt x="8" y="32"/>
                  </a:moveTo>
                  <a:lnTo>
                    <a:pt x="0" y="18"/>
                  </a:lnTo>
                  <a:lnTo>
                    <a:pt x="6" y="0"/>
                  </a:lnTo>
                  <a:lnTo>
                    <a:pt x="26" y="6"/>
                  </a:lnTo>
                  <a:lnTo>
                    <a:pt x="31" y="24"/>
                  </a:lnTo>
                  <a:lnTo>
                    <a:pt x="8" y="32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6" name="Freeform 255">
              <a:extLst>
                <a:ext uri="{FF2B5EF4-FFF2-40B4-BE49-F238E27FC236}">
                  <a16:creationId xmlns:a16="http://schemas.microsoft.com/office/drawing/2014/main" id="{DA85003F-575E-CBE8-85F6-ED014BFAB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1235" y="5044047"/>
              <a:ext cx="59430" cy="40565"/>
            </a:xfrm>
            <a:custGeom>
              <a:avLst/>
              <a:gdLst>
                <a:gd name="T0" fmla="*/ 26 w 28"/>
                <a:gd name="T1" fmla="*/ 14 h 20"/>
                <a:gd name="T2" fmla="*/ 16 w 28"/>
                <a:gd name="T3" fmla="*/ 20 h 20"/>
                <a:gd name="T4" fmla="*/ 4 w 28"/>
                <a:gd name="T5" fmla="*/ 20 h 20"/>
                <a:gd name="T6" fmla="*/ 0 w 28"/>
                <a:gd name="T7" fmla="*/ 6 h 20"/>
                <a:gd name="T8" fmla="*/ 12 w 28"/>
                <a:gd name="T9" fmla="*/ 0 h 20"/>
                <a:gd name="T10" fmla="*/ 28 w 28"/>
                <a:gd name="T11" fmla="*/ 0 h 20"/>
                <a:gd name="T12" fmla="*/ 26 w 28"/>
                <a:gd name="T13" fmla="*/ 14 h 20"/>
                <a:gd name="T14" fmla="*/ 26 w 28"/>
                <a:gd name="T1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0">
                  <a:moveTo>
                    <a:pt x="26" y="14"/>
                  </a:moveTo>
                  <a:lnTo>
                    <a:pt x="16" y="20"/>
                  </a:lnTo>
                  <a:lnTo>
                    <a:pt x="4" y="20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8" y="0"/>
                  </a:lnTo>
                  <a:lnTo>
                    <a:pt x="26" y="14"/>
                  </a:lnTo>
                  <a:lnTo>
                    <a:pt x="26" y="1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7" name="Freeform 256">
              <a:extLst>
                <a:ext uri="{FF2B5EF4-FFF2-40B4-BE49-F238E27FC236}">
                  <a16:creationId xmlns:a16="http://schemas.microsoft.com/office/drawing/2014/main" id="{C2C37F07-E34B-1B11-9077-5DD06A3F7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6051" y="5169799"/>
              <a:ext cx="163432" cy="210940"/>
            </a:xfrm>
            <a:custGeom>
              <a:avLst/>
              <a:gdLst>
                <a:gd name="T0" fmla="*/ 62 w 77"/>
                <a:gd name="T1" fmla="*/ 84 h 104"/>
                <a:gd name="T2" fmla="*/ 48 w 77"/>
                <a:gd name="T3" fmla="*/ 104 h 104"/>
                <a:gd name="T4" fmla="*/ 30 w 77"/>
                <a:gd name="T5" fmla="*/ 84 h 104"/>
                <a:gd name="T6" fmla="*/ 12 w 77"/>
                <a:gd name="T7" fmla="*/ 61 h 104"/>
                <a:gd name="T8" fmla="*/ 0 w 77"/>
                <a:gd name="T9" fmla="*/ 42 h 104"/>
                <a:gd name="T10" fmla="*/ 24 w 77"/>
                <a:gd name="T11" fmla="*/ 16 h 104"/>
                <a:gd name="T12" fmla="*/ 46 w 77"/>
                <a:gd name="T13" fmla="*/ 0 h 104"/>
                <a:gd name="T14" fmla="*/ 66 w 77"/>
                <a:gd name="T15" fmla="*/ 11 h 104"/>
                <a:gd name="T16" fmla="*/ 77 w 77"/>
                <a:gd name="T17" fmla="*/ 29 h 104"/>
                <a:gd name="T18" fmla="*/ 77 w 77"/>
                <a:gd name="T19" fmla="*/ 73 h 104"/>
                <a:gd name="T20" fmla="*/ 62 w 77"/>
                <a:gd name="T21" fmla="*/ 84 h 104"/>
                <a:gd name="T22" fmla="*/ 62 w 77"/>
                <a:gd name="T23" fmla="*/ 8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104">
                  <a:moveTo>
                    <a:pt x="62" y="84"/>
                  </a:moveTo>
                  <a:lnTo>
                    <a:pt x="48" y="104"/>
                  </a:lnTo>
                  <a:lnTo>
                    <a:pt x="30" y="84"/>
                  </a:lnTo>
                  <a:lnTo>
                    <a:pt x="12" y="61"/>
                  </a:lnTo>
                  <a:lnTo>
                    <a:pt x="0" y="42"/>
                  </a:lnTo>
                  <a:lnTo>
                    <a:pt x="24" y="16"/>
                  </a:lnTo>
                  <a:lnTo>
                    <a:pt x="46" y="0"/>
                  </a:lnTo>
                  <a:lnTo>
                    <a:pt x="66" y="11"/>
                  </a:lnTo>
                  <a:lnTo>
                    <a:pt x="77" y="29"/>
                  </a:lnTo>
                  <a:lnTo>
                    <a:pt x="77" y="73"/>
                  </a:lnTo>
                  <a:lnTo>
                    <a:pt x="62" y="84"/>
                  </a:lnTo>
                  <a:lnTo>
                    <a:pt x="62" y="8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8" name="Freeform 257">
              <a:extLst>
                <a:ext uri="{FF2B5EF4-FFF2-40B4-BE49-F238E27FC236}">
                  <a16:creationId xmlns:a16="http://schemas.microsoft.com/office/drawing/2014/main" id="{045A4C78-C56C-2E6C-BD45-6D0C1A7B4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6906" y="5186026"/>
              <a:ext cx="89144" cy="115612"/>
            </a:xfrm>
            <a:custGeom>
              <a:avLst/>
              <a:gdLst>
                <a:gd name="T0" fmla="*/ 34 w 42"/>
                <a:gd name="T1" fmla="*/ 29 h 57"/>
                <a:gd name="T2" fmla="*/ 22 w 42"/>
                <a:gd name="T3" fmla="*/ 49 h 57"/>
                <a:gd name="T4" fmla="*/ 0 w 42"/>
                <a:gd name="T5" fmla="*/ 57 h 57"/>
                <a:gd name="T6" fmla="*/ 4 w 42"/>
                <a:gd name="T7" fmla="*/ 41 h 57"/>
                <a:gd name="T8" fmla="*/ 14 w 42"/>
                <a:gd name="T9" fmla="*/ 16 h 57"/>
                <a:gd name="T10" fmla="*/ 29 w 42"/>
                <a:gd name="T11" fmla="*/ 0 h 57"/>
                <a:gd name="T12" fmla="*/ 42 w 42"/>
                <a:gd name="T13" fmla="*/ 6 h 57"/>
                <a:gd name="T14" fmla="*/ 34 w 42"/>
                <a:gd name="T15" fmla="*/ 29 h 57"/>
                <a:gd name="T16" fmla="*/ 34 w 42"/>
                <a:gd name="T17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7">
                  <a:moveTo>
                    <a:pt x="34" y="29"/>
                  </a:moveTo>
                  <a:lnTo>
                    <a:pt x="22" y="49"/>
                  </a:lnTo>
                  <a:lnTo>
                    <a:pt x="0" y="57"/>
                  </a:lnTo>
                  <a:lnTo>
                    <a:pt x="4" y="41"/>
                  </a:lnTo>
                  <a:lnTo>
                    <a:pt x="14" y="16"/>
                  </a:lnTo>
                  <a:lnTo>
                    <a:pt x="29" y="0"/>
                  </a:lnTo>
                  <a:lnTo>
                    <a:pt x="42" y="6"/>
                  </a:lnTo>
                  <a:lnTo>
                    <a:pt x="34" y="29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9" name="Freeform 258">
              <a:extLst>
                <a:ext uri="{FF2B5EF4-FFF2-40B4-BE49-F238E27FC236}">
                  <a16:creationId xmlns:a16="http://schemas.microsoft.com/office/drawing/2014/main" id="{429D775B-0BCD-2227-0E67-BD31C6491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4540" y="5117065"/>
              <a:ext cx="36084" cy="38537"/>
            </a:xfrm>
            <a:custGeom>
              <a:avLst/>
              <a:gdLst>
                <a:gd name="T0" fmla="*/ 8 w 17"/>
                <a:gd name="T1" fmla="*/ 19 h 19"/>
                <a:gd name="T2" fmla="*/ 0 w 17"/>
                <a:gd name="T3" fmla="*/ 9 h 19"/>
                <a:gd name="T4" fmla="*/ 8 w 17"/>
                <a:gd name="T5" fmla="*/ 0 h 19"/>
                <a:gd name="T6" fmla="*/ 17 w 17"/>
                <a:gd name="T7" fmla="*/ 9 h 19"/>
                <a:gd name="T8" fmla="*/ 8 w 17"/>
                <a:gd name="T9" fmla="*/ 19 h 19"/>
                <a:gd name="T10" fmla="*/ 8 w 17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9">
                  <a:moveTo>
                    <a:pt x="8" y="19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17" y="9"/>
                  </a:lnTo>
                  <a:lnTo>
                    <a:pt x="8" y="19"/>
                  </a:lnTo>
                  <a:lnTo>
                    <a:pt x="8" y="1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0" name="Freeform 259">
              <a:extLst>
                <a:ext uri="{FF2B5EF4-FFF2-40B4-BE49-F238E27FC236}">
                  <a16:creationId xmlns:a16="http://schemas.microsoft.com/office/drawing/2014/main" id="{784F6593-9D65-E3E9-0144-5C2825412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598" y="5147488"/>
              <a:ext cx="314128" cy="300184"/>
            </a:xfrm>
            <a:custGeom>
              <a:avLst/>
              <a:gdLst>
                <a:gd name="T0" fmla="*/ 147 w 148"/>
                <a:gd name="T1" fmla="*/ 60 h 148"/>
                <a:gd name="T2" fmla="*/ 135 w 148"/>
                <a:gd name="T3" fmla="*/ 62 h 148"/>
                <a:gd name="T4" fmla="*/ 131 w 148"/>
                <a:gd name="T5" fmla="*/ 98 h 148"/>
                <a:gd name="T6" fmla="*/ 135 w 148"/>
                <a:gd name="T7" fmla="*/ 136 h 148"/>
                <a:gd name="T8" fmla="*/ 76 w 148"/>
                <a:gd name="T9" fmla="*/ 138 h 148"/>
                <a:gd name="T10" fmla="*/ 50 w 148"/>
                <a:gd name="T11" fmla="*/ 148 h 148"/>
                <a:gd name="T12" fmla="*/ 24 w 148"/>
                <a:gd name="T13" fmla="*/ 138 h 148"/>
                <a:gd name="T14" fmla="*/ 20 w 148"/>
                <a:gd name="T15" fmla="*/ 113 h 148"/>
                <a:gd name="T16" fmla="*/ 5 w 148"/>
                <a:gd name="T17" fmla="*/ 109 h 148"/>
                <a:gd name="T18" fmla="*/ 0 w 148"/>
                <a:gd name="T19" fmla="*/ 86 h 148"/>
                <a:gd name="T20" fmla="*/ 5 w 148"/>
                <a:gd name="T21" fmla="*/ 56 h 148"/>
                <a:gd name="T22" fmla="*/ 32 w 148"/>
                <a:gd name="T23" fmla="*/ 37 h 148"/>
                <a:gd name="T24" fmla="*/ 16 w 148"/>
                <a:gd name="T25" fmla="*/ 24 h 148"/>
                <a:gd name="T26" fmla="*/ 24 w 148"/>
                <a:gd name="T27" fmla="*/ 6 h 148"/>
                <a:gd name="T28" fmla="*/ 43 w 148"/>
                <a:gd name="T29" fmla="*/ 4 h 148"/>
                <a:gd name="T30" fmla="*/ 71 w 148"/>
                <a:gd name="T31" fmla="*/ 0 h 148"/>
                <a:gd name="T32" fmla="*/ 86 w 148"/>
                <a:gd name="T33" fmla="*/ 10 h 148"/>
                <a:gd name="T34" fmla="*/ 132 w 148"/>
                <a:gd name="T35" fmla="*/ 12 h 148"/>
                <a:gd name="T36" fmla="*/ 135 w 148"/>
                <a:gd name="T37" fmla="*/ 33 h 148"/>
                <a:gd name="T38" fmla="*/ 148 w 148"/>
                <a:gd name="T39" fmla="*/ 43 h 148"/>
                <a:gd name="T40" fmla="*/ 147 w 148"/>
                <a:gd name="T41" fmla="*/ 60 h 148"/>
                <a:gd name="T42" fmla="*/ 147 w 148"/>
                <a:gd name="T43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8" h="148">
                  <a:moveTo>
                    <a:pt x="147" y="60"/>
                  </a:moveTo>
                  <a:lnTo>
                    <a:pt x="135" y="62"/>
                  </a:lnTo>
                  <a:lnTo>
                    <a:pt x="131" y="98"/>
                  </a:lnTo>
                  <a:lnTo>
                    <a:pt x="135" y="136"/>
                  </a:lnTo>
                  <a:lnTo>
                    <a:pt x="76" y="138"/>
                  </a:lnTo>
                  <a:lnTo>
                    <a:pt x="50" y="148"/>
                  </a:lnTo>
                  <a:lnTo>
                    <a:pt x="24" y="138"/>
                  </a:lnTo>
                  <a:lnTo>
                    <a:pt x="20" y="113"/>
                  </a:lnTo>
                  <a:lnTo>
                    <a:pt x="5" y="109"/>
                  </a:lnTo>
                  <a:lnTo>
                    <a:pt x="0" y="86"/>
                  </a:lnTo>
                  <a:lnTo>
                    <a:pt x="5" y="56"/>
                  </a:lnTo>
                  <a:lnTo>
                    <a:pt x="32" y="37"/>
                  </a:lnTo>
                  <a:lnTo>
                    <a:pt x="16" y="24"/>
                  </a:lnTo>
                  <a:lnTo>
                    <a:pt x="24" y="6"/>
                  </a:lnTo>
                  <a:lnTo>
                    <a:pt x="43" y="4"/>
                  </a:lnTo>
                  <a:lnTo>
                    <a:pt x="71" y="0"/>
                  </a:lnTo>
                  <a:lnTo>
                    <a:pt x="86" y="10"/>
                  </a:lnTo>
                  <a:lnTo>
                    <a:pt x="132" y="12"/>
                  </a:lnTo>
                  <a:lnTo>
                    <a:pt x="135" y="33"/>
                  </a:lnTo>
                  <a:lnTo>
                    <a:pt x="148" y="43"/>
                  </a:lnTo>
                  <a:lnTo>
                    <a:pt x="147" y="60"/>
                  </a:lnTo>
                  <a:lnTo>
                    <a:pt x="147" y="6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1" name="Freeform 260">
              <a:extLst>
                <a:ext uri="{FF2B5EF4-FFF2-40B4-BE49-F238E27FC236}">
                  <a16:creationId xmlns:a16="http://schemas.microsoft.com/office/drawing/2014/main" id="{55ED3258-8060-930B-C829-466D5A75F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940" y="5488237"/>
              <a:ext cx="1956936" cy="2091147"/>
            </a:xfrm>
            <a:custGeom>
              <a:avLst/>
              <a:gdLst>
                <a:gd name="T0" fmla="*/ 910 w 922"/>
                <a:gd name="T1" fmla="*/ 342 h 1031"/>
                <a:gd name="T2" fmla="*/ 881 w 922"/>
                <a:gd name="T3" fmla="*/ 370 h 1031"/>
                <a:gd name="T4" fmla="*/ 857 w 922"/>
                <a:gd name="T5" fmla="*/ 420 h 1031"/>
                <a:gd name="T6" fmla="*/ 825 w 922"/>
                <a:gd name="T7" fmla="*/ 459 h 1031"/>
                <a:gd name="T8" fmla="*/ 805 w 922"/>
                <a:gd name="T9" fmla="*/ 632 h 1031"/>
                <a:gd name="T10" fmla="*/ 777 w 922"/>
                <a:gd name="T11" fmla="*/ 717 h 1031"/>
                <a:gd name="T12" fmla="*/ 688 w 922"/>
                <a:gd name="T13" fmla="*/ 740 h 1031"/>
                <a:gd name="T14" fmla="*/ 643 w 922"/>
                <a:gd name="T15" fmla="*/ 778 h 1031"/>
                <a:gd name="T16" fmla="*/ 608 w 922"/>
                <a:gd name="T17" fmla="*/ 883 h 1031"/>
                <a:gd name="T18" fmla="*/ 574 w 922"/>
                <a:gd name="T19" fmla="*/ 939 h 1031"/>
                <a:gd name="T20" fmla="*/ 553 w 922"/>
                <a:gd name="T21" fmla="*/ 957 h 1031"/>
                <a:gd name="T22" fmla="*/ 541 w 922"/>
                <a:gd name="T23" fmla="*/ 933 h 1031"/>
                <a:gd name="T24" fmla="*/ 534 w 922"/>
                <a:gd name="T25" fmla="*/ 1011 h 1031"/>
                <a:gd name="T26" fmla="*/ 506 w 922"/>
                <a:gd name="T27" fmla="*/ 995 h 1031"/>
                <a:gd name="T28" fmla="*/ 425 w 922"/>
                <a:gd name="T29" fmla="*/ 928 h 1031"/>
                <a:gd name="T30" fmla="*/ 460 w 922"/>
                <a:gd name="T31" fmla="*/ 879 h 1031"/>
                <a:gd name="T32" fmla="*/ 500 w 922"/>
                <a:gd name="T33" fmla="*/ 856 h 1031"/>
                <a:gd name="T34" fmla="*/ 484 w 922"/>
                <a:gd name="T35" fmla="*/ 811 h 1031"/>
                <a:gd name="T36" fmla="*/ 456 w 922"/>
                <a:gd name="T37" fmla="*/ 744 h 1031"/>
                <a:gd name="T38" fmla="*/ 419 w 922"/>
                <a:gd name="T39" fmla="*/ 711 h 1031"/>
                <a:gd name="T40" fmla="*/ 390 w 922"/>
                <a:gd name="T41" fmla="*/ 675 h 1031"/>
                <a:gd name="T42" fmla="*/ 385 w 922"/>
                <a:gd name="T43" fmla="*/ 649 h 1031"/>
                <a:gd name="T44" fmla="*/ 388 w 922"/>
                <a:gd name="T45" fmla="*/ 599 h 1031"/>
                <a:gd name="T46" fmla="*/ 369 w 922"/>
                <a:gd name="T47" fmla="*/ 560 h 1031"/>
                <a:gd name="T48" fmla="*/ 323 w 922"/>
                <a:gd name="T49" fmla="*/ 551 h 1031"/>
                <a:gd name="T50" fmla="*/ 323 w 922"/>
                <a:gd name="T51" fmla="*/ 507 h 1031"/>
                <a:gd name="T52" fmla="*/ 283 w 922"/>
                <a:gd name="T53" fmla="*/ 478 h 1031"/>
                <a:gd name="T54" fmla="*/ 259 w 922"/>
                <a:gd name="T55" fmla="*/ 456 h 1031"/>
                <a:gd name="T56" fmla="*/ 210 w 922"/>
                <a:gd name="T57" fmla="*/ 430 h 1031"/>
                <a:gd name="T58" fmla="*/ 173 w 922"/>
                <a:gd name="T59" fmla="*/ 396 h 1031"/>
                <a:gd name="T60" fmla="*/ 147 w 922"/>
                <a:gd name="T61" fmla="*/ 412 h 1031"/>
                <a:gd name="T62" fmla="*/ 95 w 922"/>
                <a:gd name="T63" fmla="*/ 406 h 1031"/>
                <a:gd name="T64" fmla="*/ 48 w 922"/>
                <a:gd name="T65" fmla="*/ 385 h 1031"/>
                <a:gd name="T66" fmla="*/ 23 w 922"/>
                <a:gd name="T67" fmla="*/ 352 h 1031"/>
                <a:gd name="T68" fmla="*/ 6 w 922"/>
                <a:gd name="T69" fmla="*/ 301 h 1031"/>
                <a:gd name="T70" fmla="*/ 25 w 922"/>
                <a:gd name="T71" fmla="*/ 271 h 1031"/>
                <a:gd name="T72" fmla="*/ 69 w 922"/>
                <a:gd name="T73" fmla="*/ 243 h 1031"/>
                <a:gd name="T74" fmla="*/ 77 w 922"/>
                <a:gd name="T75" fmla="*/ 181 h 1031"/>
                <a:gd name="T76" fmla="*/ 95 w 922"/>
                <a:gd name="T77" fmla="*/ 112 h 1031"/>
                <a:gd name="T78" fmla="*/ 105 w 922"/>
                <a:gd name="T79" fmla="*/ 77 h 1031"/>
                <a:gd name="T80" fmla="*/ 171 w 922"/>
                <a:gd name="T81" fmla="*/ 85 h 1031"/>
                <a:gd name="T82" fmla="*/ 234 w 922"/>
                <a:gd name="T83" fmla="*/ 75 h 1031"/>
                <a:gd name="T84" fmla="*/ 214 w 922"/>
                <a:gd name="T85" fmla="*/ 35 h 1031"/>
                <a:gd name="T86" fmla="*/ 249 w 922"/>
                <a:gd name="T87" fmla="*/ 27 h 1031"/>
                <a:gd name="T88" fmla="*/ 310 w 922"/>
                <a:gd name="T89" fmla="*/ 0 h 1031"/>
                <a:gd name="T90" fmla="*/ 327 w 922"/>
                <a:gd name="T91" fmla="*/ 50 h 1031"/>
                <a:gd name="T92" fmla="*/ 364 w 922"/>
                <a:gd name="T93" fmla="*/ 86 h 1031"/>
                <a:gd name="T94" fmla="*/ 418 w 922"/>
                <a:gd name="T95" fmla="*/ 74 h 1031"/>
                <a:gd name="T96" fmla="*/ 463 w 922"/>
                <a:gd name="T97" fmla="*/ 62 h 1031"/>
                <a:gd name="T98" fmla="*/ 500 w 922"/>
                <a:gd name="T99" fmla="*/ 37 h 1031"/>
                <a:gd name="T100" fmla="*/ 545 w 922"/>
                <a:gd name="T101" fmla="*/ 38 h 1031"/>
                <a:gd name="T102" fmla="*/ 546 w 922"/>
                <a:gd name="T103" fmla="*/ 112 h 1031"/>
                <a:gd name="T104" fmla="*/ 528 w 922"/>
                <a:gd name="T105" fmla="*/ 160 h 1031"/>
                <a:gd name="T106" fmla="*/ 566 w 922"/>
                <a:gd name="T107" fmla="*/ 119 h 1031"/>
                <a:gd name="T108" fmla="*/ 586 w 922"/>
                <a:gd name="T109" fmla="*/ 147 h 1031"/>
                <a:gd name="T110" fmla="*/ 603 w 922"/>
                <a:gd name="T111" fmla="*/ 142 h 1031"/>
                <a:gd name="T112" fmla="*/ 666 w 922"/>
                <a:gd name="T113" fmla="*/ 136 h 1031"/>
                <a:gd name="T114" fmla="*/ 721 w 922"/>
                <a:gd name="T115" fmla="*/ 179 h 1031"/>
                <a:gd name="T116" fmla="*/ 760 w 922"/>
                <a:gd name="T117" fmla="*/ 180 h 1031"/>
                <a:gd name="T118" fmla="*/ 821 w 922"/>
                <a:gd name="T119" fmla="*/ 192 h 1031"/>
                <a:gd name="T120" fmla="*/ 859 w 922"/>
                <a:gd name="T121" fmla="*/ 229 h 1031"/>
                <a:gd name="T122" fmla="*/ 902 w 922"/>
                <a:gd name="T123" fmla="*/ 251 h 1031"/>
                <a:gd name="T124" fmla="*/ 918 w 922"/>
                <a:gd name="T125" fmla="*/ 319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22" h="1031">
                  <a:moveTo>
                    <a:pt x="918" y="319"/>
                  </a:moveTo>
                  <a:lnTo>
                    <a:pt x="907" y="320"/>
                  </a:lnTo>
                  <a:lnTo>
                    <a:pt x="910" y="342"/>
                  </a:lnTo>
                  <a:lnTo>
                    <a:pt x="899" y="344"/>
                  </a:lnTo>
                  <a:lnTo>
                    <a:pt x="898" y="365"/>
                  </a:lnTo>
                  <a:lnTo>
                    <a:pt x="881" y="370"/>
                  </a:lnTo>
                  <a:lnTo>
                    <a:pt x="875" y="393"/>
                  </a:lnTo>
                  <a:lnTo>
                    <a:pt x="863" y="398"/>
                  </a:lnTo>
                  <a:lnTo>
                    <a:pt x="857" y="420"/>
                  </a:lnTo>
                  <a:lnTo>
                    <a:pt x="847" y="427"/>
                  </a:lnTo>
                  <a:lnTo>
                    <a:pt x="846" y="451"/>
                  </a:lnTo>
                  <a:lnTo>
                    <a:pt x="825" y="459"/>
                  </a:lnTo>
                  <a:lnTo>
                    <a:pt x="820" y="581"/>
                  </a:lnTo>
                  <a:lnTo>
                    <a:pt x="808" y="588"/>
                  </a:lnTo>
                  <a:lnTo>
                    <a:pt x="805" y="632"/>
                  </a:lnTo>
                  <a:lnTo>
                    <a:pt x="796" y="657"/>
                  </a:lnTo>
                  <a:lnTo>
                    <a:pt x="783" y="675"/>
                  </a:lnTo>
                  <a:lnTo>
                    <a:pt x="777" y="717"/>
                  </a:lnTo>
                  <a:lnTo>
                    <a:pt x="742" y="719"/>
                  </a:lnTo>
                  <a:lnTo>
                    <a:pt x="734" y="732"/>
                  </a:lnTo>
                  <a:lnTo>
                    <a:pt x="688" y="740"/>
                  </a:lnTo>
                  <a:lnTo>
                    <a:pt x="662" y="756"/>
                  </a:lnTo>
                  <a:lnTo>
                    <a:pt x="649" y="765"/>
                  </a:lnTo>
                  <a:lnTo>
                    <a:pt x="643" y="778"/>
                  </a:lnTo>
                  <a:lnTo>
                    <a:pt x="624" y="786"/>
                  </a:lnTo>
                  <a:lnTo>
                    <a:pt x="618" y="805"/>
                  </a:lnTo>
                  <a:lnTo>
                    <a:pt x="608" y="883"/>
                  </a:lnTo>
                  <a:lnTo>
                    <a:pt x="583" y="897"/>
                  </a:lnTo>
                  <a:lnTo>
                    <a:pt x="587" y="931"/>
                  </a:lnTo>
                  <a:lnTo>
                    <a:pt x="574" y="939"/>
                  </a:lnTo>
                  <a:lnTo>
                    <a:pt x="569" y="961"/>
                  </a:lnTo>
                  <a:lnTo>
                    <a:pt x="547" y="970"/>
                  </a:lnTo>
                  <a:lnTo>
                    <a:pt x="553" y="957"/>
                  </a:lnTo>
                  <a:lnTo>
                    <a:pt x="557" y="939"/>
                  </a:lnTo>
                  <a:lnTo>
                    <a:pt x="550" y="934"/>
                  </a:lnTo>
                  <a:lnTo>
                    <a:pt x="541" y="933"/>
                  </a:lnTo>
                  <a:lnTo>
                    <a:pt x="541" y="965"/>
                  </a:lnTo>
                  <a:lnTo>
                    <a:pt x="536" y="983"/>
                  </a:lnTo>
                  <a:lnTo>
                    <a:pt x="534" y="1011"/>
                  </a:lnTo>
                  <a:lnTo>
                    <a:pt x="520" y="1031"/>
                  </a:lnTo>
                  <a:lnTo>
                    <a:pt x="517" y="1012"/>
                  </a:lnTo>
                  <a:lnTo>
                    <a:pt x="506" y="995"/>
                  </a:lnTo>
                  <a:lnTo>
                    <a:pt x="456" y="949"/>
                  </a:lnTo>
                  <a:lnTo>
                    <a:pt x="435" y="939"/>
                  </a:lnTo>
                  <a:lnTo>
                    <a:pt x="425" y="928"/>
                  </a:lnTo>
                  <a:lnTo>
                    <a:pt x="435" y="910"/>
                  </a:lnTo>
                  <a:lnTo>
                    <a:pt x="447" y="896"/>
                  </a:lnTo>
                  <a:lnTo>
                    <a:pt x="460" y="879"/>
                  </a:lnTo>
                  <a:lnTo>
                    <a:pt x="471" y="873"/>
                  </a:lnTo>
                  <a:lnTo>
                    <a:pt x="483" y="858"/>
                  </a:lnTo>
                  <a:lnTo>
                    <a:pt x="500" y="856"/>
                  </a:lnTo>
                  <a:lnTo>
                    <a:pt x="499" y="836"/>
                  </a:lnTo>
                  <a:lnTo>
                    <a:pt x="487" y="836"/>
                  </a:lnTo>
                  <a:lnTo>
                    <a:pt x="484" y="811"/>
                  </a:lnTo>
                  <a:lnTo>
                    <a:pt x="481" y="806"/>
                  </a:lnTo>
                  <a:lnTo>
                    <a:pt x="476" y="747"/>
                  </a:lnTo>
                  <a:lnTo>
                    <a:pt x="456" y="744"/>
                  </a:lnTo>
                  <a:lnTo>
                    <a:pt x="454" y="717"/>
                  </a:lnTo>
                  <a:lnTo>
                    <a:pt x="431" y="716"/>
                  </a:lnTo>
                  <a:lnTo>
                    <a:pt x="419" y="711"/>
                  </a:lnTo>
                  <a:lnTo>
                    <a:pt x="414" y="699"/>
                  </a:lnTo>
                  <a:lnTo>
                    <a:pt x="393" y="695"/>
                  </a:lnTo>
                  <a:lnTo>
                    <a:pt x="390" y="675"/>
                  </a:lnTo>
                  <a:lnTo>
                    <a:pt x="374" y="669"/>
                  </a:lnTo>
                  <a:lnTo>
                    <a:pt x="373" y="651"/>
                  </a:lnTo>
                  <a:lnTo>
                    <a:pt x="385" y="649"/>
                  </a:lnTo>
                  <a:lnTo>
                    <a:pt x="394" y="636"/>
                  </a:lnTo>
                  <a:lnTo>
                    <a:pt x="395" y="605"/>
                  </a:lnTo>
                  <a:lnTo>
                    <a:pt x="388" y="599"/>
                  </a:lnTo>
                  <a:lnTo>
                    <a:pt x="385" y="581"/>
                  </a:lnTo>
                  <a:lnTo>
                    <a:pt x="372" y="579"/>
                  </a:lnTo>
                  <a:lnTo>
                    <a:pt x="369" y="560"/>
                  </a:lnTo>
                  <a:lnTo>
                    <a:pt x="337" y="562"/>
                  </a:lnTo>
                  <a:lnTo>
                    <a:pt x="331" y="554"/>
                  </a:lnTo>
                  <a:lnTo>
                    <a:pt x="323" y="551"/>
                  </a:lnTo>
                  <a:lnTo>
                    <a:pt x="323" y="518"/>
                  </a:lnTo>
                  <a:lnTo>
                    <a:pt x="335" y="510"/>
                  </a:lnTo>
                  <a:lnTo>
                    <a:pt x="323" y="507"/>
                  </a:lnTo>
                  <a:lnTo>
                    <a:pt x="319" y="485"/>
                  </a:lnTo>
                  <a:lnTo>
                    <a:pt x="306" y="481"/>
                  </a:lnTo>
                  <a:lnTo>
                    <a:pt x="283" y="478"/>
                  </a:lnTo>
                  <a:lnTo>
                    <a:pt x="280" y="464"/>
                  </a:lnTo>
                  <a:lnTo>
                    <a:pt x="263" y="460"/>
                  </a:lnTo>
                  <a:lnTo>
                    <a:pt x="259" y="456"/>
                  </a:lnTo>
                  <a:lnTo>
                    <a:pt x="224" y="455"/>
                  </a:lnTo>
                  <a:lnTo>
                    <a:pt x="218" y="448"/>
                  </a:lnTo>
                  <a:lnTo>
                    <a:pt x="210" y="430"/>
                  </a:lnTo>
                  <a:lnTo>
                    <a:pt x="206" y="382"/>
                  </a:lnTo>
                  <a:lnTo>
                    <a:pt x="176" y="379"/>
                  </a:lnTo>
                  <a:lnTo>
                    <a:pt x="173" y="396"/>
                  </a:lnTo>
                  <a:lnTo>
                    <a:pt x="162" y="394"/>
                  </a:lnTo>
                  <a:lnTo>
                    <a:pt x="155" y="406"/>
                  </a:lnTo>
                  <a:lnTo>
                    <a:pt x="147" y="412"/>
                  </a:lnTo>
                  <a:lnTo>
                    <a:pt x="134" y="419"/>
                  </a:lnTo>
                  <a:lnTo>
                    <a:pt x="117" y="416"/>
                  </a:lnTo>
                  <a:lnTo>
                    <a:pt x="95" y="406"/>
                  </a:lnTo>
                  <a:lnTo>
                    <a:pt x="87" y="375"/>
                  </a:lnTo>
                  <a:lnTo>
                    <a:pt x="69" y="387"/>
                  </a:lnTo>
                  <a:lnTo>
                    <a:pt x="48" y="385"/>
                  </a:lnTo>
                  <a:lnTo>
                    <a:pt x="45" y="371"/>
                  </a:lnTo>
                  <a:lnTo>
                    <a:pt x="28" y="367"/>
                  </a:lnTo>
                  <a:lnTo>
                    <a:pt x="23" y="352"/>
                  </a:lnTo>
                  <a:lnTo>
                    <a:pt x="7" y="338"/>
                  </a:lnTo>
                  <a:lnTo>
                    <a:pt x="0" y="323"/>
                  </a:lnTo>
                  <a:lnTo>
                    <a:pt x="6" y="301"/>
                  </a:lnTo>
                  <a:lnTo>
                    <a:pt x="20" y="296"/>
                  </a:lnTo>
                  <a:lnTo>
                    <a:pt x="29" y="287"/>
                  </a:lnTo>
                  <a:lnTo>
                    <a:pt x="25" y="271"/>
                  </a:lnTo>
                  <a:lnTo>
                    <a:pt x="32" y="250"/>
                  </a:lnTo>
                  <a:lnTo>
                    <a:pt x="48" y="238"/>
                  </a:lnTo>
                  <a:lnTo>
                    <a:pt x="69" y="243"/>
                  </a:lnTo>
                  <a:lnTo>
                    <a:pt x="87" y="234"/>
                  </a:lnTo>
                  <a:lnTo>
                    <a:pt x="93" y="213"/>
                  </a:lnTo>
                  <a:lnTo>
                    <a:pt x="77" y="181"/>
                  </a:lnTo>
                  <a:lnTo>
                    <a:pt x="101" y="180"/>
                  </a:lnTo>
                  <a:lnTo>
                    <a:pt x="101" y="159"/>
                  </a:lnTo>
                  <a:lnTo>
                    <a:pt x="95" y="112"/>
                  </a:lnTo>
                  <a:lnTo>
                    <a:pt x="107" y="105"/>
                  </a:lnTo>
                  <a:lnTo>
                    <a:pt x="95" y="93"/>
                  </a:lnTo>
                  <a:lnTo>
                    <a:pt x="105" y="77"/>
                  </a:lnTo>
                  <a:lnTo>
                    <a:pt x="146" y="62"/>
                  </a:lnTo>
                  <a:lnTo>
                    <a:pt x="159" y="69"/>
                  </a:lnTo>
                  <a:lnTo>
                    <a:pt x="171" y="85"/>
                  </a:lnTo>
                  <a:lnTo>
                    <a:pt x="189" y="94"/>
                  </a:lnTo>
                  <a:lnTo>
                    <a:pt x="213" y="91"/>
                  </a:lnTo>
                  <a:lnTo>
                    <a:pt x="234" y="75"/>
                  </a:lnTo>
                  <a:lnTo>
                    <a:pt x="233" y="58"/>
                  </a:lnTo>
                  <a:lnTo>
                    <a:pt x="217" y="48"/>
                  </a:lnTo>
                  <a:lnTo>
                    <a:pt x="214" y="35"/>
                  </a:lnTo>
                  <a:lnTo>
                    <a:pt x="218" y="13"/>
                  </a:lnTo>
                  <a:lnTo>
                    <a:pt x="229" y="8"/>
                  </a:lnTo>
                  <a:lnTo>
                    <a:pt x="249" y="27"/>
                  </a:lnTo>
                  <a:lnTo>
                    <a:pt x="262" y="17"/>
                  </a:lnTo>
                  <a:lnTo>
                    <a:pt x="302" y="16"/>
                  </a:lnTo>
                  <a:lnTo>
                    <a:pt x="310" y="0"/>
                  </a:lnTo>
                  <a:lnTo>
                    <a:pt x="328" y="7"/>
                  </a:lnTo>
                  <a:lnTo>
                    <a:pt x="332" y="33"/>
                  </a:lnTo>
                  <a:lnTo>
                    <a:pt x="327" y="50"/>
                  </a:lnTo>
                  <a:lnTo>
                    <a:pt x="337" y="74"/>
                  </a:lnTo>
                  <a:lnTo>
                    <a:pt x="348" y="87"/>
                  </a:lnTo>
                  <a:lnTo>
                    <a:pt x="364" y="86"/>
                  </a:lnTo>
                  <a:lnTo>
                    <a:pt x="370" y="75"/>
                  </a:lnTo>
                  <a:lnTo>
                    <a:pt x="390" y="75"/>
                  </a:lnTo>
                  <a:lnTo>
                    <a:pt x="418" y="74"/>
                  </a:lnTo>
                  <a:lnTo>
                    <a:pt x="419" y="53"/>
                  </a:lnTo>
                  <a:lnTo>
                    <a:pt x="452" y="50"/>
                  </a:lnTo>
                  <a:lnTo>
                    <a:pt x="463" y="62"/>
                  </a:lnTo>
                  <a:lnTo>
                    <a:pt x="485" y="64"/>
                  </a:lnTo>
                  <a:lnTo>
                    <a:pt x="493" y="50"/>
                  </a:lnTo>
                  <a:lnTo>
                    <a:pt x="500" y="37"/>
                  </a:lnTo>
                  <a:lnTo>
                    <a:pt x="513" y="24"/>
                  </a:lnTo>
                  <a:lnTo>
                    <a:pt x="532" y="25"/>
                  </a:lnTo>
                  <a:lnTo>
                    <a:pt x="545" y="38"/>
                  </a:lnTo>
                  <a:lnTo>
                    <a:pt x="562" y="79"/>
                  </a:lnTo>
                  <a:lnTo>
                    <a:pt x="557" y="91"/>
                  </a:lnTo>
                  <a:lnTo>
                    <a:pt x="546" y="112"/>
                  </a:lnTo>
                  <a:lnTo>
                    <a:pt x="533" y="131"/>
                  </a:lnTo>
                  <a:lnTo>
                    <a:pt x="512" y="168"/>
                  </a:lnTo>
                  <a:lnTo>
                    <a:pt x="528" y="160"/>
                  </a:lnTo>
                  <a:lnTo>
                    <a:pt x="538" y="145"/>
                  </a:lnTo>
                  <a:lnTo>
                    <a:pt x="551" y="131"/>
                  </a:lnTo>
                  <a:lnTo>
                    <a:pt x="566" y="119"/>
                  </a:lnTo>
                  <a:lnTo>
                    <a:pt x="583" y="119"/>
                  </a:lnTo>
                  <a:lnTo>
                    <a:pt x="596" y="128"/>
                  </a:lnTo>
                  <a:lnTo>
                    <a:pt x="586" y="147"/>
                  </a:lnTo>
                  <a:lnTo>
                    <a:pt x="577" y="164"/>
                  </a:lnTo>
                  <a:lnTo>
                    <a:pt x="599" y="153"/>
                  </a:lnTo>
                  <a:lnTo>
                    <a:pt x="603" y="142"/>
                  </a:lnTo>
                  <a:lnTo>
                    <a:pt x="620" y="135"/>
                  </a:lnTo>
                  <a:lnTo>
                    <a:pt x="647" y="134"/>
                  </a:lnTo>
                  <a:lnTo>
                    <a:pt x="666" y="136"/>
                  </a:lnTo>
                  <a:lnTo>
                    <a:pt x="688" y="147"/>
                  </a:lnTo>
                  <a:lnTo>
                    <a:pt x="701" y="167"/>
                  </a:lnTo>
                  <a:lnTo>
                    <a:pt x="721" y="179"/>
                  </a:lnTo>
                  <a:lnTo>
                    <a:pt x="734" y="177"/>
                  </a:lnTo>
                  <a:lnTo>
                    <a:pt x="750" y="168"/>
                  </a:lnTo>
                  <a:lnTo>
                    <a:pt x="760" y="180"/>
                  </a:lnTo>
                  <a:lnTo>
                    <a:pt x="784" y="185"/>
                  </a:lnTo>
                  <a:lnTo>
                    <a:pt x="807" y="184"/>
                  </a:lnTo>
                  <a:lnTo>
                    <a:pt x="821" y="192"/>
                  </a:lnTo>
                  <a:lnTo>
                    <a:pt x="826" y="209"/>
                  </a:lnTo>
                  <a:lnTo>
                    <a:pt x="847" y="209"/>
                  </a:lnTo>
                  <a:lnTo>
                    <a:pt x="859" y="229"/>
                  </a:lnTo>
                  <a:lnTo>
                    <a:pt x="874" y="239"/>
                  </a:lnTo>
                  <a:lnTo>
                    <a:pt x="890" y="242"/>
                  </a:lnTo>
                  <a:lnTo>
                    <a:pt x="902" y="251"/>
                  </a:lnTo>
                  <a:lnTo>
                    <a:pt x="906" y="296"/>
                  </a:lnTo>
                  <a:lnTo>
                    <a:pt x="922" y="297"/>
                  </a:lnTo>
                  <a:lnTo>
                    <a:pt x="918" y="319"/>
                  </a:lnTo>
                  <a:lnTo>
                    <a:pt x="918" y="319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2" name="Freeform 261">
              <a:extLst>
                <a:ext uri="{FF2B5EF4-FFF2-40B4-BE49-F238E27FC236}">
                  <a16:creationId xmlns:a16="http://schemas.microsoft.com/office/drawing/2014/main" id="{D587C856-BC22-8E8E-F483-00A23BC6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951" y="3277424"/>
              <a:ext cx="182534" cy="249478"/>
            </a:xfrm>
            <a:custGeom>
              <a:avLst/>
              <a:gdLst>
                <a:gd name="T0" fmla="*/ 67 w 86"/>
                <a:gd name="T1" fmla="*/ 123 h 123"/>
                <a:gd name="T2" fmla="*/ 57 w 86"/>
                <a:gd name="T3" fmla="*/ 103 h 123"/>
                <a:gd name="T4" fmla="*/ 37 w 86"/>
                <a:gd name="T5" fmla="*/ 91 h 123"/>
                <a:gd name="T6" fmla="*/ 20 w 86"/>
                <a:gd name="T7" fmla="*/ 73 h 123"/>
                <a:gd name="T8" fmla="*/ 0 w 86"/>
                <a:gd name="T9" fmla="*/ 41 h 123"/>
                <a:gd name="T10" fmla="*/ 23 w 86"/>
                <a:gd name="T11" fmla="*/ 28 h 123"/>
                <a:gd name="T12" fmla="*/ 39 w 86"/>
                <a:gd name="T13" fmla="*/ 0 h 123"/>
                <a:gd name="T14" fmla="*/ 46 w 86"/>
                <a:gd name="T15" fmla="*/ 35 h 123"/>
                <a:gd name="T16" fmla="*/ 64 w 86"/>
                <a:gd name="T17" fmla="*/ 69 h 123"/>
                <a:gd name="T18" fmla="*/ 86 w 86"/>
                <a:gd name="T19" fmla="*/ 111 h 123"/>
                <a:gd name="T20" fmla="*/ 67 w 86"/>
                <a:gd name="T21" fmla="*/ 123 h 123"/>
                <a:gd name="T22" fmla="*/ 67 w 86"/>
                <a:gd name="T2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3">
                  <a:moveTo>
                    <a:pt x="67" y="123"/>
                  </a:moveTo>
                  <a:lnTo>
                    <a:pt x="57" y="103"/>
                  </a:lnTo>
                  <a:lnTo>
                    <a:pt x="37" y="91"/>
                  </a:lnTo>
                  <a:lnTo>
                    <a:pt x="20" y="73"/>
                  </a:lnTo>
                  <a:lnTo>
                    <a:pt x="0" y="41"/>
                  </a:lnTo>
                  <a:lnTo>
                    <a:pt x="23" y="28"/>
                  </a:lnTo>
                  <a:lnTo>
                    <a:pt x="39" y="0"/>
                  </a:lnTo>
                  <a:lnTo>
                    <a:pt x="46" y="35"/>
                  </a:lnTo>
                  <a:lnTo>
                    <a:pt x="64" y="69"/>
                  </a:lnTo>
                  <a:lnTo>
                    <a:pt x="86" y="111"/>
                  </a:lnTo>
                  <a:lnTo>
                    <a:pt x="67" y="123"/>
                  </a:lnTo>
                  <a:lnTo>
                    <a:pt x="67" y="12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3" name="Freeform 262">
              <a:extLst>
                <a:ext uri="{FF2B5EF4-FFF2-40B4-BE49-F238E27FC236}">
                  <a16:creationId xmlns:a16="http://schemas.microsoft.com/office/drawing/2014/main" id="{F32CFA5E-BAAC-4914-FA29-D25C1BAD7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8502" y="2677055"/>
              <a:ext cx="1447539" cy="689612"/>
            </a:xfrm>
            <a:custGeom>
              <a:avLst/>
              <a:gdLst>
                <a:gd name="T0" fmla="*/ 643 w 682"/>
                <a:gd name="T1" fmla="*/ 189 h 340"/>
                <a:gd name="T2" fmla="*/ 608 w 682"/>
                <a:gd name="T3" fmla="*/ 209 h 340"/>
                <a:gd name="T4" fmla="*/ 589 w 682"/>
                <a:gd name="T5" fmla="*/ 225 h 340"/>
                <a:gd name="T6" fmla="*/ 566 w 682"/>
                <a:gd name="T7" fmla="*/ 247 h 340"/>
                <a:gd name="T8" fmla="*/ 533 w 682"/>
                <a:gd name="T9" fmla="*/ 237 h 340"/>
                <a:gd name="T10" fmla="*/ 536 w 682"/>
                <a:gd name="T11" fmla="*/ 263 h 340"/>
                <a:gd name="T12" fmla="*/ 532 w 682"/>
                <a:gd name="T13" fmla="*/ 291 h 340"/>
                <a:gd name="T14" fmla="*/ 496 w 682"/>
                <a:gd name="T15" fmla="*/ 321 h 340"/>
                <a:gd name="T16" fmla="*/ 450 w 682"/>
                <a:gd name="T17" fmla="*/ 315 h 340"/>
                <a:gd name="T18" fmla="*/ 431 w 682"/>
                <a:gd name="T19" fmla="*/ 329 h 340"/>
                <a:gd name="T20" fmla="*/ 397 w 682"/>
                <a:gd name="T21" fmla="*/ 340 h 340"/>
                <a:gd name="T22" fmla="*/ 363 w 682"/>
                <a:gd name="T23" fmla="*/ 321 h 340"/>
                <a:gd name="T24" fmla="*/ 335 w 682"/>
                <a:gd name="T25" fmla="*/ 313 h 340"/>
                <a:gd name="T26" fmla="*/ 207 w 682"/>
                <a:gd name="T27" fmla="*/ 303 h 340"/>
                <a:gd name="T28" fmla="*/ 189 w 682"/>
                <a:gd name="T29" fmla="*/ 287 h 340"/>
                <a:gd name="T30" fmla="*/ 174 w 682"/>
                <a:gd name="T31" fmla="*/ 259 h 340"/>
                <a:gd name="T32" fmla="*/ 147 w 682"/>
                <a:gd name="T33" fmla="*/ 245 h 340"/>
                <a:gd name="T34" fmla="*/ 123 w 682"/>
                <a:gd name="T35" fmla="*/ 239 h 340"/>
                <a:gd name="T36" fmla="*/ 72 w 682"/>
                <a:gd name="T37" fmla="*/ 229 h 340"/>
                <a:gd name="T38" fmla="*/ 56 w 682"/>
                <a:gd name="T39" fmla="*/ 191 h 340"/>
                <a:gd name="T40" fmla="*/ 47 w 682"/>
                <a:gd name="T41" fmla="*/ 164 h 340"/>
                <a:gd name="T42" fmla="*/ 14 w 682"/>
                <a:gd name="T43" fmla="*/ 147 h 340"/>
                <a:gd name="T44" fmla="*/ 0 w 682"/>
                <a:gd name="T45" fmla="*/ 130 h 340"/>
                <a:gd name="T46" fmla="*/ 15 w 682"/>
                <a:gd name="T47" fmla="*/ 118 h 340"/>
                <a:gd name="T48" fmla="*/ 45 w 682"/>
                <a:gd name="T49" fmla="*/ 110 h 340"/>
                <a:gd name="T50" fmla="*/ 114 w 682"/>
                <a:gd name="T51" fmla="*/ 103 h 340"/>
                <a:gd name="T52" fmla="*/ 122 w 682"/>
                <a:gd name="T53" fmla="*/ 114 h 340"/>
                <a:gd name="T54" fmla="*/ 146 w 682"/>
                <a:gd name="T55" fmla="*/ 118 h 340"/>
                <a:gd name="T56" fmla="*/ 156 w 682"/>
                <a:gd name="T57" fmla="*/ 127 h 340"/>
                <a:gd name="T58" fmla="*/ 204 w 682"/>
                <a:gd name="T59" fmla="*/ 122 h 340"/>
                <a:gd name="T60" fmla="*/ 192 w 682"/>
                <a:gd name="T61" fmla="*/ 95 h 340"/>
                <a:gd name="T62" fmla="*/ 184 w 682"/>
                <a:gd name="T63" fmla="*/ 84 h 340"/>
                <a:gd name="T64" fmla="*/ 204 w 682"/>
                <a:gd name="T65" fmla="*/ 81 h 340"/>
                <a:gd name="T66" fmla="*/ 204 w 682"/>
                <a:gd name="T67" fmla="*/ 41 h 340"/>
                <a:gd name="T68" fmla="*/ 204 w 682"/>
                <a:gd name="T69" fmla="*/ 0 h 340"/>
                <a:gd name="T70" fmla="*/ 246 w 682"/>
                <a:gd name="T71" fmla="*/ 16 h 340"/>
                <a:gd name="T72" fmla="*/ 274 w 682"/>
                <a:gd name="T73" fmla="*/ 19 h 340"/>
                <a:gd name="T74" fmla="*/ 294 w 682"/>
                <a:gd name="T75" fmla="*/ 39 h 340"/>
                <a:gd name="T76" fmla="*/ 304 w 682"/>
                <a:gd name="T77" fmla="*/ 58 h 340"/>
                <a:gd name="T78" fmla="*/ 339 w 682"/>
                <a:gd name="T79" fmla="*/ 58 h 340"/>
                <a:gd name="T80" fmla="*/ 389 w 682"/>
                <a:gd name="T81" fmla="*/ 62 h 340"/>
                <a:gd name="T82" fmla="*/ 417 w 682"/>
                <a:gd name="T83" fmla="*/ 78 h 340"/>
                <a:gd name="T84" fmla="*/ 439 w 682"/>
                <a:gd name="T85" fmla="*/ 85 h 340"/>
                <a:gd name="T86" fmla="*/ 446 w 682"/>
                <a:gd name="T87" fmla="*/ 102 h 340"/>
                <a:gd name="T88" fmla="*/ 505 w 682"/>
                <a:gd name="T89" fmla="*/ 94 h 340"/>
                <a:gd name="T90" fmla="*/ 516 w 682"/>
                <a:gd name="T91" fmla="*/ 78 h 340"/>
                <a:gd name="T92" fmla="*/ 536 w 682"/>
                <a:gd name="T93" fmla="*/ 90 h 340"/>
                <a:gd name="T94" fmla="*/ 564 w 682"/>
                <a:gd name="T95" fmla="*/ 66 h 340"/>
                <a:gd name="T96" fmla="*/ 586 w 682"/>
                <a:gd name="T97" fmla="*/ 65 h 340"/>
                <a:gd name="T98" fmla="*/ 606 w 682"/>
                <a:gd name="T99" fmla="*/ 77 h 340"/>
                <a:gd name="T100" fmla="*/ 601 w 682"/>
                <a:gd name="T101" fmla="*/ 95 h 340"/>
                <a:gd name="T102" fmla="*/ 603 w 682"/>
                <a:gd name="T103" fmla="*/ 147 h 340"/>
                <a:gd name="T104" fmla="*/ 608 w 682"/>
                <a:gd name="T105" fmla="*/ 156 h 340"/>
                <a:gd name="T106" fmla="*/ 627 w 682"/>
                <a:gd name="T107" fmla="*/ 151 h 340"/>
                <a:gd name="T108" fmla="*/ 664 w 682"/>
                <a:gd name="T109" fmla="*/ 147 h 340"/>
                <a:gd name="T110" fmla="*/ 682 w 682"/>
                <a:gd name="T111" fmla="*/ 171 h 340"/>
                <a:gd name="T112" fmla="*/ 643 w 682"/>
                <a:gd name="T113" fmla="*/ 189 h 340"/>
                <a:gd name="T114" fmla="*/ 643 w 682"/>
                <a:gd name="T115" fmla="*/ 18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2" h="340">
                  <a:moveTo>
                    <a:pt x="643" y="189"/>
                  </a:moveTo>
                  <a:lnTo>
                    <a:pt x="608" y="209"/>
                  </a:lnTo>
                  <a:lnTo>
                    <a:pt x="589" y="225"/>
                  </a:lnTo>
                  <a:lnTo>
                    <a:pt x="566" y="247"/>
                  </a:lnTo>
                  <a:lnTo>
                    <a:pt x="533" y="237"/>
                  </a:lnTo>
                  <a:lnTo>
                    <a:pt x="536" y="263"/>
                  </a:lnTo>
                  <a:lnTo>
                    <a:pt x="532" y="291"/>
                  </a:lnTo>
                  <a:lnTo>
                    <a:pt x="496" y="321"/>
                  </a:lnTo>
                  <a:lnTo>
                    <a:pt x="450" y="315"/>
                  </a:lnTo>
                  <a:lnTo>
                    <a:pt x="431" y="329"/>
                  </a:lnTo>
                  <a:lnTo>
                    <a:pt x="397" y="340"/>
                  </a:lnTo>
                  <a:lnTo>
                    <a:pt x="363" y="321"/>
                  </a:lnTo>
                  <a:lnTo>
                    <a:pt x="335" y="313"/>
                  </a:lnTo>
                  <a:lnTo>
                    <a:pt x="207" y="303"/>
                  </a:lnTo>
                  <a:lnTo>
                    <a:pt x="189" y="287"/>
                  </a:lnTo>
                  <a:lnTo>
                    <a:pt x="174" y="259"/>
                  </a:lnTo>
                  <a:lnTo>
                    <a:pt x="147" y="245"/>
                  </a:lnTo>
                  <a:lnTo>
                    <a:pt x="123" y="239"/>
                  </a:lnTo>
                  <a:lnTo>
                    <a:pt x="72" y="229"/>
                  </a:lnTo>
                  <a:lnTo>
                    <a:pt x="56" y="191"/>
                  </a:lnTo>
                  <a:lnTo>
                    <a:pt x="47" y="164"/>
                  </a:lnTo>
                  <a:lnTo>
                    <a:pt x="14" y="147"/>
                  </a:lnTo>
                  <a:lnTo>
                    <a:pt x="0" y="130"/>
                  </a:lnTo>
                  <a:lnTo>
                    <a:pt x="15" y="118"/>
                  </a:lnTo>
                  <a:lnTo>
                    <a:pt x="45" y="110"/>
                  </a:lnTo>
                  <a:lnTo>
                    <a:pt x="114" y="103"/>
                  </a:lnTo>
                  <a:lnTo>
                    <a:pt x="122" y="114"/>
                  </a:lnTo>
                  <a:lnTo>
                    <a:pt x="146" y="118"/>
                  </a:lnTo>
                  <a:lnTo>
                    <a:pt x="156" y="127"/>
                  </a:lnTo>
                  <a:lnTo>
                    <a:pt x="204" y="122"/>
                  </a:lnTo>
                  <a:lnTo>
                    <a:pt x="192" y="95"/>
                  </a:lnTo>
                  <a:lnTo>
                    <a:pt x="184" y="84"/>
                  </a:lnTo>
                  <a:lnTo>
                    <a:pt x="204" y="81"/>
                  </a:lnTo>
                  <a:lnTo>
                    <a:pt x="204" y="41"/>
                  </a:lnTo>
                  <a:lnTo>
                    <a:pt x="204" y="0"/>
                  </a:lnTo>
                  <a:lnTo>
                    <a:pt x="246" y="16"/>
                  </a:lnTo>
                  <a:lnTo>
                    <a:pt x="274" y="19"/>
                  </a:lnTo>
                  <a:lnTo>
                    <a:pt x="294" y="39"/>
                  </a:lnTo>
                  <a:lnTo>
                    <a:pt x="304" y="58"/>
                  </a:lnTo>
                  <a:lnTo>
                    <a:pt x="339" y="58"/>
                  </a:lnTo>
                  <a:lnTo>
                    <a:pt x="389" y="62"/>
                  </a:lnTo>
                  <a:lnTo>
                    <a:pt x="417" y="78"/>
                  </a:lnTo>
                  <a:lnTo>
                    <a:pt x="439" y="85"/>
                  </a:lnTo>
                  <a:lnTo>
                    <a:pt x="446" y="102"/>
                  </a:lnTo>
                  <a:lnTo>
                    <a:pt x="505" y="94"/>
                  </a:lnTo>
                  <a:lnTo>
                    <a:pt x="516" y="78"/>
                  </a:lnTo>
                  <a:lnTo>
                    <a:pt x="536" y="90"/>
                  </a:lnTo>
                  <a:lnTo>
                    <a:pt x="564" y="66"/>
                  </a:lnTo>
                  <a:lnTo>
                    <a:pt x="586" y="65"/>
                  </a:lnTo>
                  <a:lnTo>
                    <a:pt x="606" y="77"/>
                  </a:lnTo>
                  <a:lnTo>
                    <a:pt x="601" y="95"/>
                  </a:lnTo>
                  <a:lnTo>
                    <a:pt x="603" y="147"/>
                  </a:lnTo>
                  <a:lnTo>
                    <a:pt x="608" y="156"/>
                  </a:lnTo>
                  <a:lnTo>
                    <a:pt x="627" y="151"/>
                  </a:lnTo>
                  <a:lnTo>
                    <a:pt x="664" y="147"/>
                  </a:lnTo>
                  <a:lnTo>
                    <a:pt x="682" y="171"/>
                  </a:lnTo>
                  <a:lnTo>
                    <a:pt x="643" y="189"/>
                  </a:lnTo>
                  <a:lnTo>
                    <a:pt x="643" y="18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4" name="Freeform 263">
              <a:extLst>
                <a:ext uri="{FF2B5EF4-FFF2-40B4-BE49-F238E27FC236}">
                  <a16:creationId xmlns:a16="http://schemas.microsoft.com/office/drawing/2014/main" id="{C99B2353-1446-2D1E-7763-4474BC71A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475" y="2602011"/>
              <a:ext cx="137963" cy="245422"/>
            </a:xfrm>
            <a:custGeom>
              <a:avLst/>
              <a:gdLst>
                <a:gd name="T0" fmla="*/ 53 w 65"/>
                <a:gd name="T1" fmla="*/ 121 h 121"/>
                <a:gd name="T2" fmla="*/ 36 w 65"/>
                <a:gd name="T3" fmla="*/ 118 h 121"/>
                <a:gd name="T4" fmla="*/ 22 w 65"/>
                <a:gd name="T5" fmla="*/ 113 h 121"/>
                <a:gd name="T6" fmla="*/ 22 w 65"/>
                <a:gd name="T7" fmla="*/ 74 h 121"/>
                <a:gd name="T8" fmla="*/ 0 w 65"/>
                <a:gd name="T9" fmla="*/ 70 h 121"/>
                <a:gd name="T10" fmla="*/ 4 w 65"/>
                <a:gd name="T11" fmla="*/ 0 h 121"/>
                <a:gd name="T12" fmla="*/ 24 w 65"/>
                <a:gd name="T13" fmla="*/ 4 h 121"/>
                <a:gd name="T14" fmla="*/ 24 w 65"/>
                <a:gd name="T15" fmla="*/ 35 h 121"/>
                <a:gd name="T16" fmla="*/ 32 w 65"/>
                <a:gd name="T17" fmla="*/ 64 h 121"/>
                <a:gd name="T18" fmla="*/ 36 w 65"/>
                <a:gd name="T19" fmla="*/ 80 h 121"/>
                <a:gd name="T20" fmla="*/ 46 w 65"/>
                <a:gd name="T21" fmla="*/ 93 h 121"/>
                <a:gd name="T22" fmla="*/ 65 w 65"/>
                <a:gd name="T23" fmla="*/ 117 h 121"/>
                <a:gd name="T24" fmla="*/ 53 w 65"/>
                <a:gd name="T25" fmla="*/ 121 h 121"/>
                <a:gd name="T26" fmla="*/ 53 w 65"/>
                <a:gd name="T2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121">
                  <a:moveTo>
                    <a:pt x="53" y="121"/>
                  </a:moveTo>
                  <a:lnTo>
                    <a:pt x="36" y="118"/>
                  </a:lnTo>
                  <a:lnTo>
                    <a:pt x="22" y="113"/>
                  </a:lnTo>
                  <a:lnTo>
                    <a:pt x="22" y="74"/>
                  </a:lnTo>
                  <a:lnTo>
                    <a:pt x="0" y="70"/>
                  </a:lnTo>
                  <a:lnTo>
                    <a:pt x="4" y="0"/>
                  </a:lnTo>
                  <a:lnTo>
                    <a:pt x="24" y="4"/>
                  </a:lnTo>
                  <a:lnTo>
                    <a:pt x="24" y="35"/>
                  </a:lnTo>
                  <a:lnTo>
                    <a:pt x="32" y="64"/>
                  </a:lnTo>
                  <a:lnTo>
                    <a:pt x="36" y="80"/>
                  </a:lnTo>
                  <a:lnTo>
                    <a:pt x="46" y="93"/>
                  </a:lnTo>
                  <a:lnTo>
                    <a:pt x="65" y="117"/>
                  </a:lnTo>
                  <a:lnTo>
                    <a:pt x="53" y="121"/>
                  </a:lnTo>
                  <a:lnTo>
                    <a:pt x="53" y="12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5" name="Freeform 264">
              <a:extLst>
                <a:ext uri="{FF2B5EF4-FFF2-40B4-BE49-F238E27FC236}">
                  <a16:creationId xmlns:a16="http://schemas.microsoft.com/office/drawing/2014/main" id="{9B3D094F-35BD-4C3A-389C-2F347E9FE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683" y="2934646"/>
              <a:ext cx="496663" cy="359005"/>
            </a:xfrm>
            <a:custGeom>
              <a:avLst/>
              <a:gdLst>
                <a:gd name="T0" fmla="*/ 214 w 234"/>
                <a:gd name="T1" fmla="*/ 127 h 177"/>
                <a:gd name="T2" fmla="*/ 201 w 234"/>
                <a:gd name="T3" fmla="*/ 177 h 177"/>
                <a:gd name="T4" fmla="*/ 180 w 234"/>
                <a:gd name="T5" fmla="*/ 157 h 177"/>
                <a:gd name="T6" fmla="*/ 159 w 234"/>
                <a:gd name="T7" fmla="*/ 167 h 177"/>
                <a:gd name="T8" fmla="*/ 167 w 234"/>
                <a:gd name="T9" fmla="*/ 123 h 177"/>
                <a:gd name="T10" fmla="*/ 143 w 234"/>
                <a:gd name="T11" fmla="*/ 87 h 177"/>
                <a:gd name="T12" fmla="*/ 115 w 234"/>
                <a:gd name="T13" fmla="*/ 57 h 177"/>
                <a:gd name="T14" fmla="*/ 80 w 234"/>
                <a:gd name="T15" fmla="*/ 46 h 177"/>
                <a:gd name="T16" fmla="*/ 77 w 234"/>
                <a:gd name="T17" fmla="*/ 38 h 177"/>
                <a:gd name="T18" fmla="*/ 37 w 234"/>
                <a:gd name="T19" fmla="*/ 85 h 177"/>
                <a:gd name="T20" fmla="*/ 3 w 234"/>
                <a:gd name="T21" fmla="*/ 70 h 177"/>
                <a:gd name="T22" fmla="*/ 0 w 234"/>
                <a:gd name="T23" fmla="*/ 57 h 177"/>
                <a:gd name="T24" fmla="*/ 58 w 234"/>
                <a:gd name="T25" fmla="*/ 16 h 177"/>
                <a:gd name="T26" fmla="*/ 47 w 234"/>
                <a:gd name="T27" fmla="*/ 11 h 177"/>
                <a:gd name="T28" fmla="*/ 76 w 234"/>
                <a:gd name="T29" fmla="*/ 4 h 177"/>
                <a:gd name="T30" fmla="*/ 119 w 234"/>
                <a:gd name="T31" fmla="*/ 0 h 177"/>
                <a:gd name="T32" fmla="*/ 155 w 234"/>
                <a:gd name="T33" fmla="*/ 49 h 177"/>
                <a:gd name="T34" fmla="*/ 173 w 234"/>
                <a:gd name="T35" fmla="*/ 73 h 177"/>
                <a:gd name="T36" fmla="*/ 214 w 234"/>
                <a:gd name="T37" fmla="*/ 93 h 177"/>
                <a:gd name="T38" fmla="*/ 234 w 234"/>
                <a:gd name="T39" fmla="*/ 131 h 177"/>
                <a:gd name="T40" fmla="*/ 214 w 234"/>
                <a:gd name="T41" fmla="*/ 127 h 177"/>
                <a:gd name="T42" fmla="*/ 214 w 234"/>
                <a:gd name="T43" fmla="*/ 1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4" h="177">
                  <a:moveTo>
                    <a:pt x="214" y="127"/>
                  </a:moveTo>
                  <a:lnTo>
                    <a:pt x="201" y="177"/>
                  </a:lnTo>
                  <a:lnTo>
                    <a:pt x="180" y="157"/>
                  </a:lnTo>
                  <a:lnTo>
                    <a:pt x="159" y="167"/>
                  </a:lnTo>
                  <a:lnTo>
                    <a:pt x="167" y="123"/>
                  </a:lnTo>
                  <a:lnTo>
                    <a:pt x="143" y="87"/>
                  </a:lnTo>
                  <a:lnTo>
                    <a:pt x="115" y="57"/>
                  </a:lnTo>
                  <a:lnTo>
                    <a:pt x="80" y="46"/>
                  </a:lnTo>
                  <a:lnTo>
                    <a:pt x="77" y="38"/>
                  </a:lnTo>
                  <a:lnTo>
                    <a:pt x="37" y="85"/>
                  </a:lnTo>
                  <a:lnTo>
                    <a:pt x="3" y="70"/>
                  </a:lnTo>
                  <a:lnTo>
                    <a:pt x="0" y="57"/>
                  </a:lnTo>
                  <a:lnTo>
                    <a:pt x="58" y="16"/>
                  </a:lnTo>
                  <a:lnTo>
                    <a:pt x="47" y="11"/>
                  </a:lnTo>
                  <a:lnTo>
                    <a:pt x="76" y="4"/>
                  </a:lnTo>
                  <a:lnTo>
                    <a:pt x="119" y="0"/>
                  </a:lnTo>
                  <a:lnTo>
                    <a:pt x="155" y="49"/>
                  </a:lnTo>
                  <a:lnTo>
                    <a:pt x="173" y="73"/>
                  </a:lnTo>
                  <a:lnTo>
                    <a:pt x="214" y="93"/>
                  </a:lnTo>
                  <a:lnTo>
                    <a:pt x="234" y="131"/>
                  </a:lnTo>
                  <a:lnTo>
                    <a:pt x="214" y="127"/>
                  </a:lnTo>
                  <a:lnTo>
                    <a:pt x="214" y="12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6" name="Freeform 265">
              <a:extLst>
                <a:ext uri="{FF2B5EF4-FFF2-40B4-BE49-F238E27FC236}">
                  <a16:creationId xmlns:a16="http://schemas.microsoft.com/office/drawing/2014/main" id="{50BCE091-B8BB-240E-6845-3C771DB32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6768" y="3086767"/>
              <a:ext cx="140085" cy="324523"/>
            </a:xfrm>
            <a:custGeom>
              <a:avLst/>
              <a:gdLst>
                <a:gd name="T0" fmla="*/ 66 w 66"/>
                <a:gd name="T1" fmla="*/ 24 h 160"/>
                <a:gd name="T2" fmla="*/ 61 w 66"/>
                <a:gd name="T3" fmla="*/ 37 h 160"/>
                <a:gd name="T4" fmla="*/ 39 w 66"/>
                <a:gd name="T5" fmla="*/ 49 h 160"/>
                <a:gd name="T6" fmla="*/ 36 w 66"/>
                <a:gd name="T7" fmla="*/ 76 h 160"/>
                <a:gd name="T8" fmla="*/ 51 w 66"/>
                <a:gd name="T9" fmla="*/ 140 h 160"/>
                <a:gd name="T10" fmla="*/ 24 w 66"/>
                <a:gd name="T11" fmla="*/ 160 h 160"/>
                <a:gd name="T12" fmla="*/ 4 w 66"/>
                <a:gd name="T13" fmla="*/ 137 h 160"/>
                <a:gd name="T14" fmla="*/ 6 w 66"/>
                <a:gd name="T15" fmla="*/ 92 h 160"/>
                <a:gd name="T16" fmla="*/ 11 w 66"/>
                <a:gd name="T17" fmla="*/ 72 h 160"/>
                <a:gd name="T18" fmla="*/ 16 w 66"/>
                <a:gd name="T19" fmla="*/ 41 h 160"/>
                <a:gd name="T20" fmla="*/ 0 w 66"/>
                <a:gd name="T21" fmla="*/ 56 h 160"/>
                <a:gd name="T22" fmla="*/ 6 w 66"/>
                <a:gd name="T23" fmla="*/ 33 h 160"/>
                <a:gd name="T24" fmla="*/ 28 w 66"/>
                <a:gd name="T25" fmla="*/ 10 h 160"/>
                <a:gd name="T26" fmla="*/ 52 w 66"/>
                <a:gd name="T27" fmla="*/ 6 h 160"/>
                <a:gd name="T28" fmla="*/ 52 w 66"/>
                <a:gd name="T29" fmla="*/ 0 h 160"/>
                <a:gd name="T30" fmla="*/ 66 w 66"/>
                <a:gd name="T31" fmla="*/ 24 h 160"/>
                <a:gd name="T32" fmla="*/ 66 w 66"/>
                <a:gd name="T33" fmla="*/ 2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160">
                  <a:moveTo>
                    <a:pt x="66" y="24"/>
                  </a:moveTo>
                  <a:lnTo>
                    <a:pt x="61" y="37"/>
                  </a:lnTo>
                  <a:lnTo>
                    <a:pt x="39" y="49"/>
                  </a:lnTo>
                  <a:lnTo>
                    <a:pt x="36" y="76"/>
                  </a:lnTo>
                  <a:lnTo>
                    <a:pt x="51" y="140"/>
                  </a:lnTo>
                  <a:lnTo>
                    <a:pt x="24" y="160"/>
                  </a:lnTo>
                  <a:lnTo>
                    <a:pt x="4" y="137"/>
                  </a:lnTo>
                  <a:lnTo>
                    <a:pt x="6" y="92"/>
                  </a:lnTo>
                  <a:lnTo>
                    <a:pt x="11" y="72"/>
                  </a:lnTo>
                  <a:lnTo>
                    <a:pt x="16" y="41"/>
                  </a:lnTo>
                  <a:lnTo>
                    <a:pt x="0" y="56"/>
                  </a:lnTo>
                  <a:lnTo>
                    <a:pt x="6" y="33"/>
                  </a:lnTo>
                  <a:lnTo>
                    <a:pt x="28" y="10"/>
                  </a:lnTo>
                  <a:lnTo>
                    <a:pt x="52" y="6"/>
                  </a:lnTo>
                  <a:lnTo>
                    <a:pt x="52" y="0"/>
                  </a:lnTo>
                  <a:lnTo>
                    <a:pt x="66" y="24"/>
                  </a:lnTo>
                  <a:lnTo>
                    <a:pt x="66" y="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7" name="Freeform 266">
              <a:extLst>
                <a:ext uri="{FF2B5EF4-FFF2-40B4-BE49-F238E27FC236}">
                  <a16:creationId xmlns:a16="http://schemas.microsoft.com/office/drawing/2014/main" id="{2A736A01-93AC-437F-1E2A-02792EA5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922" y="5628190"/>
              <a:ext cx="76410" cy="40565"/>
            </a:xfrm>
            <a:custGeom>
              <a:avLst/>
              <a:gdLst>
                <a:gd name="T0" fmla="*/ 30 w 36"/>
                <a:gd name="T1" fmla="*/ 17 h 20"/>
                <a:gd name="T2" fmla="*/ 6 w 36"/>
                <a:gd name="T3" fmla="*/ 20 h 20"/>
                <a:gd name="T4" fmla="*/ 0 w 36"/>
                <a:gd name="T5" fmla="*/ 13 h 20"/>
                <a:gd name="T6" fmla="*/ 2 w 36"/>
                <a:gd name="T7" fmla="*/ 4 h 20"/>
                <a:gd name="T8" fmla="*/ 36 w 36"/>
                <a:gd name="T9" fmla="*/ 0 h 20"/>
                <a:gd name="T10" fmla="*/ 30 w 36"/>
                <a:gd name="T11" fmla="*/ 17 h 20"/>
                <a:gd name="T12" fmla="*/ 30 w 36"/>
                <a:gd name="T1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0">
                  <a:moveTo>
                    <a:pt x="30" y="17"/>
                  </a:moveTo>
                  <a:lnTo>
                    <a:pt x="6" y="20"/>
                  </a:lnTo>
                  <a:lnTo>
                    <a:pt x="0" y="13"/>
                  </a:lnTo>
                  <a:lnTo>
                    <a:pt x="2" y="4"/>
                  </a:lnTo>
                  <a:lnTo>
                    <a:pt x="36" y="0"/>
                  </a:lnTo>
                  <a:lnTo>
                    <a:pt x="30" y="17"/>
                  </a:lnTo>
                  <a:lnTo>
                    <a:pt x="30" y="1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8" name="Freeform 267">
              <a:extLst>
                <a:ext uri="{FF2B5EF4-FFF2-40B4-BE49-F238E27FC236}">
                  <a16:creationId xmlns:a16="http://schemas.microsoft.com/office/drawing/2014/main" id="{29E47328-7A97-83B9-1CC4-06D93EEA8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429" y="5762055"/>
              <a:ext cx="91268" cy="89244"/>
            </a:xfrm>
            <a:custGeom>
              <a:avLst/>
              <a:gdLst>
                <a:gd name="T0" fmla="*/ 35 w 43"/>
                <a:gd name="T1" fmla="*/ 42 h 44"/>
                <a:gd name="T2" fmla="*/ 15 w 43"/>
                <a:gd name="T3" fmla="*/ 42 h 44"/>
                <a:gd name="T4" fmla="*/ 0 w 43"/>
                <a:gd name="T5" fmla="*/ 44 h 44"/>
                <a:gd name="T6" fmla="*/ 0 w 43"/>
                <a:gd name="T7" fmla="*/ 29 h 44"/>
                <a:gd name="T8" fmla="*/ 9 w 43"/>
                <a:gd name="T9" fmla="*/ 21 h 44"/>
                <a:gd name="T10" fmla="*/ 6 w 43"/>
                <a:gd name="T11" fmla="*/ 7 h 44"/>
                <a:gd name="T12" fmla="*/ 20 w 43"/>
                <a:gd name="T13" fmla="*/ 0 h 44"/>
                <a:gd name="T14" fmla="*/ 37 w 43"/>
                <a:gd name="T15" fmla="*/ 5 h 44"/>
                <a:gd name="T16" fmla="*/ 43 w 43"/>
                <a:gd name="T17" fmla="*/ 32 h 44"/>
                <a:gd name="T18" fmla="*/ 35 w 43"/>
                <a:gd name="T19" fmla="*/ 42 h 44"/>
                <a:gd name="T20" fmla="*/ 35 w 43"/>
                <a:gd name="T21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44">
                  <a:moveTo>
                    <a:pt x="35" y="42"/>
                  </a:moveTo>
                  <a:lnTo>
                    <a:pt x="15" y="42"/>
                  </a:lnTo>
                  <a:lnTo>
                    <a:pt x="0" y="44"/>
                  </a:lnTo>
                  <a:lnTo>
                    <a:pt x="0" y="29"/>
                  </a:lnTo>
                  <a:lnTo>
                    <a:pt x="9" y="21"/>
                  </a:lnTo>
                  <a:lnTo>
                    <a:pt x="6" y="7"/>
                  </a:lnTo>
                  <a:lnTo>
                    <a:pt x="20" y="0"/>
                  </a:lnTo>
                  <a:lnTo>
                    <a:pt x="37" y="5"/>
                  </a:lnTo>
                  <a:lnTo>
                    <a:pt x="43" y="32"/>
                  </a:lnTo>
                  <a:lnTo>
                    <a:pt x="35" y="42"/>
                  </a:lnTo>
                  <a:lnTo>
                    <a:pt x="35" y="4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9" name="Freeform 268">
              <a:extLst>
                <a:ext uri="{FF2B5EF4-FFF2-40B4-BE49-F238E27FC236}">
                  <a16:creationId xmlns:a16="http://schemas.microsoft.com/office/drawing/2014/main" id="{A6049906-7E4E-5782-C719-F01B5BA4C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851" y="6102803"/>
              <a:ext cx="590053" cy="559803"/>
            </a:xfrm>
            <a:custGeom>
              <a:avLst/>
              <a:gdLst>
                <a:gd name="T0" fmla="*/ 278 w 278"/>
                <a:gd name="T1" fmla="*/ 121 h 276"/>
                <a:gd name="T2" fmla="*/ 265 w 278"/>
                <a:gd name="T3" fmla="*/ 133 h 276"/>
                <a:gd name="T4" fmla="*/ 261 w 278"/>
                <a:gd name="T5" fmla="*/ 175 h 276"/>
                <a:gd name="T6" fmla="*/ 242 w 278"/>
                <a:gd name="T7" fmla="*/ 185 h 276"/>
                <a:gd name="T8" fmla="*/ 236 w 278"/>
                <a:gd name="T9" fmla="*/ 201 h 276"/>
                <a:gd name="T10" fmla="*/ 199 w 278"/>
                <a:gd name="T11" fmla="*/ 208 h 276"/>
                <a:gd name="T12" fmla="*/ 189 w 278"/>
                <a:gd name="T13" fmla="*/ 222 h 276"/>
                <a:gd name="T14" fmla="*/ 168 w 278"/>
                <a:gd name="T15" fmla="*/ 224 h 276"/>
                <a:gd name="T16" fmla="*/ 167 w 278"/>
                <a:gd name="T17" fmla="*/ 240 h 276"/>
                <a:gd name="T18" fmla="*/ 158 w 278"/>
                <a:gd name="T19" fmla="*/ 247 h 276"/>
                <a:gd name="T20" fmla="*/ 146 w 278"/>
                <a:gd name="T21" fmla="*/ 249 h 276"/>
                <a:gd name="T22" fmla="*/ 143 w 278"/>
                <a:gd name="T23" fmla="*/ 266 h 276"/>
                <a:gd name="T24" fmla="*/ 130 w 278"/>
                <a:gd name="T25" fmla="*/ 270 h 276"/>
                <a:gd name="T26" fmla="*/ 109 w 278"/>
                <a:gd name="T27" fmla="*/ 270 h 276"/>
                <a:gd name="T28" fmla="*/ 94 w 278"/>
                <a:gd name="T29" fmla="*/ 276 h 276"/>
                <a:gd name="T30" fmla="*/ 33 w 278"/>
                <a:gd name="T31" fmla="*/ 272 h 276"/>
                <a:gd name="T32" fmla="*/ 22 w 278"/>
                <a:gd name="T33" fmla="*/ 269 h 276"/>
                <a:gd name="T34" fmla="*/ 20 w 278"/>
                <a:gd name="T35" fmla="*/ 257 h 276"/>
                <a:gd name="T36" fmla="*/ 2 w 278"/>
                <a:gd name="T37" fmla="*/ 233 h 276"/>
                <a:gd name="T38" fmla="*/ 0 w 278"/>
                <a:gd name="T39" fmla="*/ 214 h 276"/>
                <a:gd name="T40" fmla="*/ 2 w 278"/>
                <a:gd name="T41" fmla="*/ 152 h 276"/>
                <a:gd name="T42" fmla="*/ 16 w 278"/>
                <a:gd name="T43" fmla="*/ 150 h 276"/>
                <a:gd name="T44" fmla="*/ 18 w 278"/>
                <a:gd name="T45" fmla="*/ 137 h 276"/>
                <a:gd name="T46" fmla="*/ 27 w 278"/>
                <a:gd name="T47" fmla="*/ 136 h 276"/>
                <a:gd name="T48" fmla="*/ 35 w 278"/>
                <a:gd name="T49" fmla="*/ 150 h 276"/>
                <a:gd name="T50" fmla="*/ 56 w 278"/>
                <a:gd name="T51" fmla="*/ 150 h 276"/>
                <a:gd name="T52" fmla="*/ 59 w 278"/>
                <a:gd name="T53" fmla="*/ 96 h 276"/>
                <a:gd name="T54" fmla="*/ 84 w 278"/>
                <a:gd name="T55" fmla="*/ 99 h 276"/>
                <a:gd name="T56" fmla="*/ 90 w 278"/>
                <a:gd name="T57" fmla="*/ 123 h 276"/>
                <a:gd name="T58" fmla="*/ 102 w 278"/>
                <a:gd name="T59" fmla="*/ 127 h 276"/>
                <a:gd name="T60" fmla="*/ 109 w 278"/>
                <a:gd name="T61" fmla="*/ 112 h 276"/>
                <a:gd name="T62" fmla="*/ 127 w 278"/>
                <a:gd name="T63" fmla="*/ 108 h 276"/>
                <a:gd name="T64" fmla="*/ 130 w 278"/>
                <a:gd name="T65" fmla="*/ 117 h 276"/>
                <a:gd name="T66" fmla="*/ 148 w 278"/>
                <a:gd name="T67" fmla="*/ 128 h 276"/>
                <a:gd name="T68" fmla="*/ 152 w 278"/>
                <a:gd name="T69" fmla="*/ 153 h 276"/>
                <a:gd name="T70" fmla="*/ 163 w 278"/>
                <a:gd name="T71" fmla="*/ 165 h 276"/>
                <a:gd name="T72" fmla="*/ 188 w 278"/>
                <a:gd name="T73" fmla="*/ 164 h 276"/>
                <a:gd name="T74" fmla="*/ 195 w 278"/>
                <a:gd name="T75" fmla="*/ 149 h 276"/>
                <a:gd name="T76" fmla="*/ 189 w 278"/>
                <a:gd name="T77" fmla="*/ 121 h 276"/>
                <a:gd name="T78" fmla="*/ 174 w 278"/>
                <a:gd name="T79" fmla="*/ 119 h 276"/>
                <a:gd name="T80" fmla="*/ 164 w 278"/>
                <a:gd name="T81" fmla="*/ 108 h 276"/>
                <a:gd name="T82" fmla="*/ 170 w 278"/>
                <a:gd name="T83" fmla="*/ 38 h 276"/>
                <a:gd name="T84" fmla="*/ 179 w 278"/>
                <a:gd name="T85" fmla="*/ 22 h 276"/>
                <a:gd name="T86" fmla="*/ 197 w 278"/>
                <a:gd name="T87" fmla="*/ 14 h 276"/>
                <a:gd name="T88" fmla="*/ 201 w 278"/>
                <a:gd name="T89" fmla="*/ 0 h 276"/>
                <a:gd name="T90" fmla="*/ 218 w 278"/>
                <a:gd name="T91" fmla="*/ 0 h 276"/>
                <a:gd name="T92" fmla="*/ 222 w 278"/>
                <a:gd name="T93" fmla="*/ 12 h 276"/>
                <a:gd name="T94" fmla="*/ 237 w 278"/>
                <a:gd name="T95" fmla="*/ 29 h 276"/>
                <a:gd name="T96" fmla="*/ 258 w 278"/>
                <a:gd name="T97" fmla="*/ 41 h 276"/>
                <a:gd name="T98" fmla="*/ 274 w 278"/>
                <a:gd name="T99" fmla="*/ 62 h 276"/>
                <a:gd name="T100" fmla="*/ 271 w 278"/>
                <a:gd name="T101" fmla="*/ 95 h 276"/>
                <a:gd name="T102" fmla="*/ 278 w 278"/>
                <a:gd name="T103" fmla="*/ 121 h 276"/>
                <a:gd name="T104" fmla="*/ 278 w 278"/>
                <a:gd name="T105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8" h="276">
                  <a:moveTo>
                    <a:pt x="278" y="121"/>
                  </a:moveTo>
                  <a:lnTo>
                    <a:pt x="265" y="133"/>
                  </a:lnTo>
                  <a:lnTo>
                    <a:pt x="261" y="175"/>
                  </a:lnTo>
                  <a:lnTo>
                    <a:pt x="242" y="185"/>
                  </a:lnTo>
                  <a:lnTo>
                    <a:pt x="236" y="201"/>
                  </a:lnTo>
                  <a:lnTo>
                    <a:pt x="199" y="208"/>
                  </a:lnTo>
                  <a:lnTo>
                    <a:pt x="189" y="222"/>
                  </a:lnTo>
                  <a:lnTo>
                    <a:pt x="168" y="224"/>
                  </a:lnTo>
                  <a:lnTo>
                    <a:pt x="167" y="240"/>
                  </a:lnTo>
                  <a:lnTo>
                    <a:pt x="158" y="247"/>
                  </a:lnTo>
                  <a:lnTo>
                    <a:pt x="146" y="249"/>
                  </a:lnTo>
                  <a:lnTo>
                    <a:pt x="143" y="266"/>
                  </a:lnTo>
                  <a:lnTo>
                    <a:pt x="130" y="270"/>
                  </a:lnTo>
                  <a:lnTo>
                    <a:pt x="109" y="270"/>
                  </a:lnTo>
                  <a:lnTo>
                    <a:pt x="94" y="276"/>
                  </a:lnTo>
                  <a:lnTo>
                    <a:pt x="33" y="272"/>
                  </a:lnTo>
                  <a:lnTo>
                    <a:pt x="22" y="269"/>
                  </a:lnTo>
                  <a:lnTo>
                    <a:pt x="20" y="257"/>
                  </a:lnTo>
                  <a:lnTo>
                    <a:pt x="2" y="233"/>
                  </a:lnTo>
                  <a:lnTo>
                    <a:pt x="0" y="214"/>
                  </a:lnTo>
                  <a:lnTo>
                    <a:pt x="2" y="152"/>
                  </a:lnTo>
                  <a:lnTo>
                    <a:pt x="16" y="150"/>
                  </a:lnTo>
                  <a:lnTo>
                    <a:pt x="18" y="137"/>
                  </a:lnTo>
                  <a:lnTo>
                    <a:pt x="27" y="136"/>
                  </a:lnTo>
                  <a:lnTo>
                    <a:pt x="35" y="150"/>
                  </a:lnTo>
                  <a:lnTo>
                    <a:pt x="56" y="150"/>
                  </a:lnTo>
                  <a:lnTo>
                    <a:pt x="59" y="96"/>
                  </a:lnTo>
                  <a:lnTo>
                    <a:pt x="84" y="99"/>
                  </a:lnTo>
                  <a:lnTo>
                    <a:pt x="90" y="123"/>
                  </a:lnTo>
                  <a:lnTo>
                    <a:pt x="102" y="127"/>
                  </a:lnTo>
                  <a:lnTo>
                    <a:pt x="109" y="112"/>
                  </a:lnTo>
                  <a:lnTo>
                    <a:pt x="127" y="108"/>
                  </a:lnTo>
                  <a:lnTo>
                    <a:pt x="130" y="117"/>
                  </a:lnTo>
                  <a:lnTo>
                    <a:pt x="148" y="128"/>
                  </a:lnTo>
                  <a:lnTo>
                    <a:pt x="152" y="153"/>
                  </a:lnTo>
                  <a:lnTo>
                    <a:pt x="163" y="165"/>
                  </a:lnTo>
                  <a:lnTo>
                    <a:pt x="188" y="164"/>
                  </a:lnTo>
                  <a:lnTo>
                    <a:pt x="195" y="149"/>
                  </a:lnTo>
                  <a:lnTo>
                    <a:pt x="189" y="121"/>
                  </a:lnTo>
                  <a:lnTo>
                    <a:pt x="174" y="119"/>
                  </a:lnTo>
                  <a:lnTo>
                    <a:pt x="164" y="108"/>
                  </a:lnTo>
                  <a:lnTo>
                    <a:pt x="170" y="38"/>
                  </a:lnTo>
                  <a:lnTo>
                    <a:pt x="179" y="22"/>
                  </a:lnTo>
                  <a:lnTo>
                    <a:pt x="197" y="14"/>
                  </a:lnTo>
                  <a:lnTo>
                    <a:pt x="201" y="0"/>
                  </a:lnTo>
                  <a:lnTo>
                    <a:pt x="218" y="0"/>
                  </a:lnTo>
                  <a:lnTo>
                    <a:pt x="222" y="12"/>
                  </a:lnTo>
                  <a:lnTo>
                    <a:pt x="237" y="29"/>
                  </a:lnTo>
                  <a:lnTo>
                    <a:pt x="258" y="41"/>
                  </a:lnTo>
                  <a:lnTo>
                    <a:pt x="274" y="62"/>
                  </a:lnTo>
                  <a:lnTo>
                    <a:pt x="271" y="95"/>
                  </a:lnTo>
                  <a:lnTo>
                    <a:pt x="278" y="121"/>
                  </a:lnTo>
                  <a:lnTo>
                    <a:pt x="278" y="12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0" name="Freeform 269">
              <a:extLst>
                <a:ext uri="{FF2B5EF4-FFF2-40B4-BE49-F238E27FC236}">
                  <a16:creationId xmlns:a16="http://schemas.microsoft.com/office/drawing/2014/main" id="{11DAFC81-05A2-644A-8CD3-7FAB402D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1111" y="5177913"/>
              <a:ext cx="97634" cy="194713"/>
            </a:xfrm>
            <a:custGeom>
              <a:avLst/>
              <a:gdLst>
                <a:gd name="T0" fmla="*/ 14 w 46"/>
                <a:gd name="T1" fmla="*/ 96 h 96"/>
                <a:gd name="T2" fmla="*/ 0 w 46"/>
                <a:gd name="T3" fmla="*/ 63 h 96"/>
                <a:gd name="T4" fmla="*/ 2 w 46"/>
                <a:gd name="T5" fmla="*/ 28 h 96"/>
                <a:gd name="T6" fmla="*/ 15 w 46"/>
                <a:gd name="T7" fmla="*/ 0 h 96"/>
                <a:gd name="T8" fmla="*/ 35 w 46"/>
                <a:gd name="T9" fmla="*/ 17 h 96"/>
                <a:gd name="T10" fmla="*/ 46 w 46"/>
                <a:gd name="T11" fmla="*/ 32 h 96"/>
                <a:gd name="T12" fmla="*/ 46 w 46"/>
                <a:gd name="T13" fmla="*/ 90 h 96"/>
                <a:gd name="T14" fmla="*/ 14 w 46"/>
                <a:gd name="T15" fmla="*/ 96 h 96"/>
                <a:gd name="T16" fmla="*/ 14 w 46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96">
                  <a:moveTo>
                    <a:pt x="14" y="96"/>
                  </a:moveTo>
                  <a:lnTo>
                    <a:pt x="0" y="63"/>
                  </a:lnTo>
                  <a:lnTo>
                    <a:pt x="2" y="28"/>
                  </a:lnTo>
                  <a:lnTo>
                    <a:pt x="15" y="0"/>
                  </a:lnTo>
                  <a:lnTo>
                    <a:pt x="35" y="17"/>
                  </a:lnTo>
                  <a:lnTo>
                    <a:pt x="46" y="32"/>
                  </a:lnTo>
                  <a:lnTo>
                    <a:pt x="46" y="90"/>
                  </a:lnTo>
                  <a:lnTo>
                    <a:pt x="14" y="96"/>
                  </a:lnTo>
                  <a:lnTo>
                    <a:pt x="14" y="9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1" name="Freeform 270">
              <a:extLst>
                <a:ext uri="{FF2B5EF4-FFF2-40B4-BE49-F238E27FC236}">
                  <a16:creationId xmlns:a16="http://schemas.microsoft.com/office/drawing/2014/main" id="{5011ADFB-4835-56F2-AA3E-EBBA7E60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295" y="4900039"/>
              <a:ext cx="390538" cy="271788"/>
            </a:xfrm>
            <a:custGeom>
              <a:avLst/>
              <a:gdLst>
                <a:gd name="T0" fmla="*/ 177 w 184"/>
                <a:gd name="T1" fmla="*/ 92 h 134"/>
                <a:gd name="T2" fmla="*/ 151 w 184"/>
                <a:gd name="T3" fmla="*/ 100 h 134"/>
                <a:gd name="T4" fmla="*/ 134 w 184"/>
                <a:gd name="T5" fmla="*/ 124 h 134"/>
                <a:gd name="T6" fmla="*/ 123 w 184"/>
                <a:gd name="T7" fmla="*/ 126 h 134"/>
                <a:gd name="T8" fmla="*/ 102 w 184"/>
                <a:gd name="T9" fmla="*/ 122 h 134"/>
                <a:gd name="T10" fmla="*/ 86 w 184"/>
                <a:gd name="T11" fmla="*/ 112 h 134"/>
                <a:gd name="T12" fmla="*/ 73 w 184"/>
                <a:gd name="T13" fmla="*/ 112 h 134"/>
                <a:gd name="T14" fmla="*/ 61 w 184"/>
                <a:gd name="T15" fmla="*/ 134 h 134"/>
                <a:gd name="T16" fmla="*/ 15 w 184"/>
                <a:gd name="T17" fmla="*/ 132 h 134"/>
                <a:gd name="T18" fmla="*/ 0 w 184"/>
                <a:gd name="T19" fmla="*/ 122 h 134"/>
                <a:gd name="T20" fmla="*/ 8 w 184"/>
                <a:gd name="T21" fmla="*/ 91 h 134"/>
                <a:gd name="T22" fmla="*/ 24 w 184"/>
                <a:gd name="T23" fmla="*/ 68 h 134"/>
                <a:gd name="T24" fmla="*/ 32 w 184"/>
                <a:gd name="T25" fmla="*/ 50 h 134"/>
                <a:gd name="T26" fmla="*/ 39 w 184"/>
                <a:gd name="T27" fmla="*/ 38 h 134"/>
                <a:gd name="T28" fmla="*/ 69 w 184"/>
                <a:gd name="T29" fmla="*/ 29 h 134"/>
                <a:gd name="T30" fmla="*/ 81 w 184"/>
                <a:gd name="T31" fmla="*/ 15 h 134"/>
                <a:gd name="T32" fmla="*/ 93 w 184"/>
                <a:gd name="T33" fmla="*/ 0 h 134"/>
                <a:gd name="T34" fmla="*/ 131 w 184"/>
                <a:gd name="T35" fmla="*/ 2 h 134"/>
                <a:gd name="T36" fmla="*/ 139 w 184"/>
                <a:gd name="T37" fmla="*/ 15 h 134"/>
                <a:gd name="T38" fmla="*/ 154 w 184"/>
                <a:gd name="T39" fmla="*/ 23 h 134"/>
                <a:gd name="T40" fmla="*/ 156 w 184"/>
                <a:gd name="T41" fmla="*/ 47 h 134"/>
                <a:gd name="T42" fmla="*/ 172 w 184"/>
                <a:gd name="T43" fmla="*/ 50 h 134"/>
                <a:gd name="T44" fmla="*/ 184 w 184"/>
                <a:gd name="T45" fmla="*/ 67 h 134"/>
                <a:gd name="T46" fmla="*/ 177 w 184"/>
                <a:gd name="T47" fmla="*/ 92 h 134"/>
                <a:gd name="T48" fmla="*/ 177 w 184"/>
                <a:gd name="T49" fmla="*/ 9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4" h="134">
                  <a:moveTo>
                    <a:pt x="177" y="92"/>
                  </a:moveTo>
                  <a:lnTo>
                    <a:pt x="151" y="100"/>
                  </a:lnTo>
                  <a:lnTo>
                    <a:pt x="134" y="124"/>
                  </a:lnTo>
                  <a:lnTo>
                    <a:pt x="123" y="126"/>
                  </a:lnTo>
                  <a:lnTo>
                    <a:pt x="102" y="122"/>
                  </a:lnTo>
                  <a:lnTo>
                    <a:pt x="86" y="112"/>
                  </a:lnTo>
                  <a:lnTo>
                    <a:pt x="73" y="112"/>
                  </a:lnTo>
                  <a:lnTo>
                    <a:pt x="61" y="134"/>
                  </a:lnTo>
                  <a:lnTo>
                    <a:pt x="15" y="132"/>
                  </a:lnTo>
                  <a:lnTo>
                    <a:pt x="0" y="122"/>
                  </a:lnTo>
                  <a:lnTo>
                    <a:pt x="8" y="91"/>
                  </a:lnTo>
                  <a:lnTo>
                    <a:pt x="24" y="68"/>
                  </a:lnTo>
                  <a:lnTo>
                    <a:pt x="32" y="50"/>
                  </a:lnTo>
                  <a:lnTo>
                    <a:pt x="39" y="38"/>
                  </a:lnTo>
                  <a:lnTo>
                    <a:pt x="69" y="29"/>
                  </a:lnTo>
                  <a:lnTo>
                    <a:pt x="81" y="15"/>
                  </a:lnTo>
                  <a:lnTo>
                    <a:pt x="93" y="0"/>
                  </a:lnTo>
                  <a:lnTo>
                    <a:pt x="131" y="2"/>
                  </a:lnTo>
                  <a:lnTo>
                    <a:pt x="139" y="15"/>
                  </a:lnTo>
                  <a:lnTo>
                    <a:pt x="154" y="23"/>
                  </a:lnTo>
                  <a:lnTo>
                    <a:pt x="156" y="47"/>
                  </a:lnTo>
                  <a:lnTo>
                    <a:pt x="172" y="50"/>
                  </a:lnTo>
                  <a:lnTo>
                    <a:pt x="184" y="67"/>
                  </a:lnTo>
                  <a:lnTo>
                    <a:pt x="177" y="92"/>
                  </a:lnTo>
                  <a:lnTo>
                    <a:pt x="177" y="9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2" name="Freeform 271">
              <a:extLst>
                <a:ext uri="{FF2B5EF4-FFF2-40B4-BE49-F238E27FC236}">
                  <a16:creationId xmlns:a16="http://schemas.microsoft.com/office/drawing/2014/main" id="{86E621C5-75F2-EF4F-5941-C988A364B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224" y="5021736"/>
              <a:ext cx="386293" cy="300184"/>
            </a:xfrm>
            <a:custGeom>
              <a:avLst/>
              <a:gdLst>
                <a:gd name="T0" fmla="*/ 182 w 182"/>
                <a:gd name="T1" fmla="*/ 99 h 148"/>
                <a:gd name="T2" fmla="*/ 155 w 182"/>
                <a:gd name="T3" fmla="*/ 118 h 148"/>
                <a:gd name="T4" fmla="*/ 150 w 182"/>
                <a:gd name="T5" fmla="*/ 148 h 148"/>
                <a:gd name="T6" fmla="*/ 131 w 182"/>
                <a:gd name="T7" fmla="*/ 143 h 148"/>
                <a:gd name="T8" fmla="*/ 117 w 182"/>
                <a:gd name="T9" fmla="*/ 115 h 148"/>
                <a:gd name="T10" fmla="*/ 110 w 182"/>
                <a:gd name="T11" fmla="*/ 89 h 148"/>
                <a:gd name="T12" fmla="*/ 85 w 182"/>
                <a:gd name="T13" fmla="*/ 74 h 148"/>
                <a:gd name="T14" fmla="*/ 64 w 182"/>
                <a:gd name="T15" fmla="*/ 85 h 148"/>
                <a:gd name="T16" fmla="*/ 40 w 182"/>
                <a:gd name="T17" fmla="*/ 90 h 148"/>
                <a:gd name="T18" fmla="*/ 12 w 182"/>
                <a:gd name="T19" fmla="*/ 61 h 148"/>
                <a:gd name="T20" fmla="*/ 0 w 182"/>
                <a:gd name="T21" fmla="*/ 25 h 148"/>
                <a:gd name="T22" fmla="*/ 12 w 182"/>
                <a:gd name="T23" fmla="*/ 10 h 148"/>
                <a:gd name="T24" fmla="*/ 41 w 182"/>
                <a:gd name="T25" fmla="*/ 0 h 148"/>
                <a:gd name="T26" fmla="*/ 73 w 182"/>
                <a:gd name="T27" fmla="*/ 6 h 148"/>
                <a:gd name="T28" fmla="*/ 100 w 182"/>
                <a:gd name="T29" fmla="*/ 6 h 148"/>
                <a:gd name="T30" fmla="*/ 122 w 182"/>
                <a:gd name="T31" fmla="*/ 12 h 148"/>
                <a:gd name="T32" fmla="*/ 149 w 182"/>
                <a:gd name="T33" fmla="*/ 19 h 148"/>
                <a:gd name="T34" fmla="*/ 167 w 182"/>
                <a:gd name="T35" fmla="*/ 36 h 148"/>
                <a:gd name="T36" fmla="*/ 174 w 182"/>
                <a:gd name="T37" fmla="*/ 68 h 148"/>
                <a:gd name="T38" fmla="*/ 166 w 182"/>
                <a:gd name="T39" fmla="*/ 86 h 148"/>
                <a:gd name="T40" fmla="*/ 182 w 182"/>
                <a:gd name="T41" fmla="*/ 99 h 148"/>
                <a:gd name="T42" fmla="*/ 182 w 182"/>
                <a:gd name="T43" fmla="*/ 9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48">
                  <a:moveTo>
                    <a:pt x="182" y="99"/>
                  </a:moveTo>
                  <a:lnTo>
                    <a:pt x="155" y="118"/>
                  </a:lnTo>
                  <a:lnTo>
                    <a:pt x="150" y="148"/>
                  </a:lnTo>
                  <a:lnTo>
                    <a:pt x="131" y="143"/>
                  </a:lnTo>
                  <a:lnTo>
                    <a:pt x="117" y="115"/>
                  </a:lnTo>
                  <a:lnTo>
                    <a:pt x="110" y="89"/>
                  </a:lnTo>
                  <a:lnTo>
                    <a:pt x="85" y="74"/>
                  </a:lnTo>
                  <a:lnTo>
                    <a:pt x="64" y="85"/>
                  </a:lnTo>
                  <a:lnTo>
                    <a:pt x="40" y="90"/>
                  </a:lnTo>
                  <a:lnTo>
                    <a:pt x="12" y="61"/>
                  </a:lnTo>
                  <a:lnTo>
                    <a:pt x="0" y="25"/>
                  </a:lnTo>
                  <a:lnTo>
                    <a:pt x="12" y="10"/>
                  </a:lnTo>
                  <a:lnTo>
                    <a:pt x="41" y="0"/>
                  </a:lnTo>
                  <a:lnTo>
                    <a:pt x="73" y="6"/>
                  </a:lnTo>
                  <a:lnTo>
                    <a:pt x="100" y="6"/>
                  </a:lnTo>
                  <a:lnTo>
                    <a:pt x="122" y="12"/>
                  </a:lnTo>
                  <a:lnTo>
                    <a:pt x="149" y="19"/>
                  </a:lnTo>
                  <a:lnTo>
                    <a:pt x="167" y="36"/>
                  </a:lnTo>
                  <a:lnTo>
                    <a:pt x="174" y="68"/>
                  </a:lnTo>
                  <a:lnTo>
                    <a:pt x="166" y="86"/>
                  </a:lnTo>
                  <a:lnTo>
                    <a:pt x="182" y="99"/>
                  </a:lnTo>
                  <a:lnTo>
                    <a:pt x="182" y="9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3" name="Freeform 272">
              <a:extLst>
                <a:ext uri="{FF2B5EF4-FFF2-40B4-BE49-F238E27FC236}">
                  <a16:creationId xmlns:a16="http://schemas.microsoft.com/office/drawing/2014/main" id="{77665381-3516-B0F0-DD16-FD1761D82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5645" y="5127206"/>
              <a:ext cx="178289" cy="304241"/>
            </a:xfrm>
            <a:custGeom>
              <a:avLst/>
              <a:gdLst>
                <a:gd name="T0" fmla="*/ 84 w 84"/>
                <a:gd name="T1" fmla="*/ 125 h 150"/>
                <a:gd name="T2" fmla="*/ 75 w 84"/>
                <a:gd name="T3" fmla="*/ 137 h 150"/>
                <a:gd name="T4" fmla="*/ 57 w 84"/>
                <a:gd name="T5" fmla="*/ 137 h 150"/>
                <a:gd name="T6" fmla="*/ 47 w 84"/>
                <a:gd name="T7" fmla="*/ 149 h 150"/>
                <a:gd name="T8" fmla="*/ 29 w 84"/>
                <a:gd name="T9" fmla="*/ 150 h 150"/>
                <a:gd name="T10" fmla="*/ 4 w 84"/>
                <a:gd name="T11" fmla="*/ 146 h 150"/>
                <a:gd name="T12" fmla="*/ 0 w 84"/>
                <a:gd name="T13" fmla="*/ 108 h 150"/>
                <a:gd name="T14" fmla="*/ 4 w 84"/>
                <a:gd name="T15" fmla="*/ 72 h 150"/>
                <a:gd name="T16" fmla="*/ 16 w 84"/>
                <a:gd name="T17" fmla="*/ 70 h 150"/>
                <a:gd name="T18" fmla="*/ 17 w 84"/>
                <a:gd name="T19" fmla="*/ 53 h 150"/>
                <a:gd name="T20" fmla="*/ 4 w 84"/>
                <a:gd name="T21" fmla="*/ 43 h 150"/>
                <a:gd name="T22" fmla="*/ 1 w 84"/>
                <a:gd name="T23" fmla="*/ 22 h 150"/>
                <a:gd name="T24" fmla="*/ 13 w 84"/>
                <a:gd name="T25" fmla="*/ 0 h 150"/>
                <a:gd name="T26" fmla="*/ 26 w 84"/>
                <a:gd name="T27" fmla="*/ 0 h 150"/>
                <a:gd name="T28" fmla="*/ 42 w 84"/>
                <a:gd name="T29" fmla="*/ 10 h 150"/>
                <a:gd name="T30" fmla="*/ 63 w 84"/>
                <a:gd name="T31" fmla="*/ 14 h 150"/>
                <a:gd name="T32" fmla="*/ 64 w 84"/>
                <a:gd name="T33" fmla="*/ 37 h 150"/>
                <a:gd name="T34" fmla="*/ 75 w 84"/>
                <a:gd name="T35" fmla="*/ 42 h 150"/>
                <a:gd name="T36" fmla="*/ 72 w 84"/>
                <a:gd name="T37" fmla="*/ 63 h 150"/>
                <a:gd name="T38" fmla="*/ 76 w 84"/>
                <a:gd name="T39" fmla="*/ 95 h 150"/>
                <a:gd name="T40" fmla="*/ 84 w 84"/>
                <a:gd name="T41" fmla="*/ 125 h 150"/>
                <a:gd name="T42" fmla="*/ 84 w 84"/>
                <a:gd name="T43" fmla="*/ 12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4" h="150">
                  <a:moveTo>
                    <a:pt x="84" y="125"/>
                  </a:moveTo>
                  <a:lnTo>
                    <a:pt x="75" y="137"/>
                  </a:lnTo>
                  <a:lnTo>
                    <a:pt x="57" y="137"/>
                  </a:lnTo>
                  <a:lnTo>
                    <a:pt x="47" y="149"/>
                  </a:lnTo>
                  <a:lnTo>
                    <a:pt x="29" y="150"/>
                  </a:lnTo>
                  <a:lnTo>
                    <a:pt x="4" y="146"/>
                  </a:lnTo>
                  <a:lnTo>
                    <a:pt x="0" y="108"/>
                  </a:lnTo>
                  <a:lnTo>
                    <a:pt x="4" y="72"/>
                  </a:lnTo>
                  <a:lnTo>
                    <a:pt x="16" y="70"/>
                  </a:lnTo>
                  <a:lnTo>
                    <a:pt x="17" y="53"/>
                  </a:lnTo>
                  <a:lnTo>
                    <a:pt x="4" y="43"/>
                  </a:lnTo>
                  <a:lnTo>
                    <a:pt x="1" y="22"/>
                  </a:lnTo>
                  <a:lnTo>
                    <a:pt x="13" y="0"/>
                  </a:lnTo>
                  <a:lnTo>
                    <a:pt x="26" y="0"/>
                  </a:lnTo>
                  <a:lnTo>
                    <a:pt x="42" y="10"/>
                  </a:lnTo>
                  <a:lnTo>
                    <a:pt x="63" y="14"/>
                  </a:lnTo>
                  <a:lnTo>
                    <a:pt x="64" y="37"/>
                  </a:lnTo>
                  <a:lnTo>
                    <a:pt x="75" y="42"/>
                  </a:lnTo>
                  <a:lnTo>
                    <a:pt x="72" y="63"/>
                  </a:lnTo>
                  <a:lnTo>
                    <a:pt x="76" y="95"/>
                  </a:lnTo>
                  <a:lnTo>
                    <a:pt x="84" y="125"/>
                  </a:lnTo>
                  <a:lnTo>
                    <a:pt x="84" y="12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4" name="Freeform 273">
              <a:extLst>
                <a:ext uri="{FF2B5EF4-FFF2-40B4-BE49-F238E27FC236}">
                  <a16:creationId xmlns:a16="http://schemas.microsoft.com/office/drawing/2014/main" id="{CDDCAD01-0538-0010-25F2-745A76825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4777" y="5826960"/>
              <a:ext cx="87023" cy="87216"/>
            </a:xfrm>
            <a:custGeom>
              <a:avLst/>
              <a:gdLst>
                <a:gd name="T0" fmla="*/ 21 w 41"/>
                <a:gd name="T1" fmla="*/ 39 h 43"/>
                <a:gd name="T2" fmla="*/ 9 w 41"/>
                <a:gd name="T3" fmla="*/ 43 h 43"/>
                <a:gd name="T4" fmla="*/ 0 w 41"/>
                <a:gd name="T5" fmla="*/ 35 h 43"/>
                <a:gd name="T6" fmla="*/ 4 w 41"/>
                <a:gd name="T7" fmla="*/ 10 h 43"/>
                <a:gd name="T8" fmla="*/ 24 w 41"/>
                <a:gd name="T9" fmla="*/ 10 h 43"/>
                <a:gd name="T10" fmla="*/ 32 w 41"/>
                <a:gd name="T11" fmla="*/ 0 h 43"/>
                <a:gd name="T12" fmla="*/ 37 w 41"/>
                <a:gd name="T13" fmla="*/ 10 h 43"/>
                <a:gd name="T14" fmla="*/ 41 w 41"/>
                <a:gd name="T15" fmla="*/ 37 h 43"/>
                <a:gd name="T16" fmla="*/ 21 w 41"/>
                <a:gd name="T17" fmla="*/ 39 h 43"/>
                <a:gd name="T18" fmla="*/ 21 w 41"/>
                <a:gd name="T19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3">
                  <a:moveTo>
                    <a:pt x="21" y="39"/>
                  </a:moveTo>
                  <a:lnTo>
                    <a:pt x="9" y="43"/>
                  </a:lnTo>
                  <a:lnTo>
                    <a:pt x="0" y="35"/>
                  </a:lnTo>
                  <a:lnTo>
                    <a:pt x="4" y="10"/>
                  </a:lnTo>
                  <a:lnTo>
                    <a:pt x="24" y="10"/>
                  </a:lnTo>
                  <a:lnTo>
                    <a:pt x="32" y="0"/>
                  </a:lnTo>
                  <a:lnTo>
                    <a:pt x="37" y="10"/>
                  </a:lnTo>
                  <a:lnTo>
                    <a:pt x="41" y="37"/>
                  </a:lnTo>
                  <a:lnTo>
                    <a:pt x="21" y="39"/>
                  </a:lnTo>
                  <a:lnTo>
                    <a:pt x="21" y="3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5" name="Freeform 274">
              <a:extLst>
                <a:ext uri="{FF2B5EF4-FFF2-40B4-BE49-F238E27FC236}">
                  <a16:creationId xmlns:a16="http://schemas.microsoft.com/office/drawing/2014/main" id="{66CBFED5-F9E1-C1F4-FD37-60C64F5B8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662" y="6897886"/>
              <a:ext cx="808669" cy="718008"/>
            </a:xfrm>
            <a:custGeom>
              <a:avLst/>
              <a:gdLst>
                <a:gd name="T0" fmla="*/ 368 w 381"/>
                <a:gd name="T1" fmla="*/ 176 h 354"/>
                <a:gd name="T2" fmla="*/ 349 w 381"/>
                <a:gd name="T3" fmla="*/ 178 h 354"/>
                <a:gd name="T4" fmla="*/ 342 w 381"/>
                <a:gd name="T5" fmla="*/ 201 h 354"/>
                <a:gd name="T6" fmla="*/ 337 w 381"/>
                <a:gd name="T7" fmla="*/ 227 h 354"/>
                <a:gd name="T8" fmla="*/ 308 w 381"/>
                <a:gd name="T9" fmla="*/ 255 h 354"/>
                <a:gd name="T10" fmla="*/ 286 w 381"/>
                <a:gd name="T11" fmla="*/ 268 h 354"/>
                <a:gd name="T12" fmla="*/ 270 w 381"/>
                <a:gd name="T13" fmla="*/ 300 h 354"/>
                <a:gd name="T14" fmla="*/ 251 w 381"/>
                <a:gd name="T15" fmla="*/ 310 h 354"/>
                <a:gd name="T16" fmla="*/ 218 w 381"/>
                <a:gd name="T17" fmla="*/ 316 h 354"/>
                <a:gd name="T18" fmla="*/ 205 w 381"/>
                <a:gd name="T19" fmla="*/ 325 h 354"/>
                <a:gd name="T20" fmla="*/ 180 w 381"/>
                <a:gd name="T21" fmla="*/ 337 h 354"/>
                <a:gd name="T22" fmla="*/ 175 w 381"/>
                <a:gd name="T23" fmla="*/ 328 h 354"/>
                <a:gd name="T24" fmla="*/ 126 w 381"/>
                <a:gd name="T25" fmla="*/ 326 h 354"/>
                <a:gd name="T26" fmla="*/ 114 w 381"/>
                <a:gd name="T27" fmla="*/ 343 h 354"/>
                <a:gd name="T28" fmla="*/ 98 w 381"/>
                <a:gd name="T29" fmla="*/ 354 h 354"/>
                <a:gd name="T30" fmla="*/ 72 w 381"/>
                <a:gd name="T31" fmla="*/ 350 h 354"/>
                <a:gd name="T32" fmla="*/ 28 w 381"/>
                <a:gd name="T33" fmla="*/ 296 h 354"/>
                <a:gd name="T34" fmla="*/ 40 w 381"/>
                <a:gd name="T35" fmla="*/ 288 h 354"/>
                <a:gd name="T36" fmla="*/ 44 w 381"/>
                <a:gd name="T37" fmla="*/ 268 h 354"/>
                <a:gd name="T38" fmla="*/ 33 w 381"/>
                <a:gd name="T39" fmla="*/ 267 h 354"/>
                <a:gd name="T40" fmla="*/ 33 w 381"/>
                <a:gd name="T41" fmla="*/ 258 h 354"/>
                <a:gd name="T42" fmla="*/ 21 w 381"/>
                <a:gd name="T43" fmla="*/ 254 h 354"/>
                <a:gd name="T44" fmla="*/ 21 w 381"/>
                <a:gd name="T45" fmla="*/ 221 h 354"/>
                <a:gd name="T46" fmla="*/ 4 w 381"/>
                <a:gd name="T47" fmla="*/ 215 h 354"/>
                <a:gd name="T48" fmla="*/ 4 w 381"/>
                <a:gd name="T49" fmla="*/ 190 h 354"/>
                <a:gd name="T50" fmla="*/ 0 w 381"/>
                <a:gd name="T51" fmla="*/ 180 h 354"/>
                <a:gd name="T52" fmla="*/ 17 w 381"/>
                <a:gd name="T53" fmla="*/ 177 h 354"/>
                <a:gd name="T54" fmla="*/ 23 w 381"/>
                <a:gd name="T55" fmla="*/ 170 h 354"/>
                <a:gd name="T56" fmla="*/ 33 w 381"/>
                <a:gd name="T57" fmla="*/ 189 h 354"/>
                <a:gd name="T58" fmla="*/ 64 w 381"/>
                <a:gd name="T59" fmla="*/ 193 h 354"/>
                <a:gd name="T60" fmla="*/ 78 w 381"/>
                <a:gd name="T61" fmla="*/ 178 h 354"/>
                <a:gd name="T62" fmla="*/ 83 w 381"/>
                <a:gd name="T63" fmla="*/ 89 h 354"/>
                <a:gd name="T64" fmla="*/ 93 w 381"/>
                <a:gd name="T65" fmla="*/ 99 h 354"/>
                <a:gd name="T66" fmla="*/ 98 w 381"/>
                <a:gd name="T67" fmla="*/ 123 h 354"/>
                <a:gd name="T68" fmla="*/ 130 w 381"/>
                <a:gd name="T69" fmla="*/ 129 h 354"/>
                <a:gd name="T70" fmla="*/ 143 w 381"/>
                <a:gd name="T71" fmla="*/ 122 h 354"/>
                <a:gd name="T72" fmla="*/ 147 w 381"/>
                <a:gd name="T73" fmla="*/ 107 h 354"/>
                <a:gd name="T74" fmla="*/ 156 w 381"/>
                <a:gd name="T75" fmla="*/ 95 h 354"/>
                <a:gd name="T76" fmla="*/ 169 w 381"/>
                <a:gd name="T77" fmla="*/ 95 h 354"/>
                <a:gd name="T78" fmla="*/ 184 w 381"/>
                <a:gd name="T79" fmla="*/ 104 h 354"/>
                <a:gd name="T80" fmla="*/ 206 w 381"/>
                <a:gd name="T81" fmla="*/ 104 h 354"/>
                <a:gd name="T82" fmla="*/ 221 w 381"/>
                <a:gd name="T83" fmla="*/ 90 h 354"/>
                <a:gd name="T84" fmla="*/ 230 w 381"/>
                <a:gd name="T85" fmla="*/ 75 h 354"/>
                <a:gd name="T86" fmla="*/ 245 w 381"/>
                <a:gd name="T87" fmla="*/ 71 h 354"/>
                <a:gd name="T88" fmla="*/ 251 w 381"/>
                <a:gd name="T89" fmla="*/ 49 h 354"/>
                <a:gd name="T90" fmla="*/ 268 w 381"/>
                <a:gd name="T91" fmla="*/ 40 h 354"/>
                <a:gd name="T92" fmla="*/ 282 w 381"/>
                <a:gd name="T93" fmla="*/ 25 h 354"/>
                <a:gd name="T94" fmla="*/ 296 w 381"/>
                <a:gd name="T95" fmla="*/ 15 h 354"/>
                <a:gd name="T96" fmla="*/ 301 w 381"/>
                <a:gd name="T97" fmla="*/ 0 h 354"/>
                <a:gd name="T98" fmla="*/ 317 w 381"/>
                <a:gd name="T99" fmla="*/ 8 h 354"/>
                <a:gd name="T100" fmla="*/ 324 w 381"/>
                <a:gd name="T101" fmla="*/ 16 h 354"/>
                <a:gd name="T102" fmla="*/ 349 w 381"/>
                <a:gd name="T103" fmla="*/ 16 h 354"/>
                <a:gd name="T104" fmla="*/ 349 w 381"/>
                <a:gd name="T105" fmla="*/ 55 h 354"/>
                <a:gd name="T106" fmla="*/ 349 w 381"/>
                <a:gd name="T107" fmla="*/ 83 h 354"/>
                <a:gd name="T108" fmla="*/ 348 w 381"/>
                <a:gd name="T109" fmla="*/ 107 h 354"/>
                <a:gd name="T110" fmla="*/ 357 w 381"/>
                <a:gd name="T111" fmla="*/ 124 h 354"/>
                <a:gd name="T112" fmla="*/ 362 w 381"/>
                <a:gd name="T113" fmla="*/ 143 h 354"/>
                <a:gd name="T114" fmla="*/ 381 w 381"/>
                <a:gd name="T115" fmla="*/ 149 h 354"/>
                <a:gd name="T116" fmla="*/ 368 w 381"/>
                <a:gd name="T117" fmla="*/ 176 h 354"/>
                <a:gd name="T118" fmla="*/ 368 w 381"/>
                <a:gd name="T119" fmla="*/ 17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1" h="354">
                  <a:moveTo>
                    <a:pt x="368" y="176"/>
                  </a:moveTo>
                  <a:lnTo>
                    <a:pt x="349" y="178"/>
                  </a:lnTo>
                  <a:lnTo>
                    <a:pt x="342" y="201"/>
                  </a:lnTo>
                  <a:lnTo>
                    <a:pt x="337" y="227"/>
                  </a:lnTo>
                  <a:lnTo>
                    <a:pt x="308" y="255"/>
                  </a:lnTo>
                  <a:lnTo>
                    <a:pt x="286" y="268"/>
                  </a:lnTo>
                  <a:lnTo>
                    <a:pt x="270" y="300"/>
                  </a:lnTo>
                  <a:lnTo>
                    <a:pt x="251" y="310"/>
                  </a:lnTo>
                  <a:lnTo>
                    <a:pt x="218" y="316"/>
                  </a:lnTo>
                  <a:lnTo>
                    <a:pt x="205" y="325"/>
                  </a:lnTo>
                  <a:lnTo>
                    <a:pt x="180" y="337"/>
                  </a:lnTo>
                  <a:lnTo>
                    <a:pt x="175" y="328"/>
                  </a:lnTo>
                  <a:lnTo>
                    <a:pt x="126" y="326"/>
                  </a:lnTo>
                  <a:lnTo>
                    <a:pt x="114" y="343"/>
                  </a:lnTo>
                  <a:lnTo>
                    <a:pt x="98" y="354"/>
                  </a:lnTo>
                  <a:lnTo>
                    <a:pt x="72" y="350"/>
                  </a:lnTo>
                  <a:lnTo>
                    <a:pt x="28" y="296"/>
                  </a:lnTo>
                  <a:lnTo>
                    <a:pt x="40" y="288"/>
                  </a:lnTo>
                  <a:lnTo>
                    <a:pt x="44" y="268"/>
                  </a:lnTo>
                  <a:lnTo>
                    <a:pt x="33" y="267"/>
                  </a:lnTo>
                  <a:lnTo>
                    <a:pt x="33" y="258"/>
                  </a:lnTo>
                  <a:lnTo>
                    <a:pt x="21" y="254"/>
                  </a:lnTo>
                  <a:lnTo>
                    <a:pt x="21" y="221"/>
                  </a:lnTo>
                  <a:lnTo>
                    <a:pt x="4" y="215"/>
                  </a:lnTo>
                  <a:lnTo>
                    <a:pt x="4" y="190"/>
                  </a:lnTo>
                  <a:lnTo>
                    <a:pt x="0" y="180"/>
                  </a:lnTo>
                  <a:lnTo>
                    <a:pt x="17" y="177"/>
                  </a:lnTo>
                  <a:lnTo>
                    <a:pt x="23" y="170"/>
                  </a:lnTo>
                  <a:lnTo>
                    <a:pt x="33" y="189"/>
                  </a:lnTo>
                  <a:lnTo>
                    <a:pt x="64" y="193"/>
                  </a:lnTo>
                  <a:lnTo>
                    <a:pt x="78" y="178"/>
                  </a:lnTo>
                  <a:lnTo>
                    <a:pt x="83" y="89"/>
                  </a:lnTo>
                  <a:lnTo>
                    <a:pt x="93" y="99"/>
                  </a:lnTo>
                  <a:lnTo>
                    <a:pt x="98" y="123"/>
                  </a:lnTo>
                  <a:lnTo>
                    <a:pt x="130" y="129"/>
                  </a:lnTo>
                  <a:lnTo>
                    <a:pt x="143" y="122"/>
                  </a:lnTo>
                  <a:lnTo>
                    <a:pt x="147" y="107"/>
                  </a:lnTo>
                  <a:lnTo>
                    <a:pt x="156" y="95"/>
                  </a:lnTo>
                  <a:lnTo>
                    <a:pt x="169" y="95"/>
                  </a:lnTo>
                  <a:lnTo>
                    <a:pt x="184" y="104"/>
                  </a:lnTo>
                  <a:lnTo>
                    <a:pt x="206" y="104"/>
                  </a:lnTo>
                  <a:lnTo>
                    <a:pt x="221" y="90"/>
                  </a:lnTo>
                  <a:lnTo>
                    <a:pt x="230" y="75"/>
                  </a:lnTo>
                  <a:lnTo>
                    <a:pt x="245" y="71"/>
                  </a:lnTo>
                  <a:lnTo>
                    <a:pt x="251" y="49"/>
                  </a:lnTo>
                  <a:lnTo>
                    <a:pt x="268" y="40"/>
                  </a:lnTo>
                  <a:lnTo>
                    <a:pt x="282" y="25"/>
                  </a:lnTo>
                  <a:lnTo>
                    <a:pt x="296" y="15"/>
                  </a:lnTo>
                  <a:lnTo>
                    <a:pt x="301" y="0"/>
                  </a:lnTo>
                  <a:lnTo>
                    <a:pt x="317" y="8"/>
                  </a:lnTo>
                  <a:lnTo>
                    <a:pt x="324" y="16"/>
                  </a:lnTo>
                  <a:lnTo>
                    <a:pt x="349" y="16"/>
                  </a:lnTo>
                  <a:lnTo>
                    <a:pt x="349" y="55"/>
                  </a:lnTo>
                  <a:lnTo>
                    <a:pt x="349" y="83"/>
                  </a:lnTo>
                  <a:lnTo>
                    <a:pt x="348" y="107"/>
                  </a:lnTo>
                  <a:lnTo>
                    <a:pt x="357" y="124"/>
                  </a:lnTo>
                  <a:lnTo>
                    <a:pt x="362" y="143"/>
                  </a:lnTo>
                  <a:lnTo>
                    <a:pt x="381" y="149"/>
                  </a:lnTo>
                  <a:lnTo>
                    <a:pt x="368" y="176"/>
                  </a:lnTo>
                  <a:lnTo>
                    <a:pt x="368" y="17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6" name="Freeform 275">
              <a:extLst>
                <a:ext uri="{FF2B5EF4-FFF2-40B4-BE49-F238E27FC236}">
                  <a16:creationId xmlns:a16="http://schemas.microsoft.com/office/drawing/2014/main" id="{EC837691-2CDD-7EBC-FFF4-312BE95A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7226" y="6263036"/>
              <a:ext cx="509398" cy="937061"/>
            </a:xfrm>
            <a:custGeom>
              <a:avLst/>
              <a:gdLst>
                <a:gd name="T0" fmla="*/ 220 w 240"/>
                <a:gd name="T1" fmla="*/ 165 h 462"/>
                <a:gd name="T2" fmla="*/ 179 w 240"/>
                <a:gd name="T3" fmla="*/ 182 h 462"/>
                <a:gd name="T4" fmla="*/ 154 w 240"/>
                <a:gd name="T5" fmla="*/ 195 h 462"/>
                <a:gd name="T6" fmla="*/ 130 w 240"/>
                <a:gd name="T7" fmla="*/ 230 h 462"/>
                <a:gd name="T8" fmla="*/ 112 w 240"/>
                <a:gd name="T9" fmla="*/ 252 h 462"/>
                <a:gd name="T10" fmla="*/ 116 w 240"/>
                <a:gd name="T11" fmla="*/ 306 h 462"/>
                <a:gd name="T12" fmla="*/ 117 w 240"/>
                <a:gd name="T13" fmla="*/ 374 h 462"/>
                <a:gd name="T14" fmla="*/ 108 w 240"/>
                <a:gd name="T15" fmla="*/ 388 h 462"/>
                <a:gd name="T16" fmla="*/ 86 w 240"/>
                <a:gd name="T17" fmla="*/ 396 h 462"/>
                <a:gd name="T18" fmla="*/ 62 w 240"/>
                <a:gd name="T19" fmla="*/ 416 h 462"/>
                <a:gd name="T20" fmla="*/ 62 w 240"/>
                <a:gd name="T21" fmla="*/ 449 h 462"/>
                <a:gd name="T22" fmla="*/ 39 w 240"/>
                <a:gd name="T23" fmla="*/ 456 h 462"/>
                <a:gd name="T24" fmla="*/ 25 w 240"/>
                <a:gd name="T25" fmla="*/ 420 h 462"/>
                <a:gd name="T26" fmla="*/ 26 w 240"/>
                <a:gd name="T27" fmla="*/ 368 h 462"/>
                <a:gd name="T28" fmla="*/ 31 w 240"/>
                <a:gd name="T29" fmla="*/ 310 h 462"/>
                <a:gd name="T30" fmla="*/ 43 w 240"/>
                <a:gd name="T31" fmla="*/ 271 h 462"/>
                <a:gd name="T32" fmla="*/ 66 w 240"/>
                <a:gd name="T33" fmla="*/ 250 h 462"/>
                <a:gd name="T34" fmla="*/ 56 w 240"/>
                <a:gd name="T35" fmla="*/ 211 h 462"/>
                <a:gd name="T36" fmla="*/ 53 w 240"/>
                <a:gd name="T37" fmla="*/ 156 h 462"/>
                <a:gd name="T38" fmla="*/ 9 w 240"/>
                <a:gd name="T39" fmla="*/ 132 h 462"/>
                <a:gd name="T40" fmla="*/ 37 w 240"/>
                <a:gd name="T41" fmla="*/ 122 h 462"/>
                <a:gd name="T42" fmla="*/ 62 w 240"/>
                <a:gd name="T43" fmla="*/ 96 h 462"/>
                <a:gd name="T44" fmla="*/ 97 w 240"/>
                <a:gd name="T45" fmla="*/ 110 h 462"/>
                <a:gd name="T46" fmla="*/ 88 w 240"/>
                <a:gd name="T47" fmla="*/ 151 h 462"/>
                <a:gd name="T48" fmla="*/ 115 w 240"/>
                <a:gd name="T49" fmla="*/ 158 h 462"/>
                <a:gd name="T50" fmla="*/ 137 w 240"/>
                <a:gd name="T51" fmla="*/ 131 h 462"/>
                <a:gd name="T52" fmla="*/ 127 w 240"/>
                <a:gd name="T53" fmla="*/ 94 h 462"/>
                <a:gd name="T54" fmla="*/ 111 w 240"/>
                <a:gd name="T55" fmla="*/ 71 h 462"/>
                <a:gd name="T56" fmla="*/ 104 w 240"/>
                <a:gd name="T57" fmla="*/ 42 h 462"/>
                <a:gd name="T58" fmla="*/ 104 w 240"/>
                <a:gd name="T59" fmla="*/ 0 h 462"/>
                <a:gd name="T60" fmla="*/ 129 w 240"/>
                <a:gd name="T61" fmla="*/ 29 h 462"/>
                <a:gd name="T62" fmla="*/ 181 w 240"/>
                <a:gd name="T63" fmla="*/ 17 h 462"/>
                <a:gd name="T64" fmla="*/ 214 w 240"/>
                <a:gd name="T65" fmla="*/ 8 h 462"/>
                <a:gd name="T66" fmla="*/ 240 w 240"/>
                <a:gd name="T67" fmla="*/ 48 h 462"/>
                <a:gd name="T68" fmla="*/ 226 w 240"/>
                <a:gd name="T69" fmla="*/ 15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462">
                  <a:moveTo>
                    <a:pt x="226" y="151"/>
                  </a:moveTo>
                  <a:lnTo>
                    <a:pt x="220" y="165"/>
                  </a:lnTo>
                  <a:lnTo>
                    <a:pt x="182" y="172"/>
                  </a:lnTo>
                  <a:lnTo>
                    <a:pt x="179" y="182"/>
                  </a:lnTo>
                  <a:lnTo>
                    <a:pt x="164" y="187"/>
                  </a:lnTo>
                  <a:lnTo>
                    <a:pt x="154" y="195"/>
                  </a:lnTo>
                  <a:lnTo>
                    <a:pt x="150" y="224"/>
                  </a:lnTo>
                  <a:lnTo>
                    <a:pt x="130" y="230"/>
                  </a:lnTo>
                  <a:lnTo>
                    <a:pt x="117" y="239"/>
                  </a:lnTo>
                  <a:lnTo>
                    <a:pt x="112" y="252"/>
                  </a:lnTo>
                  <a:lnTo>
                    <a:pt x="109" y="302"/>
                  </a:lnTo>
                  <a:lnTo>
                    <a:pt x="116" y="306"/>
                  </a:lnTo>
                  <a:lnTo>
                    <a:pt x="116" y="353"/>
                  </a:lnTo>
                  <a:lnTo>
                    <a:pt x="117" y="374"/>
                  </a:lnTo>
                  <a:lnTo>
                    <a:pt x="109" y="376"/>
                  </a:lnTo>
                  <a:lnTo>
                    <a:pt x="108" y="388"/>
                  </a:lnTo>
                  <a:lnTo>
                    <a:pt x="90" y="388"/>
                  </a:lnTo>
                  <a:lnTo>
                    <a:pt x="86" y="396"/>
                  </a:lnTo>
                  <a:lnTo>
                    <a:pt x="63" y="398"/>
                  </a:lnTo>
                  <a:lnTo>
                    <a:pt x="62" y="416"/>
                  </a:lnTo>
                  <a:lnTo>
                    <a:pt x="62" y="432"/>
                  </a:lnTo>
                  <a:lnTo>
                    <a:pt x="62" y="449"/>
                  </a:lnTo>
                  <a:lnTo>
                    <a:pt x="58" y="462"/>
                  </a:lnTo>
                  <a:lnTo>
                    <a:pt x="39" y="456"/>
                  </a:lnTo>
                  <a:lnTo>
                    <a:pt x="34" y="437"/>
                  </a:lnTo>
                  <a:lnTo>
                    <a:pt x="25" y="420"/>
                  </a:lnTo>
                  <a:lnTo>
                    <a:pt x="26" y="396"/>
                  </a:lnTo>
                  <a:lnTo>
                    <a:pt x="26" y="368"/>
                  </a:lnTo>
                  <a:lnTo>
                    <a:pt x="26" y="329"/>
                  </a:lnTo>
                  <a:lnTo>
                    <a:pt x="31" y="310"/>
                  </a:lnTo>
                  <a:lnTo>
                    <a:pt x="45" y="302"/>
                  </a:lnTo>
                  <a:lnTo>
                    <a:pt x="43" y="271"/>
                  </a:lnTo>
                  <a:lnTo>
                    <a:pt x="58" y="261"/>
                  </a:lnTo>
                  <a:lnTo>
                    <a:pt x="66" y="250"/>
                  </a:lnTo>
                  <a:lnTo>
                    <a:pt x="58" y="228"/>
                  </a:lnTo>
                  <a:lnTo>
                    <a:pt x="56" y="211"/>
                  </a:lnTo>
                  <a:lnTo>
                    <a:pt x="64" y="180"/>
                  </a:lnTo>
                  <a:lnTo>
                    <a:pt x="53" y="156"/>
                  </a:lnTo>
                  <a:lnTo>
                    <a:pt x="19" y="151"/>
                  </a:lnTo>
                  <a:lnTo>
                    <a:pt x="9" y="132"/>
                  </a:lnTo>
                  <a:lnTo>
                    <a:pt x="0" y="129"/>
                  </a:lnTo>
                  <a:lnTo>
                    <a:pt x="37" y="122"/>
                  </a:lnTo>
                  <a:lnTo>
                    <a:pt x="43" y="106"/>
                  </a:lnTo>
                  <a:lnTo>
                    <a:pt x="62" y="96"/>
                  </a:lnTo>
                  <a:lnTo>
                    <a:pt x="79" y="104"/>
                  </a:lnTo>
                  <a:lnTo>
                    <a:pt x="97" y="110"/>
                  </a:lnTo>
                  <a:lnTo>
                    <a:pt x="96" y="128"/>
                  </a:lnTo>
                  <a:lnTo>
                    <a:pt x="88" y="151"/>
                  </a:lnTo>
                  <a:lnTo>
                    <a:pt x="99" y="162"/>
                  </a:lnTo>
                  <a:lnTo>
                    <a:pt x="115" y="158"/>
                  </a:lnTo>
                  <a:lnTo>
                    <a:pt x="121" y="143"/>
                  </a:lnTo>
                  <a:lnTo>
                    <a:pt x="137" y="131"/>
                  </a:lnTo>
                  <a:lnTo>
                    <a:pt x="133" y="110"/>
                  </a:lnTo>
                  <a:lnTo>
                    <a:pt x="127" y="94"/>
                  </a:lnTo>
                  <a:lnTo>
                    <a:pt x="117" y="79"/>
                  </a:lnTo>
                  <a:lnTo>
                    <a:pt x="111" y="71"/>
                  </a:lnTo>
                  <a:lnTo>
                    <a:pt x="100" y="59"/>
                  </a:lnTo>
                  <a:lnTo>
                    <a:pt x="104" y="42"/>
                  </a:lnTo>
                  <a:lnTo>
                    <a:pt x="109" y="22"/>
                  </a:lnTo>
                  <a:lnTo>
                    <a:pt x="104" y="0"/>
                  </a:lnTo>
                  <a:lnTo>
                    <a:pt x="124" y="16"/>
                  </a:lnTo>
                  <a:lnTo>
                    <a:pt x="129" y="29"/>
                  </a:lnTo>
                  <a:lnTo>
                    <a:pt x="175" y="33"/>
                  </a:lnTo>
                  <a:lnTo>
                    <a:pt x="181" y="17"/>
                  </a:lnTo>
                  <a:lnTo>
                    <a:pt x="207" y="17"/>
                  </a:lnTo>
                  <a:lnTo>
                    <a:pt x="214" y="8"/>
                  </a:lnTo>
                  <a:lnTo>
                    <a:pt x="240" y="1"/>
                  </a:lnTo>
                  <a:lnTo>
                    <a:pt x="240" y="48"/>
                  </a:lnTo>
                  <a:lnTo>
                    <a:pt x="240" y="133"/>
                  </a:lnTo>
                  <a:lnTo>
                    <a:pt x="226" y="151"/>
                  </a:lnTo>
                  <a:lnTo>
                    <a:pt x="226" y="15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7" name="Freeform 276">
              <a:extLst>
                <a:ext uri="{FF2B5EF4-FFF2-40B4-BE49-F238E27FC236}">
                  <a16:creationId xmlns:a16="http://schemas.microsoft.com/office/drawing/2014/main" id="{8532097D-3E41-2A63-3EB0-A47757128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879" y="5760025"/>
              <a:ext cx="532745" cy="569944"/>
            </a:xfrm>
            <a:custGeom>
              <a:avLst/>
              <a:gdLst>
                <a:gd name="T0" fmla="*/ 225 w 251"/>
                <a:gd name="T1" fmla="*/ 256 h 281"/>
                <a:gd name="T2" fmla="*/ 218 w 251"/>
                <a:gd name="T3" fmla="*/ 265 h 281"/>
                <a:gd name="T4" fmla="*/ 192 w 251"/>
                <a:gd name="T5" fmla="*/ 265 h 281"/>
                <a:gd name="T6" fmla="*/ 186 w 251"/>
                <a:gd name="T7" fmla="*/ 281 h 281"/>
                <a:gd name="T8" fmla="*/ 140 w 251"/>
                <a:gd name="T9" fmla="*/ 277 h 281"/>
                <a:gd name="T10" fmla="*/ 135 w 251"/>
                <a:gd name="T11" fmla="*/ 264 h 281"/>
                <a:gd name="T12" fmla="*/ 115 w 251"/>
                <a:gd name="T13" fmla="*/ 248 h 281"/>
                <a:gd name="T14" fmla="*/ 98 w 251"/>
                <a:gd name="T15" fmla="*/ 236 h 281"/>
                <a:gd name="T16" fmla="*/ 86 w 251"/>
                <a:gd name="T17" fmla="*/ 231 h 281"/>
                <a:gd name="T18" fmla="*/ 70 w 251"/>
                <a:gd name="T19" fmla="*/ 210 h 281"/>
                <a:gd name="T20" fmla="*/ 49 w 251"/>
                <a:gd name="T21" fmla="*/ 198 h 281"/>
                <a:gd name="T22" fmla="*/ 34 w 251"/>
                <a:gd name="T23" fmla="*/ 181 h 281"/>
                <a:gd name="T24" fmla="*/ 30 w 251"/>
                <a:gd name="T25" fmla="*/ 169 h 281"/>
                <a:gd name="T26" fmla="*/ 13 w 251"/>
                <a:gd name="T27" fmla="*/ 169 h 281"/>
                <a:gd name="T28" fmla="*/ 15 w 251"/>
                <a:gd name="T29" fmla="*/ 157 h 281"/>
                <a:gd name="T30" fmla="*/ 13 w 251"/>
                <a:gd name="T31" fmla="*/ 141 h 281"/>
                <a:gd name="T32" fmla="*/ 8 w 251"/>
                <a:gd name="T33" fmla="*/ 126 h 281"/>
                <a:gd name="T34" fmla="*/ 4 w 251"/>
                <a:gd name="T35" fmla="*/ 115 h 281"/>
                <a:gd name="T36" fmla="*/ 7 w 251"/>
                <a:gd name="T37" fmla="*/ 92 h 281"/>
                <a:gd name="T38" fmla="*/ 0 w 251"/>
                <a:gd name="T39" fmla="*/ 76 h 281"/>
                <a:gd name="T40" fmla="*/ 12 w 251"/>
                <a:gd name="T41" fmla="*/ 72 h 281"/>
                <a:gd name="T42" fmla="*/ 32 w 251"/>
                <a:gd name="T43" fmla="*/ 70 h 281"/>
                <a:gd name="T44" fmla="*/ 28 w 251"/>
                <a:gd name="T45" fmla="*/ 43 h 281"/>
                <a:gd name="T46" fmla="*/ 23 w 251"/>
                <a:gd name="T47" fmla="*/ 33 h 281"/>
                <a:gd name="T48" fmla="*/ 17 w 251"/>
                <a:gd name="T49" fmla="*/ 6 h 281"/>
                <a:gd name="T50" fmla="*/ 29 w 251"/>
                <a:gd name="T51" fmla="*/ 0 h 281"/>
                <a:gd name="T52" fmla="*/ 54 w 251"/>
                <a:gd name="T53" fmla="*/ 2 h 281"/>
                <a:gd name="T54" fmla="*/ 101 w 251"/>
                <a:gd name="T55" fmla="*/ 0 h 281"/>
                <a:gd name="T56" fmla="*/ 119 w 251"/>
                <a:gd name="T57" fmla="*/ 0 h 281"/>
                <a:gd name="T58" fmla="*/ 165 w 251"/>
                <a:gd name="T59" fmla="*/ 39 h 281"/>
                <a:gd name="T60" fmla="*/ 189 w 251"/>
                <a:gd name="T61" fmla="*/ 46 h 281"/>
                <a:gd name="T62" fmla="*/ 192 w 251"/>
                <a:gd name="T63" fmla="*/ 64 h 281"/>
                <a:gd name="T64" fmla="*/ 227 w 251"/>
                <a:gd name="T65" fmla="*/ 85 h 281"/>
                <a:gd name="T66" fmla="*/ 229 w 251"/>
                <a:gd name="T67" fmla="*/ 99 h 281"/>
                <a:gd name="T68" fmla="*/ 229 w 251"/>
                <a:gd name="T69" fmla="*/ 115 h 281"/>
                <a:gd name="T70" fmla="*/ 219 w 251"/>
                <a:gd name="T71" fmla="*/ 125 h 281"/>
                <a:gd name="T72" fmla="*/ 217 w 251"/>
                <a:gd name="T73" fmla="*/ 142 h 281"/>
                <a:gd name="T74" fmla="*/ 230 w 251"/>
                <a:gd name="T75" fmla="*/ 145 h 281"/>
                <a:gd name="T76" fmla="*/ 229 w 251"/>
                <a:gd name="T77" fmla="*/ 171 h 281"/>
                <a:gd name="T78" fmla="*/ 234 w 251"/>
                <a:gd name="T79" fmla="*/ 198 h 281"/>
                <a:gd name="T80" fmla="*/ 235 w 251"/>
                <a:gd name="T81" fmla="*/ 227 h 281"/>
                <a:gd name="T82" fmla="*/ 246 w 251"/>
                <a:gd name="T83" fmla="*/ 236 h 281"/>
                <a:gd name="T84" fmla="*/ 251 w 251"/>
                <a:gd name="T85" fmla="*/ 249 h 281"/>
                <a:gd name="T86" fmla="*/ 225 w 251"/>
                <a:gd name="T87" fmla="*/ 256 h 281"/>
                <a:gd name="T88" fmla="*/ 225 w 251"/>
                <a:gd name="T89" fmla="*/ 25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1" h="281">
                  <a:moveTo>
                    <a:pt x="225" y="256"/>
                  </a:moveTo>
                  <a:lnTo>
                    <a:pt x="218" y="265"/>
                  </a:lnTo>
                  <a:lnTo>
                    <a:pt x="192" y="265"/>
                  </a:lnTo>
                  <a:lnTo>
                    <a:pt x="186" y="281"/>
                  </a:lnTo>
                  <a:lnTo>
                    <a:pt x="140" y="277"/>
                  </a:lnTo>
                  <a:lnTo>
                    <a:pt x="135" y="264"/>
                  </a:lnTo>
                  <a:lnTo>
                    <a:pt x="115" y="248"/>
                  </a:lnTo>
                  <a:lnTo>
                    <a:pt x="98" y="236"/>
                  </a:lnTo>
                  <a:lnTo>
                    <a:pt x="86" y="231"/>
                  </a:lnTo>
                  <a:lnTo>
                    <a:pt x="70" y="210"/>
                  </a:lnTo>
                  <a:lnTo>
                    <a:pt x="49" y="198"/>
                  </a:lnTo>
                  <a:lnTo>
                    <a:pt x="34" y="181"/>
                  </a:lnTo>
                  <a:lnTo>
                    <a:pt x="30" y="169"/>
                  </a:lnTo>
                  <a:lnTo>
                    <a:pt x="13" y="169"/>
                  </a:lnTo>
                  <a:lnTo>
                    <a:pt x="15" y="157"/>
                  </a:lnTo>
                  <a:lnTo>
                    <a:pt x="13" y="141"/>
                  </a:lnTo>
                  <a:lnTo>
                    <a:pt x="8" y="126"/>
                  </a:lnTo>
                  <a:lnTo>
                    <a:pt x="4" y="115"/>
                  </a:lnTo>
                  <a:lnTo>
                    <a:pt x="7" y="92"/>
                  </a:lnTo>
                  <a:lnTo>
                    <a:pt x="0" y="76"/>
                  </a:lnTo>
                  <a:lnTo>
                    <a:pt x="12" y="72"/>
                  </a:lnTo>
                  <a:lnTo>
                    <a:pt x="32" y="70"/>
                  </a:lnTo>
                  <a:lnTo>
                    <a:pt x="28" y="43"/>
                  </a:lnTo>
                  <a:lnTo>
                    <a:pt x="23" y="33"/>
                  </a:lnTo>
                  <a:lnTo>
                    <a:pt x="17" y="6"/>
                  </a:lnTo>
                  <a:lnTo>
                    <a:pt x="29" y="0"/>
                  </a:lnTo>
                  <a:lnTo>
                    <a:pt x="54" y="2"/>
                  </a:lnTo>
                  <a:lnTo>
                    <a:pt x="101" y="0"/>
                  </a:lnTo>
                  <a:lnTo>
                    <a:pt x="119" y="0"/>
                  </a:lnTo>
                  <a:lnTo>
                    <a:pt x="165" y="39"/>
                  </a:lnTo>
                  <a:lnTo>
                    <a:pt x="189" y="46"/>
                  </a:lnTo>
                  <a:lnTo>
                    <a:pt x="192" y="64"/>
                  </a:lnTo>
                  <a:lnTo>
                    <a:pt x="227" y="85"/>
                  </a:lnTo>
                  <a:lnTo>
                    <a:pt x="229" y="99"/>
                  </a:lnTo>
                  <a:lnTo>
                    <a:pt x="229" y="115"/>
                  </a:lnTo>
                  <a:lnTo>
                    <a:pt x="219" y="125"/>
                  </a:lnTo>
                  <a:lnTo>
                    <a:pt x="217" y="142"/>
                  </a:lnTo>
                  <a:lnTo>
                    <a:pt x="230" y="145"/>
                  </a:lnTo>
                  <a:lnTo>
                    <a:pt x="229" y="171"/>
                  </a:lnTo>
                  <a:lnTo>
                    <a:pt x="234" y="198"/>
                  </a:lnTo>
                  <a:lnTo>
                    <a:pt x="235" y="227"/>
                  </a:lnTo>
                  <a:lnTo>
                    <a:pt x="246" y="236"/>
                  </a:lnTo>
                  <a:lnTo>
                    <a:pt x="251" y="249"/>
                  </a:lnTo>
                  <a:lnTo>
                    <a:pt x="225" y="256"/>
                  </a:lnTo>
                  <a:lnTo>
                    <a:pt x="225" y="25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8" name="Freeform 277">
              <a:extLst>
                <a:ext uri="{FF2B5EF4-FFF2-40B4-BE49-F238E27FC236}">
                  <a16:creationId xmlns:a16="http://schemas.microsoft.com/office/drawing/2014/main" id="{9D85BEEB-EA74-4FF3-B9F4-EC52D669E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6002" y="5490266"/>
              <a:ext cx="239842" cy="288014"/>
            </a:xfrm>
            <a:custGeom>
              <a:avLst/>
              <a:gdLst>
                <a:gd name="T0" fmla="*/ 100 w 113"/>
                <a:gd name="T1" fmla="*/ 94 h 142"/>
                <a:gd name="T2" fmla="*/ 96 w 113"/>
                <a:gd name="T3" fmla="*/ 119 h 142"/>
                <a:gd name="T4" fmla="*/ 102 w 113"/>
                <a:gd name="T5" fmla="*/ 134 h 142"/>
                <a:gd name="T6" fmla="*/ 56 w 113"/>
                <a:gd name="T7" fmla="*/ 137 h 142"/>
                <a:gd name="T8" fmla="*/ 31 w 113"/>
                <a:gd name="T9" fmla="*/ 134 h 142"/>
                <a:gd name="T10" fmla="*/ 18 w 113"/>
                <a:gd name="T11" fmla="*/ 142 h 142"/>
                <a:gd name="T12" fmla="*/ 0 w 113"/>
                <a:gd name="T13" fmla="*/ 135 h 142"/>
                <a:gd name="T14" fmla="*/ 7 w 113"/>
                <a:gd name="T15" fmla="*/ 80 h 142"/>
                <a:gd name="T16" fmla="*/ 31 w 113"/>
                <a:gd name="T17" fmla="*/ 70 h 142"/>
                <a:gd name="T18" fmla="*/ 45 w 113"/>
                <a:gd name="T19" fmla="*/ 63 h 142"/>
                <a:gd name="T20" fmla="*/ 47 w 113"/>
                <a:gd name="T21" fmla="*/ 49 h 142"/>
                <a:gd name="T22" fmla="*/ 31 w 113"/>
                <a:gd name="T23" fmla="*/ 47 h 142"/>
                <a:gd name="T24" fmla="*/ 31 w 113"/>
                <a:gd name="T25" fmla="*/ 36 h 142"/>
                <a:gd name="T26" fmla="*/ 26 w 113"/>
                <a:gd name="T27" fmla="*/ 8 h 142"/>
                <a:gd name="T28" fmla="*/ 51 w 113"/>
                <a:gd name="T29" fmla="*/ 8 h 142"/>
                <a:gd name="T30" fmla="*/ 73 w 113"/>
                <a:gd name="T31" fmla="*/ 8 h 142"/>
                <a:gd name="T32" fmla="*/ 100 w 113"/>
                <a:gd name="T33" fmla="*/ 0 h 142"/>
                <a:gd name="T34" fmla="*/ 113 w 113"/>
                <a:gd name="T35" fmla="*/ 23 h 142"/>
                <a:gd name="T36" fmla="*/ 113 w 113"/>
                <a:gd name="T37" fmla="*/ 67 h 142"/>
                <a:gd name="T38" fmla="*/ 100 w 113"/>
                <a:gd name="T39" fmla="*/ 94 h 142"/>
                <a:gd name="T40" fmla="*/ 100 w 113"/>
                <a:gd name="T41" fmla="*/ 9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142">
                  <a:moveTo>
                    <a:pt x="100" y="94"/>
                  </a:moveTo>
                  <a:lnTo>
                    <a:pt x="96" y="119"/>
                  </a:lnTo>
                  <a:lnTo>
                    <a:pt x="102" y="134"/>
                  </a:lnTo>
                  <a:lnTo>
                    <a:pt x="56" y="137"/>
                  </a:lnTo>
                  <a:lnTo>
                    <a:pt x="31" y="134"/>
                  </a:lnTo>
                  <a:lnTo>
                    <a:pt x="18" y="142"/>
                  </a:lnTo>
                  <a:lnTo>
                    <a:pt x="0" y="135"/>
                  </a:lnTo>
                  <a:lnTo>
                    <a:pt x="7" y="80"/>
                  </a:lnTo>
                  <a:lnTo>
                    <a:pt x="31" y="70"/>
                  </a:lnTo>
                  <a:lnTo>
                    <a:pt x="45" y="63"/>
                  </a:lnTo>
                  <a:lnTo>
                    <a:pt x="47" y="49"/>
                  </a:lnTo>
                  <a:lnTo>
                    <a:pt x="31" y="47"/>
                  </a:lnTo>
                  <a:lnTo>
                    <a:pt x="31" y="36"/>
                  </a:lnTo>
                  <a:lnTo>
                    <a:pt x="26" y="8"/>
                  </a:lnTo>
                  <a:lnTo>
                    <a:pt x="51" y="8"/>
                  </a:lnTo>
                  <a:lnTo>
                    <a:pt x="73" y="8"/>
                  </a:lnTo>
                  <a:lnTo>
                    <a:pt x="100" y="0"/>
                  </a:lnTo>
                  <a:lnTo>
                    <a:pt x="113" y="23"/>
                  </a:lnTo>
                  <a:lnTo>
                    <a:pt x="113" y="67"/>
                  </a:lnTo>
                  <a:lnTo>
                    <a:pt x="100" y="94"/>
                  </a:lnTo>
                  <a:lnTo>
                    <a:pt x="100" y="9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9" name="Freeform 278">
              <a:extLst>
                <a:ext uri="{FF2B5EF4-FFF2-40B4-BE49-F238E27FC236}">
                  <a16:creationId xmlns:a16="http://schemas.microsoft.com/office/drawing/2014/main" id="{DC05B849-2F06-088D-5D4E-C4F33ACCD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951" y="5046075"/>
              <a:ext cx="106125" cy="99386"/>
            </a:xfrm>
            <a:custGeom>
              <a:avLst/>
              <a:gdLst>
                <a:gd name="T0" fmla="*/ 26 w 50"/>
                <a:gd name="T1" fmla="*/ 49 h 49"/>
                <a:gd name="T2" fmla="*/ 0 w 50"/>
                <a:gd name="T3" fmla="*/ 45 h 49"/>
                <a:gd name="T4" fmla="*/ 5 w 50"/>
                <a:gd name="T5" fmla="*/ 0 h 49"/>
                <a:gd name="T6" fmla="*/ 50 w 50"/>
                <a:gd name="T7" fmla="*/ 28 h 49"/>
                <a:gd name="T8" fmla="*/ 26 w 50"/>
                <a:gd name="T9" fmla="*/ 49 h 49"/>
                <a:gd name="T10" fmla="*/ 26 w 50"/>
                <a:gd name="T1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lnTo>
                    <a:pt x="0" y="45"/>
                  </a:lnTo>
                  <a:lnTo>
                    <a:pt x="5" y="0"/>
                  </a:lnTo>
                  <a:lnTo>
                    <a:pt x="50" y="28"/>
                  </a:lnTo>
                  <a:lnTo>
                    <a:pt x="26" y="49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0" name="Freeform 279">
              <a:extLst>
                <a:ext uri="{FF2B5EF4-FFF2-40B4-BE49-F238E27FC236}">
                  <a16:creationId xmlns:a16="http://schemas.microsoft.com/office/drawing/2014/main" id="{AB04300E-D258-5D8A-EC2A-D435A139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8325" y="7271088"/>
              <a:ext cx="123105" cy="117640"/>
            </a:xfrm>
            <a:custGeom>
              <a:avLst/>
              <a:gdLst>
                <a:gd name="T0" fmla="*/ 49 w 58"/>
                <a:gd name="T1" fmla="*/ 35 h 58"/>
                <a:gd name="T2" fmla="*/ 45 w 58"/>
                <a:gd name="T3" fmla="*/ 47 h 58"/>
                <a:gd name="T4" fmla="*/ 37 w 58"/>
                <a:gd name="T5" fmla="*/ 58 h 58"/>
                <a:gd name="T6" fmla="*/ 27 w 58"/>
                <a:gd name="T7" fmla="*/ 58 h 58"/>
                <a:gd name="T8" fmla="*/ 21 w 58"/>
                <a:gd name="T9" fmla="*/ 51 h 58"/>
                <a:gd name="T10" fmla="*/ 1 w 58"/>
                <a:gd name="T11" fmla="*/ 54 h 58"/>
                <a:gd name="T12" fmla="*/ 0 w 58"/>
                <a:gd name="T13" fmla="*/ 17 h 58"/>
                <a:gd name="T14" fmla="*/ 16 w 58"/>
                <a:gd name="T15" fmla="*/ 15 h 58"/>
                <a:gd name="T16" fmla="*/ 21 w 58"/>
                <a:gd name="T17" fmla="*/ 2 h 58"/>
                <a:gd name="T18" fmla="*/ 38 w 58"/>
                <a:gd name="T19" fmla="*/ 0 h 58"/>
                <a:gd name="T20" fmla="*/ 58 w 58"/>
                <a:gd name="T21" fmla="*/ 0 h 58"/>
                <a:gd name="T22" fmla="*/ 58 w 58"/>
                <a:gd name="T23" fmla="*/ 35 h 58"/>
                <a:gd name="T24" fmla="*/ 49 w 58"/>
                <a:gd name="T25" fmla="*/ 35 h 58"/>
                <a:gd name="T26" fmla="*/ 49 w 58"/>
                <a:gd name="T27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8">
                  <a:moveTo>
                    <a:pt x="49" y="35"/>
                  </a:moveTo>
                  <a:lnTo>
                    <a:pt x="45" y="47"/>
                  </a:lnTo>
                  <a:lnTo>
                    <a:pt x="37" y="58"/>
                  </a:lnTo>
                  <a:lnTo>
                    <a:pt x="27" y="58"/>
                  </a:lnTo>
                  <a:lnTo>
                    <a:pt x="21" y="51"/>
                  </a:lnTo>
                  <a:lnTo>
                    <a:pt x="1" y="54"/>
                  </a:lnTo>
                  <a:lnTo>
                    <a:pt x="0" y="17"/>
                  </a:lnTo>
                  <a:lnTo>
                    <a:pt x="16" y="15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58" y="0"/>
                  </a:lnTo>
                  <a:lnTo>
                    <a:pt x="58" y="35"/>
                  </a:lnTo>
                  <a:lnTo>
                    <a:pt x="49" y="35"/>
                  </a:lnTo>
                  <a:lnTo>
                    <a:pt x="49" y="3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1" name="Freeform 280">
              <a:extLst>
                <a:ext uri="{FF2B5EF4-FFF2-40B4-BE49-F238E27FC236}">
                  <a16:creationId xmlns:a16="http://schemas.microsoft.com/office/drawing/2014/main" id="{84818AB7-9038-29B7-442B-F432741A7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3646" y="4668816"/>
              <a:ext cx="496663" cy="352918"/>
            </a:xfrm>
            <a:custGeom>
              <a:avLst/>
              <a:gdLst>
                <a:gd name="T0" fmla="*/ 216 w 234"/>
                <a:gd name="T1" fmla="*/ 80 h 174"/>
                <a:gd name="T2" fmla="*/ 216 w 234"/>
                <a:gd name="T3" fmla="*/ 98 h 174"/>
                <a:gd name="T4" fmla="*/ 164 w 234"/>
                <a:gd name="T5" fmla="*/ 108 h 174"/>
                <a:gd name="T6" fmla="*/ 146 w 234"/>
                <a:gd name="T7" fmla="*/ 124 h 174"/>
                <a:gd name="T8" fmla="*/ 86 w 234"/>
                <a:gd name="T9" fmla="*/ 125 h 174"/>
                <a:gd name="T10" fmla="*/ 77 w 234"/>
                <a:gd name="T11" fmla="*/ 136 h 174"/>
                <a:gd name="T12" fmla="*/ 54 w 234"/>
                <a:gd name="T13" fmla="*/ 156 h 174"/>
                <a:gd name="T14" fmla="*/ 37 w 234"/>
                <a:gd name="T15" fmla="*/ 174 h 174"/>
                <a:gd name="T16" fmla="*/ 12 w 234"/>
                <a:gd name="T17" fmla="*/ 162 h 174"/>
                <a:gd name="T18" fmla="*/ 3 w 234"/>
                <a:gd name="T19" fmla="*/ 147 h 174"/>
                <a:gd name="T20" fmla="*/ 3 w 234"/>
                <a:gd name="T21" fmla="*/ 116 h 174"/>
                <a:gd name="T22" fmla="*/ 0 w 234"/>
                <a:gd name="T23" fmla="*/ 63 h 174"/>
                <a:gd name="T24" fmla="*/ 19 w 234"/>
                <a:gd name="T25" fmla="*/ 54 h 174"/>
                <a:gd name="T26" fmla="*/ 45 w 234"/>
                <a:gd name="T27" fmla="*/ 51 h 174"/>
                <a:gd name="T28" fmla="*/ 73 w 234"/>
                <a:gd name="T29" fmla="*/ 54 h 174"/>
                <a:gd name="T30" fmla="*/ 83 w 234"/>
                <a:gd name="T31" fmla="*/ 58 h 174"/>
                <a:gd name="T32" fmla="*/ 83 w 234"/>
                <a:gd name="T33" fmla="*/ 74 h 174"/>
                <a:gd name="T34" fmla="*/ 83 w 234"/>
                <a:gd name="T35" fmla="*/ 94 h 174"/>
                <a:gd name="T36" fmla="*/ 113 w 234"/>
                <a:gd name="T37" fmla="*/ 70 h 174"/>
                <a:gd name="T38" fmla="*/ 120 w 234"/>
                <a:gd name="T39" fmla="*/ 36 h 174"/>
                <a:gd name="T40" fmla="*/ 142 w 234"/>
                <a:gd name="T41" fmla="*/ 12 h 174"/>
                <a:gd name="T42" fmla="*/ 209 w 234"/>
                <a:gd name="T43" fmla="*/ 0 h 174"/>
                <a:gd name="T44" fmla="*/ 220 w 234"/>
                <a:gd name="T45" fmla="*/ 28 h 174"/>
                <a:gd name="T46" fmla="*/ 234 w 234"/>
                <a:gd name="T47" fmla="*/ 63 h 174"/>
                <a:gd name="T48" fmla="*/ 216 w 234"/>
                <a:gd name="T49" fmla="*/ 80 h 174"/>
                <a:gd name="T50" fmla="*/ 216 w 234"/>
                <a:gd name="T51" fmla="*/ 8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4" h="174">
                  <a:moveTo>
                    <a:pt x="216" y="80"/>
                  </a:moveTo>
                  <a:lnTo>
                    <a:pt x="216" y="98"/>
                  </a:lnTo>
                  <a:lnTo>
                    <a:pt x="164" y="108"/>
                  </a:lnTo>
                  <a:lnTo>
                    <a:pt x="146" y="124"/>
                  </a:lnTo>
                  <a:lnTo>
                    <a:pt x="86" y="125"/>
                  </a:lnTo>
                  <a:lnTo>
                    <a:pt x="77" y="136"/>
                  </a:lnTo>
                  <a:lnTo>
                    <a:pt x="54" y="156"/>
                  </a:lnTo>
                  <a:lnTo>
                    <a:pt x="37" y="174"/>
                  </a:lnTo>
                  <a:lnTo>
                    <a:pt x="12" y="162"/>
                  </a:lnTo>
                  <a:lnTo>
                    <a:pt x="3" y="147"/>
                  </a:lnTo>
                  <a:lnTo>
                    <a:pt x="3" y="116"/>
                  </a:lnTo>
                  <a:lnTo>
                    <a:pt x="0" y="63"/>
                  </a:lnTo>
                  <a:lnTo>
                    <a:pt x="19" y="54"/>
                  </a:lnTo>
                  <a:lnTo>
                    <a:pt x="45" y="51"/>
                  </a:lnTo>
                  <a:lnTo>
                    <a:pt x="73" y="54"/>
                  </a:lnTo>
                  <a:lnTo>
                    <a:pt x="83" y="58"/>
                  </a:lnTo>
                  <a:lnTo>
                    <a:pt x="83" y="74"/>
                  </a:lnTo>
                  <a:lnTo>
                    <a:pt x="83" y="94"/>
                  </a:lnTo>
                  <a:lnTo>
                    <a:pt x="113" y="70"/>
                  </a:lnTo>
                  <a:lnTo>
                    <a:pt x="120" y="36"/>
                  </a:lnTo>
                  <a:lnTo>
                    <a:pt x="142" y="12"/>
                  </a:lnTo>
                  <a:lnTo>
                    <a:pt x="209" y="0"/>
                  </a:lnTo>
                  <a:lnTo>
                    <a:pt x="220" y="28"/>
                  </a:lnTo>
                  <a:lnTo>
                    <a:pt x="234" y="63"/>
                  </a:lnTo>
                  <a:lnTo>
                    <a:pt x="216" y="80"/>
                  </a:lnTo>
                  <a:lnTo>
                    <a:pt x="216" y="8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2" name="Freeform 281">
              <a:extLst>
                <a:ext uri="{FF2B5EF4-FFF2-40B4-BE49-F238E27FC236}">
                  <a16:creationId xmlns:a16="http://schemas.microsoft.com/office/drawing/2014/main" id="{0EEEEC1E-4E0B-96EF-011B-E88B348EB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4851" y="6102803"/>
              <a:ext cx="590053" cy="559803"/>
            </a:xfrm>
            <a:custGeom>
              <a:avLst/>
              <a:gdLst>
                <a:gd name="T0" fmla="*/ 278 w 278"/>
                <a:gd name="T1" fmla="*/ 121 h 276"/>
                <a:gd name="T2" fmla="*/ 265 w 278"/>
                <a:gd name="T3" fmla="*/ 133 h 276"/>
                <a:gd name="T4" fmla="*/ 261 w 278"/>
                <a:gd name="T5" fmla="*/ 175 h 276"/>
                <a:gd name="T6" fmla="*/ 242 w 278"/>
                <a:gd name="T7" fmla="*/ 185 h 276"/>
                <a:gd name="T8" fmla="*/ 236 w 278"/>
                <a:gd name="T9" fmla="*/ 201 h 276"/>
                <a:gd name="T10" fmla="*/ 199 w 278"/>
                <a:gd name="T11" fmla="*/ 208 h 276"/>
                <a:gd name="T12" fmla="*/ 189 w 278"/>
                <a:gd name="T13" fmla="*/ 222 h 276"/>
                <a:gd name="T14" fmla="*/ 168 w 278"/>
                <a:gd name="T15" fmla="*/ 224 h 276"/>
                <a:gd name="T16" fmla="*/ 167 w 278"/>
                <a:gd name="T17" fmla="*/ 240 h 276"/>
                <a:gd name="T18" fmla="*/ 158 w 278"/>
                <a:gd name="T19" fmla="*/ 247 h 276"/>
                <a:gd name="T20" fmla="*/ 146 w 278"/>
                <a:gd name="T21" fmla="*/ 249 h 276"/>
                <a:gd name="T22" fmla="*/ 143 w 278"/>
                <a:gd name="T23" fmla="*/ 266 h 276"/>
                <a:gd name="T24" fmla="*/ 130 w 278"/>
                <a:gd name="T25" fmla="*/ 270 h 276"/>
                <a:gd name="T26" fmla="*/ 109 w 278"/>
                <a:gd name="T27" fmla="*/ 270 h 276"/>
                <a:gd name="T28" fmla="*/ 94 w 278"/>
                <a:gd name="T29" fmla="*/ 276 h 276"/>
                <a:gd name="T30" fmla="*/ 33 w 278"/>
                <a:gd name="T31" fmla="*/ 272 h 276"/>
                <a:gd name="T32" fmla="*/ 22 w 278"/>
                <a:gd name="T33" fmla="*/ 269 h 276"/>
                <a:gd name="T34" fmla="*/ 20 w 278"/>
                <a:gd name="T35" fmla="*/ 257 h 276"/>
                <a:gd name="T36" fmla="*/ 2 w 278"/>
                <a:gd name="T37" fmla="*/ 233 h 276"/>
                <a:gd name="T38" fmla="*/ 0 w 278"/>
                <a:gd name="T39" fmla="*/ 214 h 276"/>
                <a:gd name="T40" fmla="*/ 2 w 278"/>
                <a:gd name="T41" fmla="*/ 152 h 276"/>
                <a:gd name="T42" fmla="*/ 16 w 278"/>
                <a:gd name="T43" fmla="*/ 150 h 276"/>
                <a:gd name="T44" fmla="*/ 18 w 278"/>
                <a:gd name="T45" fmla="*/ 137 h 276"/>
                <a:gd name="T46" fmla="*/ 27 w 278"/>
                <a:gd name="T47" fmla="*/ 136 h 276"/>
                <a:gd name="T48" fmla="*/ 35 w 278"/>
                <a:gd name="T49" fmla="*/ 150 h 276"/>
                <a:gd name="T50" fmla="*/ 56 w 278"/>
                <a:gd name="T51" fmla="*/ 150 h 276"/>
                <a:gd name="T52" fmla="*/ 59 w 278"/>
                <a:gd name="T53" fmla="*/ 96 h 276"/>
                <a:gd name="T54" fmla="*/ 84 w 278"/>
                <a:gd name="T55" fmla="*/ 99 h 276"/>
                <a:gd name="T56" fmla="*/ 90 w 278"/>
                <a:gd name="T57" fmla="*/ 123 h 276"/>
                <a:gd name="T58" fmla="*/ 102 w 278"/>
                <a:gd name="T59" fmla="*/ 127 h 276"/>
                <a:gd name="T60" fmla="*/ 109 w 278"/>
                <a:gd name="T61" fmla="*/ 112 h 276"/>
                <a:gd name="T62" fmla="*/ 127 w 278"/>
                <a:gd name="T63" fmla="*/ 108 h 276"/>
                <a:gd name="T64" fmla="*/ 130 w 278"/>
                <a:gd name="T65" fmla="*/ 117 h 276"/>
                <a:gd name="T66" fmla="*/ 148 w 278"/>
                <a:gd name="T67" fmla="*/ 128 h 276"/>
                <a:gd name="T68" fmla="*/ 152 w 278"/>
                <a:gd name="T69" fmla="*/ 153 h 276"/>
                <a:gd name="T70" fmla="*/ 163 w 278"/>
                <a:gd name="T71" fmla="*/ 165 h 276"/>
                <a:gd name="T72" fmla="*/ 188 w 278"/>
                <a:gd name="T73" fmla="*/ 164 h 276"/>
                <a:gd name="T74" fmla="*/ 195 w 278"/>
                <a:gd name="T75" fmla="*/ 149 h 276"/>
                <a:gd name="T76" fmla="*/ 189 w 278"/>
                <a:gd name="T77" fmla="*/ 121 h 276"/>
                <a:gd name="T78" fmla="*/ 174 w 278"/>
                <a:gd name="T79" fmla="*/ 119 h 276"/>
                <a:gd name="T80" fmla="*/ 164 w 278"/>
                <a:gd name="T81" fmla="*/ 108 h 276"/>
                <a:gd name="T82" fmla="*/ 170 w 278"/>
                <a:gd name="T83" fmla="*/ 38 h 276"/>
                <a:gd name="T84" fmla="*/ 179 w 278"/>
                <a:gd name="T85" fmla="*/ 22 h 276"/>
                <a:gd name="T86" fmla="*/ 197 w 278"/>
                <a:gd name="T87" fmla="*/ 14 h 276"/>
                <a:gd name="T88" fmla="*/ 201 w 278"/>
                <a:gd name="T89" fmla="*/ 0 h 276"/>
                <a:gd name="T90" fmla="*/ 218 w 278"/>
                <a:gd name="T91" fmla="*/ 0 h 276"/>
                <a:gd name="T92" fmla="*/ 222 w 278"/>
                <a:gd name="T93" fmla="*/ 12 h 276"/>
                <a:gd name="T94" fmla="*/ 237 w 278"/>
                <a:gd name="T95" fmla="*/ 29 h 276"/>
                <a:gd name="T96" fmla="*/ 258 w 278"/>
                <a:gd name="T97" fmla="*/ 41 h 276"/>
                <a:gd name="T98" fmla="*/ 274 w 278"/>
                <a:gd name="T99" fmla="*/ 62 h 276"/>
                <a:gd name="T100" fmla="*/ 271 w 278"/>
                <a:gd name="T101" fmla="*/ 95 h 276"/>
                <a:gd name="T102" fmla="*/ 278 w 278"/>
                <a:gd name="T103" fmla="*/ 121 h 276"/>
                <a:gd name="T104" fmla="*/ 278 w 278"/>
                <a:gd name="T105" fmla="*/ 12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8" h="276">
                  <a:moveTo>
                    <a:pt x="278" y="121"/>
                  </a:moveTo>
                  <a:lnTo>
                    <a:pt x="265" y="133"/>
                  </a:lnTo>
                  <a:lnTo>
                    <a:pt x="261" y="175"/>
                  </a:lnTo>
                  <a:lnTo>
                    <a:pt x="242" y="185"/>
                  </a:lnTo>
                  <a:lnTo>
                    <a:pt x="236" y="201"/>
                  </a:lnTo>
                  <a:lnTo>
                    <a:pt x="199" y="208"/>
                  </a:lnTo>
                  <a:lnTo>
                    <a:pt x="189" y="222"/>
                  </a:lnTo>
                  <a:lnTo>
                    <a:pt x="168" y="224"/>
                  </a:lnTo>
                  <a:lnTo>
                    <a:pt x="167" y="240"/>
                  </a:lnTo>
                  <a:lnTo>
                    <a:pt x="158" y="247"/>
                  </a:lnTo>
                  <a:lnTo>
                    <a:pt x="146" y="249"/>
                  </a:lnTo>
                  <a:lnTo>
                    <a:pt x="143" y="266"/>
                  </a:lnTo>
                  <a:lnTo>
                    <a:pt x="130" y="270"/>
                  </a:lnTo>
                  <a:lnTo>
                    <a:pt x="109" y="270"/>
                  </a:lnTo>
                  <a:lnTo>
                    <a:pt x="94" y="276"/>
                  </a:lnTo>
                  <a:lnTo>
                    <a:pt x="33" y="272"/>
                  </a:lnTo>
                  <a:lnTo>
                    <a:pt x="22" y="269"/>
                  </a:lnTo>
                  <a:lnTo>
                    <a:pt x="20" y="257"/>
                  </a:lnTo>
                  <a:lnTo>
                    <a:pt x="2" y="233"/>
                  </a:lnTo>
                  <a:lnTo>
                    <a:pt x="0" y="214"/>
                  </a:lnTo>
                  <a:lnTo>
                    <a:pt x="2" y="152"/>
                  </a:lnTo>
                  <a:lnTo>
                    <a:pt x="16" y="150"/>
                  </a:lnTo>
                  <a:lnTo>
                    <a:pt x="18" y="137"/>
                  </a:lnTo>
                  <a:lnTo>
                    <a:pt x="27" y="136"/>
                  </a:lnTo>
                  <a:lnTo>
                    <a:pt x="35" y="150"/>
                  </a:lnTo>
                  <a:lnTo>
                    <a:pt x="56" y="150"/>
                  </a:lnTo>
                  <a:lnTo>
                    <a:pt x="59" y="96"/>
                  </a:lnTo>
                  <a:lnTo>
                    <a:pt x="84" y="99"/>
                  </a:lnTo>
                  <a:lnTo>
                    <a:pt x="90" y="123"/>
                  </a:lnTo>
                  <a:lnTo>
                    <a:pt x="102" y="127"/>
                  </a:lnTo>
                  <a:lnTo>
                    <a:pt x="109" y="112"/>
                  </a:lnTo>
                  <a:lnTo>
                    <a:pt x="127" y="108"/>
                  </a:lnTo>
                  <a:lnTo>
                    <a:pt x="130" y="117"/>
                  </a:lnTo>
                  <a:lnTo>
                    <a:pt x="148" y="128"/>
                  </a:lnTo>
                  <a:lnTo>
                    <a:pt x="152" y="153"/>
                  </a:lnTo>
                  <a:lnTo>
                    <a:pt x="163" y="165"/>
                  </a:lnTo>
                  <a:lnTo>
                    <a:pt x="188" y="164"/>
                  </a:lnTo>
                  <a:lnTo>
                    <a:pt x="195" y="149"/>
                  </a:lnTo>
                  <a:lnTo>
                    <a:pt x="189" y="121"/>
                  </a:lnTo>
                  <a:lnTo>
                    <a:pt x="174" y="119"/>
                  </a:lnTo>
                  <a:lnTo>
                    <a:pt x="164" y="108"/>
                  </a:lnTo>
                  <a:lnTo>
                    <a:pt x="170" y="38"/>
                  </a:lnTo>
                  <a:lnTo>
                    <a:pt x="179" y="22"/>
                  </a:lnTo>
                  <a:lnTo>
                    <a:pt x="197" y="14"/>
                  </a:lnTo>
                  <a:lnTo>
                    <a:pt x="201" y="0"/>
                  </a:lnTo>
                  <a:lnTo>
                    <a:pt x="218" y="0"/>
                  </a:lnTo>
                  <a:lnTo>
                    <a:pt x="222" y="12"/>
                  </a:lnTo>
                  <a:lnTo>
                    <a:pt x="237" y="29"/>
                  </a:lnTo>
                  <a:lnTo>
                    <a:pt x="258" y="41"/>
                  </a:lnTo>
                  <a:lnTo>
                    <a:pt x="274" y="62"/>
                  </a:lnTo>
                  <a:lnTo>
                    <a:pt x="271" y="95"/>
                  </a:lnTo>
                  <a:lnTo>
                    <a:pt x="278" y="121"/>
                  </a:lnTo>
                  <a:lnTo>
                    <a:pt x="278" y="12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3" name="Freeform 282">
              <a:extLst>
                <a:ext uri="{FF2B5EF4-FFF2-40B4-BE49-F238E27FC236}">
                  <a16:creationId xmlns:a16="http://schemas.microsoft.com/office/drawing/2014/main" id="{83560C1C-200C-B5A3-6E0A-7B25AD9BB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5211" y="4470046"/>
              <a:ext cx="528501" cy="843760"/>
            </a:xfrm>
            <a:custGeom>
              <a:avLst/>
              <a:gdLst>
                <a:gd name="T0" fmla="*/ 248 w 249"/>
                <a:gd name="T1" fmla="*/ 192 h 416"/>
                <a:gd name="T2" fmla="*/ 233 w 249"/>
                <a:gd name="T3" fmla="*/ 197 h 416"/>
                <a:gd name="T4" fmla="*/ 218 w 249"/>
                <a:gd name="T5" fmla="*/ 223 h 416"/>
                <a:gd name="T6" fmla="*/ 212 w 249"/>
                <a:gd name="T7" fmla="*/ 247 h 416"/>
                <a:gd name="T8" fmla="*/ 195 w 249"/>
                <a:gd name="T9" fmla="*/ 249 h 416"/>
                <a:gd name="T10" fmla="*/ 193 w 249"/>
                <a:gd name="T11" fmla="*/ 263 h 416"/>
                <a:gd name="T12" fmla="*/ 211 w 249"/>
                <a:gd name="T13" fmla="*/ 270 h 416"/>
                <a:gd name="T14" fmla="*/ 215 w 249"/>
                <a:gd name="T15" fmla="*/ 288 h 416"/>
                <a:gd name="T16" fmla="*/ 224 w 249"/>
                <a:gd name="T17" fmla="*/ 293 h 416"/>
                <a:gd name="T18" fmla="*/ 225 w 249"/>
                <a:gd name="T19" fmla="*/ 304 h 416"/>
                <a:gd name="T20" fmla="*/ 220 w 249"/>
                <a:gd name="T21" fmla="*/ 312 h 416"/>
                <a:gd name="T22" fmla="*/ 209 w 249"/>
                <a:gd name="T23" fmla="*/ 316 h 416"/>
                <a:gd name="T24" fmla="*/ 195 w 249"/>
                <a:gd name="T25" fmla="*/ 330 h 416"/>
                <a:gd name="T26" fmla="*/ 184 w 249"/>
                <a:gd name="T27" fmla="*/ 349 h 416"/>
                <a:gd name="T28" fmla="*/ 170 w 249"/>
                <a:gd name="T29" fmla="*/ 357 h 416"/>
                <a:gd name="T30" fmla="*/ 162 w 249"/>
                <a:gd name="T31" fmla="*/ 374 h 416"/>
                <a:gd name="T32" fmla="*/ 139 w 249"/>
                <a:gd name="T33" fmla="*/ 378 h 416"/>
                <a:gd name="T34" fmla="*/ 127 w 249"/>
                <a:gd name="T35" fmla="*/ 395 h 416"/>
                <a:gd name="T36" fmla="*/ 102 w 249"/>
                <a:gd name="T37" fmla="*/ 396 h 416"/>
                <a:gd name="T38" fmla="*/ 94 w 249"/>
                <a:gd name="T39" fmla="*/ 412 h 416"/>
                <a:gd name="T40" fmla="*/ 73 w 249"/>
                <a:gd name="T41" fmla="*/ 410 h 416"/>
                <a:gd name="T42" fmla="*/ 60 w 249"/>
                <a:gd name="T43" fmla="*/ 416 h 416"/>
                <a:gd name="T44" fmla="*/ 48 w 249"/>
                <a:gd name="T45" fmla="*/ 391 h 416"/>
                <a:gd name="T46" fmla="*/ 31 w 249"/>
                <a:gd name="T47" fmla="*/ 370 h 416"/>
                <a:gd name="T48" fmla="*/ 28 w 249"/>
                <a:gd name="T49" fmla="*/ 357 h 416"/>
                <a:gd name="T50" fmla="*/ 39 w 249"/>
                <a:gd name="T51" fmla="*/ 350 h 416"/>
                <a:gd name="T52" fmla="*/ 41 w 249"/>
                <a:gd name="T53" fmla="*/ 337 h 416"/>
                <a:gd name="T54" fmla="*/ 33 w 249"/>
                <a:gd name="T55" fmla="*/ 326 h 416"/>
                <a:gd name="T56" fmla="*/ 28 w 249"/>
                <a:gd name="T57" fmla="*/ 312 h 416"/>
                <a:gd name="T58" fmla="*/ 23 w 249"/>
                <a:gd name="T59" fmla="*/ 308 h 416"/>
                <a:gd name="T60" fmla="*/ 33 w 249"/>
                <a:gd name="T61" fmla="*/ 303 h 416"/>
                <a:gd name="T62" fmla="*/ 33 w 249"/>
                <a:gd name="T63" fmla="*/ 289 h 416"/>
                <a:gd name="T64" fmla="*/ 23 w 249"/>
                <a:gd name="T65" fmla="*/ 267 h 416"/>
                <a:gd name="T66" fmla="*/ 15 w 249"/>
                <a:gd name="T67" fmla="*/ 254 h 416"/>
                <a:gd name="T68" fmla="*/ 11 w 249"/>
                <a:gd name="T69" fmla="*/ 239 h 416"/>
                <a:gd name="T70" fmla="*/ 2 w 249"/>
                <a:gd name="T71" fmla="*/ 241 h 416"/>
                <a:gd name="T72" fmla="*/ 0 w 249"/>
                <a:gd name="T73" fmla="*/ 217 h 416"/>
                <a:gd name="T74" fmla="*/ 10 w 249"/>
                <a:gd name="T75" fmla="*/ 205 h 416"/>
                <a:gd name="T76" fmla="*/ 24 w 249"/>
                <a:gd name="T77" fmla="*/ 194 h 416"/>
                <a:gd name="T78" fmla="*/ 33 w 249"/>
                <a:gd name="T79" fmla="*/ 180 h 416"/>
                <a:gd name="T80" fmla="*/ 51 w 249"/>
                <a:gd name="T81" fmla="*/ 176 h 416"/>
                <a:gd name="T82" fmla="*/ 59 w 249"/>
                <a:gd name="T83" fmla="*/ 49 h 416"/>
                <a:gd name="T84" fmla="*/ 48 w 249"/>
                <a:gd name="T85" fmla="*/ 24 h 416"/>
                <a:gd name="T86" fmla="*/ 43 w 249"/>
                <a:gd name="T87" fmla="*/ 13 h 416"/>
                <a:gd name="T88" fmla="*/ 40 w 249"/>
                <a:gd name="T89" fmla="*/ 0 h 416"/>
                <a:gd name="T90" fmla="*/ 61 w 249"/>
                <a:gd name="T91" fmla="*/ 3 h 416"/>
                <a:gd name="T92" fmla="*/ 64 w 249"/>
                <a:gd name="T93" fmla="*/ 12 h 416"/>
                <a:gd name="T94" fmla="*/ 84 w 249"/>
                <a:gd name="T95" fmla="*/ 19 h 416"/>
                <a:gd name="T96" fmla="*/ 92 w 249"/>
                <a:gd name="T97" fmla="*/ 38 h 416"/>
                <a:gd name="T98" fmla="*/ 131 w 249"/>
                <a:gd name="T99" fmla="*/ 45 h 416"/>
                <a:gd name="T100" fmla="*/ 144 w 249"/>
                <a:gd name="T101" fmla="*/ 66 h 416"/>
                <a:gd name="T102" fmla="*/ 179 w 249"/>
                <a:gd name="T103" fmla="*/ 82 h 416"/>
                <a:gd name="T104" fmla="*/ 195 w 249"/>
                <a:gd name="T105" fmla="*/ 91 h 416"/>
                <a:gd name="T106" fmla="*/ 233 w 249"/>
                <a:gd name="T107" fmla="*/ 122 h 416"/>
                <a:gd name="T108" fmla="*/ 249 w 249"/>
                <a:gd name="T109" fmla="*/ 124 h 416"/>
                <a:gd name="T110" fmla="*/ 248 w 249"/>
                <a:gd name="T111" fmla="*/ 192 h 416"/>
                <a:gd name="T112" fmla="*/ 248 w 249"/>
                <a:gd name="T113" fmla="*/ 19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9" h="416">
                  <a:moveTo>
                    <a:pt x="248" y="192"/>
                  </a:moveTo>
                  <a:lnTo>
                    <a:pt x="233" y="197"/>
                  </a:lnTo>
                  <a:lnTo>
                    <a:pt x="218" y="223"/>
                  </a:lnTo>
                  <a:lnTo>
                    <a:pt x="212" y="247"/>
                  </a:lnTo>
                  <a:lnTo>
                    <a:pt x="195" y="249"/>
                  </a:lnTo>
                  <a:lnTo>
                    <a:pt x="193" y="263"/>
                  </a:lnTo>
                  <a:lnTo>
                    <a:pt x="211" y="270"/>
                  </a:lnTo>
                  <a:lnTo>
                    <a:pt x="215" y="288"/>
                  </a:lnTo>
                  <a:lnTo>
                    <a:pt x="224" y="293"/>
                  </a:lnTo>
                  <a:lnTo>
                    <a:pt x="225" y="304"/>
                  </a:lnTo>
                  <a:lnTo>
                    <a:pt x="220" y="312"/>
                  </a:lnTo>
                  <a:lnTo>
                    <a:pt x="209" y="316"/>
                  </a:lnTo>
                  <a:lnTo>
                    <a:pt x="195" y="330"/>
                  </a:lnTo>
                  <a:lnTo>
                    <a:pt x="184" y="349"/>
                  </a:lnTo>
                  <a:lnTo>
                    <a:pt x="170" y="357"/>
                  </a:lnTo>
                  <a:lnTo>
                    <a:pt x="162" y="374"/>
                  </a:lnTo>
                  <a:lnTo>
                    <a:pt x="139" y="378"/>
                  </a:lnTo>
                  <a:lnTo>
                    <a:pt x="127" y="395"/>
                  </a:lnTo>
                  <a:lnTo>
                    <a:pt x="102" y="396"/>
                  </a:lnTo>
                  <a:lnTo>
                    <a:pt x="94" y="412"/>
                  </a:lnTo>
                  <a:lnTo>
                    <a:pt x="73" y="410"/>
                  </a:lnTo>
                  <a:lnTo>
                    <a:pt x="60" y="416"/>
                  </a:lnTo>
                  <a:lnTo>
                    <a:pt x="48" y="391"/>
                  </a:lnTo>
                  <a:lnTo>
                    <a:pt x="31" y="370"/>
                  </a:lnTo>
                  <a:lnTo>
                    <a:pt x="28" y="357"/>
                  </a:lnTo>
                  <a:lnTo>
                    <a:pt x="39" y="350"/>
                  </a:lnTo>
                  <a:lnTo>
                    <a:pt x="41" y="337"/>
                  </a:lnTo>
                  <a:lnTo>
                    <a:pt x="33" y="326"/>
                  </a:lnTo>
                  <a:lnTo>
                    <a:pt x="28" y="312"/>
                  </a:lnTo>
                  <a:lnTo>
                    <a:pt x="23" y="308"/>
                  </a:lnTo>
                  <a:lnTo>
                    <a:pt x="33" y="303"/>
                  </a:lnTo>
                  <a:lnTo>
                    <a:pt x="33" y="289"/>
                  </a:lnTo>
                  <a:lnTo>
                    <a:pt x="23" y="267"/>
                  </a:lnTo>
                  <a:lnTo>
                    <a:pt x="15" y="254"/>
                  </a:lnTo>
                  <a:lnTo>
                    <a:pt x="11" y="239"/>
                  </a:lnTo>
                  <a:lnTo>
                    <a:pt x="2" y="241"/>
                  </a:lnTo>
                  <a:lnTo>
                    <a:pt x="0" y="217"/>
                  </a:lnTo>
                  <a:lnTo>
                    <a:pt x="10" y="205"/>
                  </a:lnTo>
                  <a:lnTo>
                    <a:pt x="24" y="194"/>
                  </a:lnTo>
                  <a:lnTo>
                    <a:pt x="33" y="180"/>
                  </a:lnTo>
                  <a:lnTo>
                    <a:pt x="51" y="176"/>
                  </a:lnTo>
                  <a:lnTo>
                    <a:pt x="59" y="49"/>
                  </a:lnTo>
                  <a:lnTo>
                    <a:pt x="48" y="24"/>
                  </a:lnTo>
                  <a:lnTo>
                    <a:pt x="43" y="13"/>
                  </a:lnTo>
                  <a:lnTo>
                    <a:pt x="40" y="0"/>
                  </a:lnTo>
                  <a:lnTo>
                    <a:pt x="61" y="3"/>
                  </a:lnTo>
                  <a:lnTo>
                    <a:pt x="64" y="12"/>
                  </a:lnTo>
                  <a:lnTo>
                    <a:pt x="84" y="19"/>
                  </a:lnTo>
                  <a:lnTo>
                    <a:pt x="92" y="38"/>
                  </a:lnTo>
                  <a:lnTo>
                    <a:pt x="131" y="45"/>
                  </a:lnTo>
                  <a:lnTo>
                    <a:pt x="144" y="66"/>
                  </a:lnTo>
                  <a:lnTo>
                    <a:pt x="179" y="82"/>
                  </a:lnTo>
                  <a:lnTo>
                    <a:pt x="195" y="91"/>
                  </a:lnTo>
                  <a:lnTo>
                    <a:pt x="233" y="122"/>
                  </a:lnTo>
                  <a:lnTo>
                    <a:pt x="249" y="124"/>
                  </a:lnTo>
                  <a:lnTo>
                    <a:pt x="248" y="192"/>
                  </a:lnTo>
                  <a:lnTo>
                    <a:pt x="248" y="19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4" name="Freeform 283">
              <a:extLst>
                <a:ext uri="{FF2B5EF4-FFF2-40B4-BE49-F238E27FC236}">
                  <a16:creationId xmlns:a16="http://schemas.microsoft.com/office/drawing/2014/main" id="{75E4D679-BF89-B6A8-8351-872F079B9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7079" y="4050196"/>
              <a:ext cx="67919" cy="79103"/>
            </a:xfrm>
            <a:custGeom>
              <a:avLst/>
              <a:gdLst>
                <a:gd name="T0" fmla="*/ 0 w 32"/>
                <a:gd name="T1" fmla="*/ 38 h 39"/>
                <a:gd name="T2" fmla="*/ 2 w 32"/>
                <a:gd name="T3" fmla="*/ 4 h 39"/>
                <a:gd name="T4" fmla="*/ 16 w 32"/>
                <a:gd name="T5" fmla="*/ 0 h 39"/>
                <a:gd name="T6" fmla="*/ 32 w 32"/>
                <a:gd name="T7" fmla="*/ 39 h 39"/>
                <a:gd name="T8" fmla="*/ 0 w 32"/>
                <a:gd name="T9" fmla="*/ 38 h 39"/>
                <a:gd name="T10" fmla="*/ 0 w 32"/>
                <a:gd name="T11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9">
                  <a:moveTo>
                    <a:pt x="0" y="38"/>
                  </a:moveTo>
                  <a:lnTo>
                    <a:pt x="2" y="4"/>
                  </a:lnTo>
                  <a:lnTo>
                    <a:pt x="16" y="0"/>
                  </a:lnTo>
                  <a:lnTo>
                    <a:pt x="32" y="39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5" name="Freeform 284">
              <a:extLst>
                <a:ext uri="{FF2B5EF4-FFF2-40B4-BE49-F238E27FC236}">
                  <a16:creationId xmlns:a16="http://schemas.microsoft.com/office/drawing/2014/main" id="{981DC82B-AC82-37DF-5EF6-9C96A3116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342" y="4429481"/>
              <a:ext cx="764096" cy="606454"/>
            </a:xfrm>
            <a:custGeom>
              <a:avLst/>
              <a:gdLst>
                <a:gd name="T0" fmla="*/ 352 w 360"/>
                <a:gd name="T1" fmla="*/ 196 h 299"/>
                <a:gd name="T2" fmla="*/ 334 w 360"/>
                <a:gd name="T3" fmla="*/ 200 h 299"/>
                <a:gd name="T4" fmla="*/ 325 w 360"/>
                <a:gd name="T5" fmla="*/ 214 h 299"/>
                <a:gd name="T6" fmla="*/ 311 w 360"/>
                <a:gd name="T7" fmla="*/ 225 h 299"/>
                <a:gd name="T8" fmla="*/ 301 w 360"/>
                <a:gd name="T9" fmla="*/ 237 h 299"/>
                <a:gd name="T10" fmla="*/ 303 w 360"/>
                <a:gd name="T11" fmla="*/ 261 h 299"/>
                <a:gd name="T12" fmla="*/ 286 w 360"/>
                <a:gd name="T13" fmla="*/ 270 h 299"/>
                <a:gd name="T14" fmla="*/ 275 w 360"/>
                <a:gd name="T15" fmla="*/ 283 h 299"/>
                <a:gd name="T16" fmla="*/ 263 w 360"/>
                <a:gd name="T17" fmla="*/ 270 h 299"/>
                <a:gd name="T18" fmla="*/ 233 w 360"/>
                <a:gd name="T19" fmla="*/ 269 h 299"/>
                <a:gd name="T20" fmla="*/ 230 w 360"/>
                <a:gd name="T21" fmla="*/ 282 h 299"/>
                <a:gd name="T22" fmla="*/ 210 w 360"/>
                <a:gd name="T23" fmla="*/ 279 h 299"/>
                <a:gd name="T24" fmla="*/ 197 w 360"/>
                <a:gd name="T25" fmla="*/ 267 h 299"/>
                <a:gd name="T26" fmla="*/ 180 w 360"/>
                <a:gd name="T27" fmla="*/ 269 h 299"/>
                <a:gd name="T28" fmla="*/ 151 w 360"/>
                <a:gd name="T29" fmla="*/ 271 h 299"/>
                <a:gd name="T30" fmla="*/ 148 w 360"/>
                <a:gd name="T31" fmla="*/ 282 h 299"/>
                <a:gd name="T32" fmla="*/ 138 w 360"/>
                <a:gd name="T33" fmla="*/ 266 h 299"/>
                <a:gd name="T34" fmla="*/ 119 w 360"/>
                <a:gd name="T35" fmla="*/ 262 h 299"/>
                <a:gd name="T36" fmla="*/ 98 w 360"/>
                <a:gd name="T37" fmla="*/ 269 h 299"/>
                <a:gd name="T38" fmla="*/ 89 w 360"/>
                <a:gd name="T39" fmla="*/ 286 h 299"/>
                <a:gd name="T40" fmla="*/ 82 w 360"/>
                <a:gd name="T41" fmla="*/ 298 h 299"/>
                <a:gd name="T42" fmla="*/ 75 w 360"/>
                <a:gd name="T43" fmla="*/ 298 h 299"/>
                <a:gd name="T44" fmla="*/ 53 w 360"/>
                <a:gd name="T45" fmla="*/ 299 h 299"/>
                <a:gd name="T46" fmla="*/ 41 w 360"/>
                <a:gd name="T47" fmla="*/ 282 h 299"/>
                <a:gd name="T48" fmla="*/ 25 w 360"/>
                <a:gd name="T49" fmla="*/ 279 h 299"/>
                <a:gd name="T50" fmla="*/ 23 w 360"/>
                <a:gd name="T51" fmla="*/ 255 h 299"/>
                <a:gd name="T52" fmla="*/ 8 w 360"/>
                <a:gd name="T53" fmla="*/ 247 h 299"/>
                <a:gd name="T54" fmla="*/ 0 w 360"/>
                <a:gd name="T55" fmla="*/ 234 h 299"/>
                <a:gd name="T56" fmla="*/ 19 w 360"/>
                <a:gd name="T57" fmla="*/ 221 h 299"/>
                <a:gd name="T58" fmla="*/ 79 w 360"/>
                <a:gd name="T59" fmla="*/ 213 h 299"/>
                <a:gd name="T60" fmla="*/ 79 w 360"/>
                <a:gd name="T61" fmla="*/ 200 h 299"/>
                <a:gd name="T62" fmla="*/ 95 w 360"/>
                <a:gd name="T63" fmla="*/ 197 h 299"/>
                <a:gd name="T64" fmla="*/ 91 w 360"/>
                <a:gd name="T65" fmla="*/ 121 h 299"/>
                <a:gd name="T66" fmla="*/ 94 w 360"/>
                <a:gd name="T67" fmla="*/ 109 h 299"/>
                <a:gd name="T68" fmla="*/ 132 w 360"/>
                <a:gd name="T69" fmla="*/ 106 h 299"/>
                <a:gd name="T70" fmla="*/ 148 w 360"/>
                <a:gd name="T71" fmla="*/ 89 h 299"/>
                <a:gd name="T72" fmla="*/ 161 w 360"/>
                <a:gd name="T73" fmla="*/ 80 h 299"/>
                <a:gd name="T74" fmla="*/ 165 w 360"/>
                <a:gd name="T75" fmla="*/ 64 h 299"/>
                <a:gd name="T76" fmla="*/ 204 w 360"/>
                <a:gd name="T77" fmla="*/ 52 h 299"/>
                <a:gd name="T78" fmla="*/ 214 w 360"/>
                <a:gd name="T79" fmla="*/ 36 h 299"/>
                <a:gd name="T80" fmla="*/ 234 w 360"/>
                <a:gd name="T81" fmla="*/ 20 h 299"/>
                <a:gd name="T82" fmla="*/ 258 w 360"/>
                <a:gd name="T83" fmla="*/ 10 h 299"/>
                <a:gd name="T84" fmla="*/ 266 w 360"/>
                <a:gd name="T85" fmla="*/ 0 h 299"/>
                <a:gd name="T86" fmla="*/ 296 w 360"/>
                <a:gd name="T87" fmla="*/ 0 h 299"/>
                <a:gd name="T88" fmla="*/ 299 w 360"/>
                <a:gd name="T89" fmla="*/ 12 h 299"/>
                <a:gd name="T90" fmla="*/ 325 w 360"/>
                <a:gd name="T91" fmla="*/ 15 h 299"/>
                <a:gd name="T92" fmla="*/ 341 w 360"/>
                <a:gd name="T93" fmla="*/ 20 h 299"/>
                <a:gd name="T94" fmla="*/ 344 w 360"/>
                <a:gd name="T95" fmla="*/ 33 h 299"/>
                <a:gd name="T96" fmla="*/ 349 w 360"/>
                <a:gd name="T97" fmla="*/ 44 h 299"/>
                <a:gd name="T98" fmla="*/ 360 w 360"/>
                <a:gd name="T99" fmla="*/ 69 h 299"/>
                <a:gd name="T100" fmla="*/ 352 w 360"/>
                <a:gd name="T101" fmla="*/ 196 h 299"/>
                <a:gd name="T102" fmla="*/ 352 w 360"/>
                <a:gd name="T103" fmla="*/ 196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0" h="299">
                  <a:moveTo>
                    <a:pt x="352" y="196"/>
                  </a:moveTo>
                  <a:lnTo>
                    <a:pt x="334" y="200"/>
                  </a:lnTo>
                  <a:lnTo>
                    <a:pt x="325" y="214"/>
                  </a:lnTo>
                  <a:lnTo>
                    <a:pt x="311" y="225"/>
                  </a:lnTo>
                  <a:lnTo>
                    <a:pt x="301" y="237"/>
                  </a:lnTo>
                  <a:lnTo>
                    <a:pt x="303" y="261"/>
                  </a:lnTo>
                  <a:lnTo>
                    <a:pt x="286" y="270"/>
                  </a:lnTo>
                  <a:lnTo>
                    <a:pt x="275" y="283"/>
                  </a:lnTo>
                  <a:lnTo>
                    <a:pt x="263" y="270"/>
                  </a:lnTo>
                  <a:lnTo>
                    <a:pt x="233" y="269"/>
                  </a:lnTo>
                  <a:lnTo>
                    <a:pt x="230" y="282"/>
                  </a:lnTo>
                  <a:lnTo>
                    <a:pt x="210" y="279"/>
                  </a:lnTo>
                  <a:lnTo>
                    <a:pt x="197" y="267"/>
                  </a:lnTo>
                  <a:lnTo>
                    <a:pt x="180" y="269"/>
                  </a:lnTo>
                  <a:lnTo>
                    <a:pt x="151" y="271"/>
                  </a:lnTo>
                  <a:lnTo>
                    <a:pt x="148" y="282"/>
                  </a:lnTo>
                  <a:lnTo>
                    <a:pt x="138" y="266"/>
                  </a:lnTo>
                  <a:lnTo>
                    <a:pt x="119" y="262"/>
                  </a:lnTo>
                  <a:lnTo>
                    <a:pt x="98" y="269"/>
                  </a:lnTo>
                  <a:lnTo>
                    <a:pt x="89" y="286"/>
                  </a:lnTo>
                  <a:lnTo>
                    <a:pt x="82" y="298"/>
                  </a:lnTo>
                  <a:lnTo>
                    <a:pt x="75" y="298"/>
                  </a:lnTo>
                  <a:lnTo>
                    <a:pt x="53" y="299"/>
                  </a:lnTo>
                  <a:lnTo>
                    <a:pt x="41" y="282"/>
                  </a:lnTo>
                  <a:lnTo>
                    <a:pt x="25" y="279"/>
                  </a:lnTo>
                  <a:lnTo>
                    <a:pt x="23" y="255"/>
                  </a:lnTo>
                  <a:lnTo>
                    <a:pt x="8" y="247"/>
                  </a:lnTo>
                  <a:lnTo>
                    <a:pt x="0" y="234"/>
                  </a:lnTo>
                  <a:lnTo>
                    <a:pt x="19" y="221"/>
                  </a:lnTo>
                  <a:lnTo>
                    <a:pt x="79" y="213"/>
                  </a:lnTo>
                  <a:lnTo>
                    <a:pt x="79" y="200"/>
                  </a:lnTo>
                  <a:lnTo>
                    <a:pt x="95" y="197"/>
                  </a:lnTo>
                  <a:lnTo>
                    <a:pt x="91" y="121"/>
                  </a:lnTo>
                  <a:lnTo>
                    <a:pt x="94" y="109"/>
                  </a:lnTo>
                  <a:lnTo>
                    <a:pt x="132" y="106"/>
                  </a:lnTo>
                  <a:lnTo>
                    <a:pt x="148" y="89"/>
                  </a:lnTo>
                  <a:lnTo>
                    <a:pt x="161" y="80"/>
                  </a:lnTo>
                  <a:lnTo>
                    <a:pt x="165" y="64"/>
                  </a:lnTo>
                  <a:lnTo>
                    <a:pt x="204" y="52"/>
                  </a:lnTo>
                  <a:lnTo>
                    <a:pt x="214" y="36"/>
                  </a:lnTo>
                  <a:lnTo>
                    <a:pt x="234" y="20"/>
                  </a:lnTo>
                  <a:lnTo>
                    <a:pt x="258" y="10"/>
                  </a:lnTo>
                  <a:lnTo>
                    <a:pt x="266" y="0"/>
                  </a:lnTo>
                  <a:lnTo>
                    <a:pt x="296" y="0"/>
                  </a:lnTo>
                  <a:lnTo>
                    <a:pt x="299" y="12"/>
                  </a:lnTo>
                  <a:lnTo>
                    <a:pt x="325" y="15"/>
                  </a:lnTo>
                  <a:lnTo>
                    <a:pt x="341" y="20"/>
                  </a:lnTo>
                  <a:lnTo>
                    <a:pt x="344" y="33"/>
                  </a:lnTo>
                  <a:lnTo>
                    <a:pt x="349" y="44"/>
                  </a:lnTo>
                  <a:lnTo>
                    <a:pt x="360" y="69"/>
                  </a:lnTo>
                  <a:lnTo>
                    <a:pt x="352" y="196"/>
                  </a:lnTo>
                  <a:lnTo>
                    <a:pt x="352" y="19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6" name="Freeform 286">
              <a:extLst>
                <a:ext uri="{FF2B5EF4-FFF2-40B4-BE49-F238E27FC236}">
                  <a16:creationId xmlns:a16="http://schemas.microsoft.com/office/drawing/2014/main" id="{6C47171A-6B13-5AA0-59DA-BCC37F5DD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5663" y="3299734"/>
              <a:ext cx="87023" cy="133866"/>
            </a:xfrm>
            <a:custGeom>
              <a:avLst/>
              <a:gdLst>
                <a:gd name="T0" fmla="*/ 17 w 41"/>
                <a:gd name="T1" fmla="*/ 66 h 66"/>
                <a:gd name="T2" fmla="*/ 9 w 41"/>
                <a:gd name="T3" fmla="*/ 58 h 66"/>
                <a:gd name="T4" fmla="*/ 0 w 41"/>
                <a:gd name="T5" fmla="*/ 50 h 66"/>
                <a:gd name="T6" fmla="*/ 13 w 41"/>
                <a:gd name="T7" fmla="*/ 25 h 66"/>
                <a:gd name="T8" fmla="*/ 9 w 41"/>
                <a:gd name="T9" fmla="*/ 6 h 66"/>
                <a:gd name="T10" fmla="*/ 23 w 41"/>
                <a:gd name="T11" fmla="*/ 0 h 66"/>
                <a:gd name="T12" fmla="*/ 34 w 41"/>
                <a:gd name="T13" fmla="*/ 22 h 66"/>
                <a:gd name="T14" fmla="*/ 41 w 41"/>
                <a:gd name="T15" fmla="*/ 46 h 66"/>
                <a:gd name="T16" fmla="*/ 17 w 41"/>
                <a:gd name="T17" fmla="*/ 66 h 66"/>
                <a:gd name="T18" fmla="*/ 17 w 41"/>
                <a:gd name="T1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66">
                  <a:moveTo>
                    <a:pt x="17" y="66"/>
                  </a:moveTo>
                  <a:lnTo>
                    <a:pt x="9" y="58"/>
                  </a:lnTo>
                  <a:lnTo>
                    <a:pt x="0" y="50"/>
                  </a:lnTo>
                  <a:lnTo>
                    <a:pt x="13" y="25"/>
                  </a:lnTo>
                  <a:lnTo>
                    <a:pt x="9" y="6"/>
                  </a:lnTo>
                  <a:lnTo>
                    <a:pt x="23" y="0"/>
                  </a:lnTo>
                  <a:lnTo>
                    <a:pt x="34" y="22"/>
                  </a:lnTo>
                  <a:lnTo>
                    <a:pt x="41" y="46"/>
                  </a:lnTo>
                  <a:lnTo>
                    <a:pt x="17" y="66"/>
                  </a:lnTo>
                  <a:lnTo>
                    <a:pt x="17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7" name="Freeform 287">
              <a:extLst>
                <a:ext uri="{FF2B5EF4-FFF2-40B4-BE49-F238E27FC236}">
                  <a16:creationId xmlns:a16="http://schemas.microsoft.com/office/drawing/2014/main" id="{67BEDFF2-7B5D-591A-C83A-070C1542A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309" y="3723642"/>
              <a:ext cx="106125" cy="46651"/>
            </a:xfrm>
            <a:custGeom>
              <a:avLst/>
              <a:gdLst>
                <a:gd name="T0" fmla="*/ 34 w 38"/>
                <a:gd name="T1" fmla="*/ 9 h 18"/>
                <a:gd name="T2" fmla="*/ 21 w 38"/>
                <a:gd name="T3" fmla="*/ 14 h 18"/>
                <a:gd name="T4" fmla="*/ 5 w 38"/>
                <a:gd name="T5" fmla="*/ 18 h 18"/>
                <a:gd name="T6" fmla="*/ 3 w 38"/>
                <a:gd name="T7" fmla="*/ 7 h 18"/>
                <a:gd name="T8" fmla="*/ 18 w 38"/>
                <a:gd name="T9" fmla="*/ 5 h 18"/>
                <a:gd name="T10" fmla="*/ 38 w 38"/>
                <a:gd name="T11" fmla="*/ 1 h 18"/>
                <a:gd name="T12" fmla="*/ 34 w 38"/>
                <a:gd name="T13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8">
                  <a:moveTo>
                    <a:pt x="34" y="9"/>
                  </a:moveTo>
                  <a:cubicBezTo>
                    <a:pt x="34" y="12"/>
                    <a:pt x="31" y="14"/>
                    <a:pt x="21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0" y="17"/>
                    <a:pt x="3" y="9"/>
                    <a:pt x="3" y="7"/>
                  </a:cubicBezTo>
                  <a:cubicBezTo>
                    <a:pt x="3" y="5"/>
                    <a:pt x="8" y="5"/>
                    <a:pt x="18" y="5"/>
                  </a:cubicBezTo>
                  <a:cubicBezTo>
                    <a:pt x="24" y="5"/>
                    <a:pt x="34" y="0"/>
                    <a:pt x="38" y="1"/>
                  </a:cubicBezTo>
                  <a:cubicBezTo>
                    <a:pt x="34" y="9"/>
                    <a:pt x="34" y="9"/>
                    <a:pt x="34" y="9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8" name="Freeform 288">
              <a:extLst>
                <a:ext uri="{FF2B5EF4-FFF2-40B4-BE49-F238E27FC236}">
                  <a16:creationId xmlns:a16="http://schemas.microsoft.com/office/drawing/2014/main" id="{E662D472-7E01-F389-18E2-9915BCF37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883" y="3875763"/>
              <a:ext cx="199515" cy="229195"/>
            </a:xfrm>
            <a:custGeom>
              <a:avLst/>
              <a:gdLst>
                <a:gd name="T0" fmla="*/ 67 w 94"/>
                <a:gd name="T1" fmla="*/ 45 h 113"/>
                <a:gd name="T2" fmla="*/ 67 w 94"/>
                <a:gd name="T3" fmla="*/ 78 h 113"/>
                <a:gd name="T4" fmla="*/ 47 w 94"/>
                <a:gd name="T5" fmla="*/ 94 h 113"/>
                <a:gd name="T6" fmla="*/ 28 w 94"/>
                <a:gd name="T7" fmla="*/ 113 h 113"/>
                <a:gd name="T8" fmla="*/ 0 w 94"/>
                <a:gd name="T9" fmla="*/ 113 h 113"/>
                <a:gd name="T10" fmla="*/ 0 w 94"/>
                <a:gd name="T11" fmla="*/ 86 h 113"/>
                <a:gd name="T12" fmla="*/ 4 w 94"/>
                <a:gd name="T13" fmla="*/ 57 h 113"/>
                <a:gd name="T14" fmla="*/ 4 w 94"/>
                <a:gd name="T15" fmla="*/ 4 h 113"/>
                <a:gd name="T16" fmla="*/ 20 w 94"/>
                <a:gd name="T17" fmla="*/ 17 h 113"/>
                <a:gd name="T18" fmla="*/ 51 w 94"/>
                <a:gd name="T19" fmla="*/ 21 h 113"/>
                <a:gd name="T20" fmla="*/ 81 w 94"/>
                <a:gd name="T21" fmla="*/ 0 h 113"/>
                <a:gd name="T22" fmla="*/ 94 w 94"/>
                <a:gd name="T23" fmla="*/ 24 h 113"/>
                <a:gd name="T24" fmla="*/ 67 w 94"/>
                <a:gd name="T25" fmla="*/ 45 h 113"/>
                <a:gd name="T26" fmla="*/ 67 w 94"/>
                <a:gd name="T27" fmla="*/ 4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113">
                  <a:moveTo>
                    <a:pt x="67" y="45"/>
                  </a:moveTo>
                  <a:lnTo>
                    <a:pt x="67" y="78"/>
                  </a:lnTo>
                  <a:lnTo>
                    <a:pt x="47" y="94"/>
                  </a:lnTo>
                  <a:lnTo>
                    <a:pt x="28" y="113"/>
                  </a:lnTo>
                  <a:lnTo>
                    <a:pt x="0" y="113"/>
                  </a:lnTo>
                  <a:lnTo>
                    <a:pt x="0" y="86"/>
                  </a:lnTo>
                  <a:lnTo>
                    <a:pt x="4" y="57"/>
                  </a:lnTo>
                  <a:lnTo>
                    <a:pt x="4" y="4"/>
                  </a:lnTo>
                  <a:lnTo>
                    <a:pt x="20" y="17"/>
                  </a:lnTo>
                  <a:lnTo>
                    <a:pt x="51" y="21"/>
                  </a:lnTo>
                  <a:lnTo>
                    <a:pt x="81" y="0"/>
                  </a:lnTo>
                  <a:lnTo>
                    <a:pt x="94" y="24"/>
                  </a:lnTo>
                  <a:lnTo>
                    <a:pt x="67" y="45"/>
                  </a:lnTo>
                  <a:lnTo>
                    <a:pt x="67" y="4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9" name="Freeform 289">
              <a:extLst>
                <a:ext uri="{FF2B5EF4-FFF2-40B4-BE49-F238E27FC236}">
                  <a16:creationId xmlns:a16="http://schemas.microsoft.com/office/drawing/2014/main" id="{80122372-EDE3-8F2F-FE05-7E8D14EAE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374" y="3650626"/>
              <a:ext cx="286537" cy="267731"/>
            </a:xfrm>
            <a:custGeom>
              <a:avLst/>
              <a:gdLst>
                <a:gd name="T0" fmla="*/ 135 w 135"/>
                <a:gd name="T1" fmla="*/ 54 h 132"/>
                <a:gd name="T2" fmla="*/ 131 w 135"/>
                <a:gd name="T3" fmla="*/ 76 h 132"/>
                <a:gd name="T4" fmla="*/ 100 w 135"/>
                <a:gd name="T5" fmla="*/ 96 h 132"/>
                <a:gd name="T6" fmla="*/ 77 w 135"/>
                <a:gd name="T7" fmla="*/ 111 h 132"/>
                <a:gd name="T8" fmla="*/ 47 w 135"/>
                <a:gd name="T9" fmla="*/ 132 h 132"/>
                <a:gd name="T10" fmla="*/ 16 w 135"/>
                <a:gd name="T11" fmla="*/ 128 h 132"/>
                <a:gd name="T12" fmla="*/ 0 w 135"/>
                <a:gd name="T13" fmla="*/ 115 h 132"/>
                <a:gd name="T14" fmla="*/ 21 w 135"/>
                <a:gd name="T15" fmla="*/ 103 h 132"/>
                <a:gd name="T16" fmla="*/ 34 w 135"/>
                <a:gd name="T17" fmla="*/ 76 h 132"/>
                <a:gd name="T18" fmla="*/ 13 w 135"/>
                <a:gd name="T19" fmla="*/ 62 h 132"/>
                <a:gd name="T20" fmla="*/ 8 w 135"/>
                <a:gd name="T21" fmla="*/ 36 h 132"/>
                <a:gd name="T22" fmla="*/ 14 w 135"/>
                <a:gd name="T23" fmla="*/ 13 h 132"/>
                <a:gd name="T24" fmla="*/ 34 w 135"/>
                <a:gd name="T25" fmla="*/ 9 h 132"/>
                <a:gd name="T26" fmla="*/ 70 w 135"/>
                <a:gd name="T27" fmla="*/ 5 h 132"/>
                <a:gd name="T28" fmla="*/ 96 w 135"/>
                <a:gd name="T29" fmla="*/ 5 h 132"/>
                <a:gd name="T30" fmla="*/ 127 w 135"/>
                <a:gd name="T31" fmla="*/ 0 h 132"/>
                <a:gd name="T32" fmla="*/ 135 w 135"/>
                <a:gd name="T33" fmla="*/ 24 h 132"/>
                <a:gd name="T34" fmla="*/ 135 w 135"/>
                <a:gd name="T35" fmla="*/ 54 h 132"/>
                <a:gd name="T36" fmla="*/ 135 w 135"/>
                <a:gd name="T37" fmla="*/ 5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5" h="132">
                  <a:moveTo>
                    <a:pt x="135" y="54"/>
                  </a:moveTo>
                  <a:lnTo>
                    <a:pt x="131" y="76"/>
                  </a:lnTo>
                  <a:lnTo>
                    <a:pt x="100" y="96"/>
                  </a:lnTo>
                  <a:lnTo>
                    <a:pt x="77" y="111"/>
                  </a:lnTo>
                  <a:lnTo>
                    <a:pt x="47" y="132"/>
                  </a:lnTo>
                  <a:lnTo>
                    <a:pt x="16" y="128"/>
                  </a:lnTo>
                  <a:lnTo>
                    <a:pt x="0" y="115"/>
                  </a:lnTo>
                  <a:lnTo>
                    <a:pt x="21" y="103"/>
                  </a:lnTo>
                  <a:lnTo>
                    <a:pt x="34" y="76"/>
                  </a:lnTo>
                  <a:lnTo>
                    <a:pt x="13" y="62"/>
                  </a:lnTo>
                  <a:lnTo>
                    <a:pt x="8" y="36"/>
                  </a:lnTo>
                  <a:lnTo>
                    <a:pt x="14" y="13"/>
                  </a:lnTo>
                  <a:lnTo>
                    <a:pt x="34" y="9"/>
                  </a:lnTo>
                  <a:lnTo>
                    <a:pt x="70" y="5"/>
                  </a:lnTo>
                  <a:lnTo>
                    <a:pt x="96" y="5"/>
                  </a:lnTo>
                  <a:lnTo>
                    <a:pt x="127" y="0"/>
                  </a:lnTo>
                  <a:lnTo>
                    <a:pt x="135" y="24"/>
                  </a:lnTo>
                  <a:lnTo>
                    <a:pt x="135" y="54"/>
                  </a:lnTo>
                  <a:lnTo>
                    <a:pt x="135" y="5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0" name="Freeform 290">
              <a:extLst>
                <a:ext uri="{FF2B5EF4-FFF2-40B4-BE49-F238E27FC236}">
                  <a16:creationId xmlns:a16="http://schemas.microsoft.com/office/drawing/2014/main" id="{1ECF64AF-00CB-20F9-D02F-CA79DB567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0804" y="3573551"/>
              <a:ext cx="649482" cy="555746"/>
            </a:xfrm>
            <a:custGeom>
              <a:avLst/>
              <a:gdLst>
                <a:gd name="T0" fmla="*/ 301 w 306"/>
                <a:gd name="T1" fmla="*/ 81 h 274"/>
                <a:gd name="T2" fmla="*/ 281 w 306"/>
                <a:gd name="T3" fmla="*/ 72 h 274"/>
                <a:gd name="T4" fmla="*/ 267 w 306"/>
                <a:gd name="T5" fmla="*/ 68 h 274"/>
                <a:gd name="T6" fmla="*/ 244 w 306"/>
                <a:gd name="T7" fmla="*/ 76 h 274"/>
                <a:gd name="T8" fmla="*/ 239 w 306"/>
                <a:gd name="T9" fmla="*/ 101 h 274"/>
                <a:gd name="T10" fmla="*/ 231 w 306"/>
                <a:gd name="T11" fmla="*/ 130 h 274"/>
                <a:gd name="T12" fmla="*/ 221 w 306"/>
                <a:gd name="T13" fmla="*/ 154 h 274"/>
                <a:gd name="T14" fmla="*/ 205 w 306"/>
                <a:gd name="T15" fmla="*/ 165 h 274"/>
                <a:gd name="T16" fmla="*/ 198 w 306"/>
                <a:gd name="T17" fmla="*/ 192 h 274"/>
                <a:gd name="T18" fmla="*/ 178 w 306"/>
                <a:gd name="T19" fmla="*/ 194 h 274"/>
                <a:gd name="T20" fmla="*/ 152 w 306"/>
                <a:gd name="T21" fmla="*/ 211 h 274"/>
                <a:gd name="T22" fmla="*/ 135 w 306"/>
                <a:gd name="T23" fmla="*/ 224 h 274"/>
                <a:gd name="T24" fmla="*/ 124 w 306"/>
                <a:gd name="T25" fmla="*/ 249 h 274"/>
                <a:gd name="T26" fmla="*/ 58 w 306"/>
                <a:gd name="T27" fmla="*/ 255 h 274"/>
                <a:gd name="T28" fmla="*/ 47 w 306"/>
                <a:gd name="T29" fmla="*/ 274 h 274"/>
                <a:gd name="T30" fmla="*/ 21 w 306"/>
                <a:gd name="T31" fmla="*/ 262 h 274"/>
                <a:gd name="T32" fmla="*/ 24 w 306"/>
                <a:gd name="T33" fmla="*/ 241 h 274"/>
                <a:gd name="T34" fmla="*/ 35 w 306"/>
                <a:gd name="T35" fmla="*/ 224 h 274"/>
                <a:gd name="T36" fmla="*/ 28 w 306"/>
                <a:gd name="T37" fmla="*/ 196 h 274"/>
                <a:gd name="T38" fmla="*/ 0 w 306"/>
                <a:gd name="T39" fmla="*/ 196 h 274"/>
                <a:gd name="T40" fmla="*/ 5 w 306"/>
                <a:gd name="T41" fmla="*/ 141 h 274"/>
                <a:gd name="T42" fmla="*/ 0 w 306"/>
                <a:gd name="T43" fmla="*/ 104 h 274"/>
                <a:gd name="T44" fmla="*/ 20 w 306"/>
                <a:gd name="T45" fmla="*/ 85 h 274"/>
                <a:gd name="T46" fmla="*/ 43 w 306"/>
                <a:gd name="T47" fmla="*/ 80 h 274"/>
                <a:gd name="T48" fmla="*/ 47 w 306"/>
                <a:gd name="T49" fmla="*/ 60 h 274"/>
                <a:gd name="T50" fmla="*/ 63 w 306"/>
                <a:gd name="T51" fmla="*/ 50 h 274"/>
                <a:gd name="T52" fmla="*/ 70 w 306"/>
                <a:gd name="T53" fmla="*/ 38 h 274"/>
                <a:gd name="T54" fmla="*/ 88 w 306"/>
                <a:gd name="T55" fmla="*/ 35 h 274"/>
                <a:gd name="T56" fmla="*/ 100 w 306"/>
                <a:gd name="T57" fmla="*/ 26 h 274"/>
                <a:gd name="T58" fmla="*/ 129 w 306"/>
                <a:gd name="T59" fmla="*/ 27 h 274"/>
                <a:gd name="T60" fmla="*/ 148 w 306"/>
                <a:gd name="T61" fmla="*/ 35 h 274"/>
                <a:gd name="T62" fmla="*/ 162 w 306"/>
                <a:gd name="T63" fmla="*/ 27 h 274"/>
                <a:gd name="T64" fmla="*/ 198 w 306"/>
                <a:gd name="T65" fmla="*/ 19 h 274"/>
                <a:gd name="T66" fmla="*/ 209 w 306"/>
                <a:gd name="T67" fmla="*/ 0 h 274"/>
                <a:gd name="T68" fmla="*/ 221 w 306"/>
                <a:gd name="T69" fmla="*/ 2 h 274"/>
                <a:gd name="T70" fmla="*/ 232 w 306"/>
                <a:gd name="T71" fmla="*/ 31 h 274"/>
                <a:gd name="T72" fmla="*/ 256 w 306"/>
                <a:gd name="T73" fmla="*/ 42 h 274"/>
                <a:gd name="T74" fmla="*/ 306 w 306"/>
                <a:gd name="T75" fmla="*/ 44 h 274"/>
                <a:gd name="T76" fmla="*/ 301 w 306"/>
                <a:gd name="T77" fmla="*/ 81 h 274"/>
                <a:gd name="T78" fmla="*/ 301 w 306"/>
                <a:gd name="T79" fmla="*/ 8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6" h="274">
                  <a:moveTo>
                    <a:pt x="301" y="81"/>
                  </a:moveTo>
                  <a:lnTo>
                    <a:pt x="281" y="72"/>
                  </a:lnTo>
                  <a:lnTo>
                    <a:pt x="267" y="68"/>
                  </a:lnTo>
                  <a:lnTo>
                    <a:pt x="244" y="76"/>
                  </a:lnTo>
                  <a:lnTo>
                    <a:pt x="239" y="101"/>
                  </a:lnTo>
                  <a:lnTo>
                    <a:pt x="231" y="130"/>
                  </a:lnTo>
                  <a:lnTo>
                    <a:pt x="221" y="154"/>
                  </a:lnTo>
                  <a:lnTo>
                    <a:pt x="205" y="165"/>
                  </a:lnTo>
                  <a:lnTo>
                    <a:pt x="198" y="192"/>
                  </a:lnTo>
                  <a:lnTo>
                    <a:pt x="178" y="194"/>
                  </a:lnTo>
                  <a:lnTo>
                    <a:pt x="152" y="211"/>
                  </a:lnTo>
                  <a:lnTo>
                    <a:pt x="135" y="224"/>
                  </a:lnTo>
                  <a:lnTo>
                    <a:pt x="124" y="249"/>
                  </a:lnTo>
                  <a:lnTo>
                    <a:pt x="58" y="255"/>
                  </a:lnTo>
                  <a:lnTo>
                    <a:pt x="47" y="274"/>
                  </a:lnTo>
                  <a:lnTo>
                    <a:pt x="21" y="262"/>
                  </a:lnTo>
                  <a:lnTo>
                    <a:pt x="24" y="241"/>
                  </a:lnTo>
                  <a:lnTo>
                    <a:pt x="35" y="224"/>
                  </a:lnTo>
                  <a:lnTo>
                    <a:pt x="28" y="196"/>
                  </a:lnTo>
                  <a:lnTo>
                    <a:pt x="0" y="196"/>
                  </a:lnTo>
                  <a:lnTo>
                    <a:pt x="5" y="141"/>
                  </a:lnTo>
                  <a:lnTo>
                    <a:pt x="0" y="104"/>
                  </a:lnTo>
                  <a:lnTo>
                    <a:pt x="20" y="85"/>
                  </a:lnTo>
                  <a:lnTo>
                    <a:pt x="43" y="80"/>
                  </a:lnTo>
                  <a:lnTo>
                    <a:pt x="47" y="60"/>
                  </a:lnTo>
                  <a:lnTo>
                    <a:pt x="63" y="50"/>
                  </a:lnTo>
                  <a:lnTo>
                    <a:pt x="70" y="38"/>
                  </a:lnTo>
                  <a:lnTo>
                    <a:pt x="88" y="35"/>
                  </a:lnTo>
                  <a:lnTo>
                    <a:pt x="100" y="26"/>
                  </a:lnTo>
                  <a:lnTo>
                    <a:pt x="129" y="27"/>
                  </a:lnTo>
                  <a:lnTo>
                    <a:pt x="148" y="35"/>
                  </a:lnTo>
                  <a:lnTo>
                    <a:pt x="162" y="27"/>
                  </a:lnTo>
                  <a:lnTo>
                    <a:pt x="198" y="19"/>
                  </a:lnTo>
                  <a:lnTo>
                    <a:pt x="209" y="0"/>
                  </a:lnTo>
                  <a:lnTo>
                    <a:pt x="221" y="2"/>
                  </a:lnTo>
                  <a:lnTo>
                    <a:pt x="232" y="31"/>
                  </a:lnTo>
                  <a:lnTo>
                    <a:pt x="256" y="42"/>
                  </a:lnTo>
                  <a:lnTo>
                    <a:pt x="306" y="44"/>
                  </a:lnTo>
                  <a:lnTo>
                    <a:pt x="301" y="81"/>
                  </a:lnTo>
                  <a:lnTo>
                    <a:pt x="301" y="8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1" name="Freeform 291">
              <a:extLst>
                <a:ext uri="{FF2B5EF4-FFF2-40B4-BE49-F238E27FC236}">
                  <a16:creationId xmlns:a16="http://schemas.microsoft.com/office/drawing/2014/main" id="{55705055-2EA4-2647-81B4-D57B26F0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287" y="3364639"/>
              <a:ext cx="624011" cy="419853"/>
            </a:xfrm>
            <a:custGeom>
              <a:avLst/>
              <a:gdLst>
                <a:gd name="T0" fmla="*/ 292 w 294"/>
                <a:gd name="T1" fmla="*/ 129 h 207"/>
                <a:gd name="T2" fmla="*/ 280 w 294"/>
                <a:gd name="T3" fmla="*/ 138 h 207"/>
                <a:gd name="T4" fmla="*/ 262 w 294"/>
                <a:gd name="T5" fmla="*/ 141 h 207"/>
                <a:gd name="T6" fmla="*/ 255 w 294"/>
                <a:gd name="T7" fmla="*/ 153 h 207"/>
                <a:gd name="T8" fmla="*/ 239 w 294"/>
                <a:gd name="T9" fmla="*/ 163 h 207"/>
                <a:gd name="T10" fmla="*/ 235 w 294"/>
                <a:gd name="T11" fmla="*/ 183 h 207"/>
                <a:gd name="T12" fmla="*/ 212 w 294"/>
                <a:gd name="T13" fmla="*/ 188 h 207"/>
                <a:gd name="T14" fmla="*/ 192 w 294"/>
                <a:gd name="T15" fmla="*/ 207 h 207"/>
                <a:gd name="T16" fmla="*/ 200 w 294"/>
                <a:gd name="T17" fmla="*/ 155 h 207"/>
                <a:gd name="T18" fmla="*/ 167 w 294"/>
                <a:gd name="T19" fmla="*/ 138 h 207"/>
                <a:gd name="T20" fmla="*/ 131 w 294"/>
                <a:gd name="T21" fmla="*/ 113 h 207"/>
                <a:gd name="T22" fmla="*/ 105 w 294"/>
                <a:gd name="T23" fmla="*/ 110 h 207"/>
                <a:gd name="T24" fmla="*/ 65 w 294"/>
                <a:gd name="T25" fmla="*/ 103 h 207"/>
                <a:gd name="T26" fmla="*/ 54 w 294"/>
                <a:gd name="T27" fmla="*/ 122 h 207"/>
                <a:gd name="T28" fmla="*/ 31 w 294"/>
                <a:gd name="T29" fmla="*/ 133 h 207"/>
                <a:gd name="T30" fmla="*/ 27 w 294"/>
                <a:gd name="T31" fmla="*/ 103 h 207"/>
                <a:gd name="T32" fmla="*/ 25 w 294"/>
                <a:gd name="T33" fmla="*/ 87 h 207"/>
                <a:gd name="T34" fmla="*/ 19 w 294"/>
                <a:gd name="T35" fmla="*/ 75 h 207"/>
                <a:gd name="T36" fmla="*/ 15 w 294"/>
                <a:gd name="T37" fmla="*/ 48 h 207"/>
                <a:gd name="T38" fmla="*/ 4 w 294"/>
                <a:gd name="T39" fmla="*/ 39 h 207"/>
                <a:gd name="T40" fmla="*/ 12 w 294"/>
                <a:gd name="T41" fmla="*/ 29 h 207"/>
                <a:gd name="T42" fmla="*/ 0 w 294"/>
                <a:gd name="T43" fmla="*/ 21 h 207"/>
                <a:gd name="T44" fmla="*/ 3 w 294"/>
                <a:gd name="T45" fmla="*/ 5 h 207"/>
                <a:gd name="T46" fmla="*/ 32 w 294"/>
                <a:gd name="T47" fmla="*/ 34 h 207"/>
                <a:gd name="T48" fmla="*/ 41 w 294"/>
                <a:gd name="T49" fmla="*/ 10 h 207"/>
                <a:gd name="T50" fmla="*/ 65 w 294"/>
                <a:gd name="T51" fmla="*/ 0 h 207"/>
                <a:gd name="T52" fmla="*/ 79 w 294"/>
                <a:gd name="T53" fmla="*/ 6 h 207"/>
                <a:gd name="T54" fmla="*/ 79 w 294"/>
                <a:gd name="T55" fmla="*/ 22 h 207"/>
                <a:gd name="T56" fmla="*/ 101 w 294"/>
                <a:gd name="T57" fmla="*/ 29 h 207"/>
                <a:gd name="T58" fmla="*/ 130 w 294"/>
                <a:gd name="T59" fmla="*/ 38 h 207"/>
                <a:gd name="T60" fmla="*/ 134 w 294"/>
                <a:gd name="T61" fmla="*/ 21 h 207"/>
                <a:gd name="T62" fmla="*/ 150 w 294"/>
                <a:gd name="T63" fmla="*/ 17 h 207"/>
                <a:gd name="T64" fmla="*/ 164 w 294"/>
                <a:gd name="T65" fmla="*/ 9 h 207"/>
                <a:gd name="T66" fmla="*/ 172 w 294"/>
                <a:gd name="T67" fmla="*/ 22 h 207"/>
                <a:gd name="T68" fmla="*/ 184 w 294"/>
                <a:gd name="T69" fmla="*/ 31 h 207"/>
                <a:gd name="T70" fmla="*/ 177 w 294"/>
                <a:gd name="T71" fmla="*/ 43 h 207"/>
                <a:gd name="T72" fmla="*/ 194 w 294"/>
                <a:gd name="T73" fmla="*/ 47 h 207"/>
                <a:gd name="T74" fmla="*/ 206 w 294"/>
                <a:gd name="T75" fmla="*/ 47 h 207"/>
                <a:gd name="T76" fmla="*/ 220 w 294"/>
                <a:gd name="T77" fmla="*/ 52 h 207"/>
                <a:gd name="T78" fmla="*/ 214 w 294"/>
                <a:gd name="T79" fmla="*/ 72 h 207"/>
                <a:gd name="T80" fmla="*/ 268 w 294"/>
                <a:gd name="T81" fmla="*/ 114 h 207"/>
                <a:gd name="T82" fmla="*/ 282 w 294"/>
                <a:gd name="T83" fmla="*/ 107 h 207"/>
                <a:gd name="T84" fmla="*/ 294 w 294"/>
                <a:gd name="T85" fmla="*/ 112 h 207"/>
                <a:gd name="T86" fmla="*/ 292 w 294"/>
                <a:gd name="T87" fmla="*/ 129 h 207"/>
                <a:gd name="T88" fmla="*/ 292 w 294"/>
                <a:gd name="T89" fmla="*/ 12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4" h="207">
                  <a:moveTo>
                    <a:pt x="292" y="129"/>
                  </a:moveTo>
                  <a:lnTo>
                    <a:pt x="280" y="138"/>
                  </a:lnTo>
                  <a:lnTo>
                    <a:pt x="262" y="141"/>
                  </a:lnTo>
                  <a:lnTo>
                    <a:pt x="255" y="153"/>
                  </a:lnTo>
                  <a:lnTo>
                    <a:pt x="239" y="163"/>
                  </a:lnTo>
                  <a:lnTo>
                    <a:pt x="235" y="183"/>
                  </a:lnTo>
                  <a:lnTo>
                    <a:pt x="212" y="188"/>
                  </a:lnTo>
                  <a:lnTo>
                    <a:pt x="192" y="207"/>
                  </a:lnTo>
                  <a:lnTo>
                    <a:pt x="200" y="155"/>
                  </a:lnTo>
                  <a:lnTo>
                    <a:pt x="167" y="138"/>
                  </a:lnTo>
                  <a:lnTo>
                    <a:pt x="131" y="113"/>
                  </a:lnTo>
                  <a:lnTo>
                    <a:pt x="105" y="110"/>
                  </a:lnTo>
                  <a:lnTo>
                    <a:pt x="65" y="103"/>
                  </a:lnTo>
                  <a:lnTo>
                    <a:pt x="54" y="122"/>
                  </a:lnTo>
                  <a:lnTo>
                    <a:pt x="31" y="133"/>
                  </a:lnTo>
                  <a:lnTo>
                    <a:pt x="27" y="103"/>
                  </a:lnTo>
                  <a:lnTo>
                    <a:pt x="25" y="87"/>
                  </a:lnTo>
                  <a:lnTo>
                    <a:pt x="19" y="75"/>
                  </a:lnTo>
                  <a:lnTo>
                    <a:pt x="15" y="48"/>
                  </a:lnTo>
                  <a:lnTo>
                    <a:pt x="4" y="39"/>
                  </a:lnTo>
                  <a:lnTo>
                    <a:pt x="12" y="29"/>
                  </a:lnTo>
                  <a:lnTo>
                    <a:pt x="0" y="21"/>
                  </a:lnTo>
                  <a:lnTo>
                    <a:pt x="3" y="5"/>
                  </a:lnTo>
                  <a:lnTo>
                    <a:pt x="32" y="34"/>
                  </a:lnTo>
                  <a:lnTo>
                    <a:pt x="41" y="10"/>
                  </a:lnTo>
                  <a:lnTo>
                    <a:pt x="65" y="0"/>
                  </a:lnTo>
                  <a:lnTo>
                    <a:pt x="79" y="6"/>
                  </a:lnTo>
                  <a:lnTo>
                    <a:pt x="79" y="22"/>
                  </a:lnTo>
                  <a:lnTo>
                    <a:pt x="101" y="29"/>
                  </a:lnTo>
                  <a:lnTo>
                    <a:pt x="130" y="38"/>
                  </a:lnTo>
                  <a:lnTo>
                    <a:pt x="134" y="21"/>
                  </a:lnTo>
                  <a:lnTo>
                    <a:pt x="150" y="17"/>
                  </a:lnTo>
                  <a:lnTo>
                    <a:pt x="164" y="9"/>
                  </a:lnTo>
                  <a:lnTo>
                    <a:pt x="172" y="22"/>
                  </a:lnTo>
                  <a:lnTo>
                    <a:pt x="184" y="31"/>
                  </a:lnTo>
                  <a:lnTo>
                    <a:pt x="177" y="43"/>
                  </a:lnTo>
                  <a:lnTo>
                    <a:pt x="194" y="47"/>
                  </a:lnTo>
                  <a:lnTo>
                    <a:pt x="206" y="47"/>
                  </a:lnTo>
                  <a:lnTo>
                    <a:pt x="220" y="52"/>
                  </a:lnTo>
                  <a:lnTo>
                    <a:pt x="214" y="72"/>
                  </a:lnTo>
                  <a:lnTo>
                    <a:pt x="268" y="114"/>
                  </a:lnTo>
                  <a:lnTo>
                    <a:pt x="282" y="107"/>
                  </a:lnTo>
                  <a:lnTo>
                    <a:pt x="294" y="112"/>
                  </a:lnTo>
                  <a:lnTo>
                    <a:pt x="292" y="129"/>
                  </a:lnTo>
                  <a:lnTo>
                    <a:pt x="292" y="12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2" name="Freeform 292">
              <a:extLst>
                <a:ext uri="{FF2B5EF4-FFF2-40B4-BE49-F238E27FC236}">
                  <a16:creationId xmlns:a16="http://schemas.microsoft.com/office/drawing/2014/main" id="{DC98453B-5C5C-CA18-7030-7AE1C65E7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4932" y="3419403"/>
              <a:ext cx="399028" cy="243392"/>
            </a:xfrm>
            <a:custGeom>
              <a:avLst/>
              <a:gdLst>
                <a:gd name="T0" fmla="*/ 153 w 188"/>
                <a:gd name="T1" fmla="*/ 36 h 120"/>
                <a:gd name="T2" fmla="*/ 135 w 188"/>
                <a:gd name="T3" fmla="*/ 50 h 120"/>
                <a:gd name="T4" fmla="*/ 131 w 188"/>
                <a:gd name="T5" fmla="*/ 86 h 120"/>
                <a:gd name="T6" fmla="*/ 154 w 188"/>
                <a:gd name="T7" fmla="*/ 103 h 120"/>
                <a:gd name="T8" fmla="*/ 158 w 188"/>
                <a:gd name="T9" fmla="*/ 99 h 120"/>
                <a:gd name="T10" fmla="*/ 158 w 188"/>
                <a:gd name="T11" fmla="*/ 120 h 120"/>
                <a:gd name="T12" fmla="*/ 108 w 188"/>
                <a:gd name="T13" fmla="*/ 118 h 120"/>
                <a:gd name="T14" fmla="*/ 84 w 188"/>
                <a:gd name="T15" fmla="*/ 107 h 120"/>
                <a:gd name="T16" fmla="*/ 73 w 188"/>
                <a:gd name="T17" fmla="*/ 78 h 120"/>
                <a:gd name="T18" fmla="*/ 61 w 188"/>
                <a:gd name="T19" fmla="*/ 76 h 120"/>
                <a:gd name="T20" fmla="*/ 50 w 188"/>
                <a:gd name="T21" fmla="*/ 95 h 120"/>
                <a:gd name="T22" fmla="*/ 14 w 188"/>
                <a:gd name="T23" fmla="*/ 103 h 120"/>
                <a:gd name="T24" fmla="*/ 0 w 188"/>
                <a:gd name="T25" fmla="*/ 111 h 120"/>
                <a:gd name="T26" fmla="*/ 24 w 188"/>
                <a:gd name="T27" fmla="*/ 66 h 120"/>
                <a:gd name="T28" fmla="*/ 43 w 188"/>
                <a:gd name="T29" fmla="*/ 41 h 120"/>
                <a:gd name="T30" fmla="*/ 57 w 188"/>
                <a:gd name="T31" fmla="*/ 15 h 120"/>
                <a:gd name="T32" fmla="*/ 115 w 188"/>
                <a:gd name="T33" fmla="*/ 24 h 120"/>
                <a:gd name="T34" fmla="*/ 137 w 188"/>
                <a:gd name="T35" fmla="*/ 20 h 120"/>
                <a:gd name="T36" fmla="*/ 165 w 188"/>
                <a:gd name="T37" fmla="*/ 0 h 120"/>
                <a:gd name="T38" fmla="*/ 188 w 188"/>
                <a:gd name="T39" fmla="*/ 58 h 120"/>
                <a:gd name="T40" fmla="*/ 153 w 188"/>
                <a:gd name="T41" fmla="*/ 36 h 120"/>
                <a:gd name="T42" fmla="*/ 153 w 188"/>
                <a:gd name="T43" fmla="*/ 3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8" h="120">
                  <a:moveTo>
                    <a:pt x="153" y="36"/>
                  </a:moveTo>
                  <a:lnTo>
                    <a:pt x="135" y="50"/>
                  </a:lnTo>
                  <a:lnTo>
                    <a:pt x="131" y="86"/>
                  </a:lnTo>
                  <a:lnTo>
                    <a:pt x="154" y="103"/>
                  </a:lnTo>
                  <a:lnTo>
                    <a:pt x="158" y="99"/>
                  </a:lnTo>
                  <a:lnTo>
                    <a:pt x="158" y="120"/>
                  </a:lnTo>
                  <a:lnTo>
                    <a:pt x="108" y="118"/>
                  </a:lnTo>
                  <a:lnTo>
                    <a:pt x="84" y="107"/>
                  </a:lnTo>
                  <a:lnTo>
                    <a:pt x="73" y="78"/>
                  </a:lnTo>
                  <a:lnTo>
                    <a:pt x="61" y="76"/>
                  </a:lnTo>
                  <a:lnTo>
                    <a:pt x="50" y="95"/>
                  </a:lnTo>
                  <a:lnTo>
                    <a:pt x="14" y="103"/>
                  </a:lnTo>
                  <a:lnTo>
                    <a:pt x="0" y="111"/>
                  </a:lnTo>
                  <a:lnTo>
                    <a:pt x="24" y="66"/>
                  </a:lnTo>
                  <a:lnTo>
                    <a:pt x="43" y="41"/>
                  </a:lnTo>
                  <a:lnTo>
                    <a:pt x="57" y="15"/>
                  </a:lnTo>
                  <a:lnTo>
                    <a:pt x="115" y="24"/>
                  </a:lnTo>
                  <a:lnTo>
                    <a:pt x="137" y="20"/>
                  </a:lnTo>
                  <a:lnTo>
                    <a:pt x="165" y="0"/>
                  </a:lnTo>
                  <a:lnTo>
                    <a:pt x="188" y="58"/>
                  </a:lnTo>
                  <a:lnTo>
                    <a:pt x="153" y="36"/>
                  </a:lnTo>
                  <a:lnTo>
                    <a:pt x="153" y="3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3" name="Freeform 293">
              <a:extLst>
                <a:ext uri="{FF2B5EF4-FFF2-40B4-BE49-F238E27FC236}">
                  <a16:creationId xmlns:a16="http://schemas.microsoft.com/office/drawing/2014/main" id="{94E6BC54-9A80-F9FA-55A6-4738FB461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7658" y="3109076"/>
              <a:ext cx="628257" cy="535464"/>
            </a:xfrm>
            <a:custGeom>
              <a:avLst/>
              <a:gdLst>
                <a:gd name="T0" fmla="*/ 282 w 296"/>
                <a:gd name="T1" fmla="*/ 194 h 264"/>
                <a:gd name="T2" fmla="*/ 263 w 296"/>
                <a:gd name="T3" fmla="*/ 219 h 264"/>
                <a:gd name="T4" fmla="*/ 239 w 296"/>
                <a:gd name="T5" fmla="*/ 264 h 264"/>
                <a:gd name="T6" fmla="*/ 220 w 296"/>
                <a:gd name="T7" fmla="*/ 256 h 264"/>
                <a:gd name="T8" fmla="*/ 191 w 296"/>
                <a:gd name="T9" fmla="*/ 255 h 264"/>
                <a:gd name="T10" fmla="*/ 193 w 296"/>
                <a:gd name="T11" fmla="*/ 238 h 264"/>
                <a:gd name="T12" fmla="*/ 181 w 296"/>
                <a:gd name="T13" fmla="*/ 233 h 264"/>
                <a:gd name="T14" fmla="*/ 167 w 296"/>
                <a:gd name="T15" fmla="*/ 240 h 264"/>
                <a:gd name="T16" fmla="*/ 113 w 296"/>
                <a:gd name="T17" fmla="*/ 198 h 264"/>
                <a:gd name="T18" fmla="*/ 119 w 296"/>
                <a:gd name="T19" fmla="*/ 178 h 264"/>
                <a:gd name="T20" fmla="*/ 105 w 296"/>
                <a:gd name="T21" fmla="*/ 173 h 264"/>
                <a:gd name="T22" fmla="*/ 93 w 296"/>
                <a:gd name="T23" fmla="*/ 173 h 264"/>
                <a:gd name="T24" fmla="*/ 76 w 296"/>
                <a:gd name="T25" fmla="*/ 169 h 264"/>
                <a:gd name="T26" fmla="*/ 83 w 296"/>
                <a:gd name="T27" fmla="*/ 157 h 264"/>
                <a:gd name="T28" fmla="*/ 71 w 296"/>
                <a:gd name="T29" fmla="*/ 148 h 264"/>
                <a:gd name="T30" fmla="*/ 63 w 296"/>
                <a:gd name="T31" fmla="*/ 135 h 264"/>
                <a:gd name="T32" fmla="*/ 49 w 296"/>
                <a:gd name="T33" fmla="*/ 143 h 264"/>
                <a:gd name="T34" fmla="*/ 33 w 296"/>
                <a:gd name="T35" fmla="*/ 147 h 264"/>
                <a:gd name="T36" fmla="*/ 29 w 296"/>
                <a:gd name="T37" fmla="*/ 164 h 264"/>
                <a:gd name="T38" fmla="*/ 0 w 296"/>
                <a:gd name="T39" fmla="*/ 155 h 264"/>
                <a:gd name="T40" fmla="*/ 17 w 296"/>
                <a:gd name="T41" fmla="*/ 38 h 264"/>
                <a:gd name="T42" fmla="*/ 68 w 296"/>
                <a:gd name="T43" fmla="*/ 0 h 264"/>
                <a:gd name="T44" fmla="*/ 71 w 296"/>
                <a:gd name="T45" fmla="*/ 58 h 264"/>
                <a:gd name="T46" fmla="*/ 96 w 296"/>
                <a:gd name="T47" fmla="*/ 58 h 264"/>
                <a:gd name="T48" fmla="*/ 108 w 296"/>
                <a:gd name="T49" fmla="*/ 70 h 264"/>
                <a:gd name="T50" fmla="*/ 136 w 296"/>
                <a:gd name="T51" fmla="*/ 70 h 264"/>
                <a:gd name="T52" fmla="*/ 138 w 296"/>
                <a:gd name="T53" fmla="*/ 32 h 264"/>
                <a:gd name="T54" fmla="*/ 154 w 296"/>
                <a:gd name="T55" fmla="*/ 59 h 264"/>
                <a:gd name="T56" fmla="*/ 161 w 296"/>
                <a:gd name="T57" fmla="*/ 79 h 264"/>
                <a:gd name="T58" fmla="*/ 190 w 296"/>
                <a:gd name="T59" fmla="*/ 71 h 264"/>
                <a:gd name="T60" fmla="*/ 218 w 296"/>
                <a:gd name="T61" fmla="*/ 75 h 264"/>
                <a:gd name="T62" fmla="*/ 243 w 296"/>
                <a:gd name="T63" fmla="*/ 87 h 264"/>
                <a:gd name="T64" fmla="*/ 244 w 296"/>
                <a:gd name="T65" fmla="*/ 122 h 264"/>
                <a:gd name="T66" fmla="*/ 252 w 296"/>
                <a:gd name="T67" fmla="*/ 143 h 264"/>
                <a:gd name="T68" fmla="*/ 278 w 296"/>
                <a:gd name="T69" fmla="*/ 156 h 264"/>
                <a:gd name="T70" fmla="*/ 296 w 296"/>
                <a:gd name="T71" fmla="*/ 168 h 264"/>
                <a:gd name="T72" fmla="*/ 282 w 296"/>
                <a:gd name="T73" fmla="*/ 194 h 264"/>
                <a:gd name="T74" fmla="*/ 282 w 296"/>
                <a:gd name="T75" fmla="*/ 19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6" h="264">
                  <a:moveTo>
                    <a:pt x="282" y="194"/>
                  </a:moveTo>
                  <a:lnTo>
                    <a:pt x="263" y="219"/>
                  </a:lnTo>
                  <a:lnTo>
                    <a:pt x="239" y="264"/>
                  </a:lnTo>
                  <a:lnTo>
                    <a:pt x="220" y="256"/>
                  </a:lnTo>
                  <a:lnTo>
                    <a:pt x="191" y="255"/>
                  </a:lnTo>
                  <a:lnTo>
                    <a:pt x="193" y="238"/>
                  </a:lnTo>
                  <a:lnTo>
                    <a:pt x="181" y="233"/>
                  </a:lnTo>
                  <a:lnTo>
                    <a:pt x="167" y="240"/>
                  </a:lnTo>
                  <a:lnTo>
                    <a:pt x="113" y="198"/>
                  </a:lnTo>
                  <a:lnTo>
                    <a:pt x="119" y="178"/>
                  </a:lnTo>
                  <a:lnTo>
                    <a:pt x="105" y="173"/>
                  </a:lnTo>
                  <a:lnTo>
                    <a:pt x="93" y="173"/>
                  </a:lnTo>
                  <a:lnTo>
                    <a:pt x="76" y="169"/>
                  </a:lnTo>
                  <a:lnTo>
                    <a:pt x="83" y="157"/>
                  </a:lnTo>
                  <a:lnTo>
                    <a:pt x="71" y="148"/>
                  </a:lnTo>
                  <a:lnTo>
                    <a:pt x="63" y="135"/>
                  </a:lnTo>
                  <a:lnTo>
                    <a:pt x="49" y="143"/>
                  </a:lnTo>
                  <a:lnTo>
                    <a:pt x="33" y="147"/>
                  </a:lnTo>
                  <a:lnTo>
                    <a:pt x="29" y="164"/>
                  </a:lnTo>
                  <a:lnTo>
                    <a:pt x="0" y="155"/>
                  </a:lnTo>
                  <a:lnTo>
                    <a:pt x="17" y="38"/>
                  </a:lnTo>
                  <a:lnTo>
                    <a:pt x="68" y="0"/>
                  </a:lnTo>
                  <a:lnTo>
                    <a:pt x="71" y="58"/>
                  </a:lnTo>
                  <a:lnTo>
                    <a:pt x="96" y="58"/>
                  </a:lnTo>
                  <a:lnTo>
                    <a:pt x="108" y="70"/>
                  </a:lnTo>
                  <a:lnTo>
                    <a:pt x="136" y="70"/>
                  </a:lnTo>
                  <a:lnTo>
                    <a:pt x="138" y="32"/>
                  </a:lnTo>
                  <a:lnTo>
                    <a:pt x="154" y="59"/>
                  </a:lnTo>
                  <a:lnTo>
                    <a:pt x="161" y="79"/>
                  </a:lnTo>
                  <a:lnTo>
                    <a:pt x="190" y="71"/>
                  </a:lnTo>
                  <a:lnTo>
                    <a:pt x="218" y="75"/>
                  </a:lnTo>
                  <a:lnTo>
                    <a:pt x="243" y="87"/>
                  </a:lnTo>
                  <a:lnTo>
                    <a:pt x="244" y="122"/>
                  </a:lnTo>
                  <a:lnTo>
                    <a:pt x="252" y="143"/>
                  </a:lnTo>
                  <a:lnTo>
                    <a:pt x="278" y="156"/>
                  </a:lnTo>
                  <a:lnTo>
                    <a:pt x="296" y="168"/>
                  </a:lnTo>
                  <a:lnTo>
                    <a:pt x="282" y="194"/>
                  </a:lnTo>
                  <a:lnTo>
                    <a:pt x="282" y="19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4" name="Freeform 294">
              <a:extLst>
                <a:ext uri="{FF2B5EF4-FFF2-40B4-BE49-F238E27FC236}">
                  <a16:creationId xmlns:a16="http://schemas.microsoft.com/office/drawing/2014/main" id="{3D4FCB73-BC50-F786-CDAB-2FA4FCC79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9727" y="3251055"/>
              <a:ext cx="256822" cy="281930"/>
            </a:xfrm>
            <a:custGeom>
              <a:avLst/>
              <a:gdLst>
                <a:gd name="T0" fmla="*/ 103 w 121"/>
                <a:gd name="T1" fmla="*/ 104 h 139"/>
                <a:gd name="T2" fmla="*/ 99 w 121"/>
                <a:gd name="T3" fmla="*/ 128 h 139"/>
                <a:gd name="T4" fmla="*/ 86 w 121"/>
                <a:gd name="T5" fmla="*/ 139 h 139"/>
                <a:gd name="T6" fmla="*/ 78 w 121"/>
                <a:gd name="T7" fmla="*/ 108 h 139"/>
                <a:gd name="T8" fmla="*/ 64 w 121"/>
                <a:gd name="T9" fmla="*/ 116 h 139"/>
                <a:gd name="T10" fmla="*/ 59 w 121"/>
                <a:gd name="T11" fmla="*/ 136 h 139"/>
                <a:gd name="T12" fmla="*/ 28 w 121"/>
                <a:gd name="T13" fmla="*/ 136 h 139"/>
                <a:gd name="T14" fmla="*/ 47 w 121"/>
                <a:gd name="T15" fmla="*/ 124 h 139"/>
                <a:gd name="T16" fmla="*/ 25 w 121"/>
                <a:gd name="T17" fmla="*/ 82 h 139"/>
                <a:gd name="T18" fmla="*/ 7 w 121"/>
                <a:gd name="T19" fmla="*/ 48 h 139"/>
                <a:gd name="T20" fmla="*/ 0 w 121"/>
                <a:gd name="T21" fmla="*/ 13 h 139"/>
                <a:gd name="T22" fmla="*/ 45 w 121"/>
                <a:gd name="T23" fmla="*/ 0 h 139"/>
                <a:gd name="T24" fmla="*/ 70 w 121"/>
                <a:gd name="T25" fmla="*/ 45 h 139"/>
                <a:gd name="T26" fmla="*/ 92 w 121"/>
                <a:gd name="T27" fmla="*/ 69 h 139"/>
                <a:gd name="T28" fmla="*/ 117 w 121"/>
                <a:gd name="T29" fmla="*/ 85 h 139"/>
                <a:gd name="T30" fmla="*/ 121 w 121"/>
                <a:gd name="T31" fmla="*/ 99 h 139"/>
                <a:gd name="T32" fmla="*/ 103 w 121"/>
                <a:gd name="T33" fmla="*/ 104 h 139"/>
                <a:gd name="T34" fmla="*/ 103 w 121"/>
                <a:gd name="T35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" h="139">
                  <a:moveTo>
                    <a:pt x="103" y="104"/>
                  </a:moveTo>
                  <a:lnTo>
                    <a:pt x="99" y="128"/>
                  </a:lnTo>
                  <a:lnTo>
                    <a:pt x="86" y="139"/>
                  </a:lnTo>
                  <a:lnTo>
                    <a:pt x="78" y="108"/>
                  </a:lnTo>
                  <a:lnTo>
                    <a:pt x="64" y="116"/>
                  </a:lnTo>
                  <a:lnTo>
                    <a:pt x="59" y="136"/>
                  </a:lnTo>
                  <a:lnTo>
                    <a:pt x="28" y="136"/>
                  </a:lnTo>
                  <a:lnTo>
                    <a:pt x="47" y="124"/>
                  </a:lnTo>
                  <a:lnTo>
                    <a:pt x="25" y="82"/>
                  </a:lnTo>
                  <a:lnTo>
                    <a:pt x="7" y="48"/>
                  </a:lnTo>
                  <a:lnTo>
                    <a:pt x="0" y="13"/>
                  </a:lnTo>
                  <a:lnTo>
                    <a:pt x="45" y="0"/>
                  </a:lnTo>
                  <a:lnTo>
                    <a:pt x="70" y="45"/>
                  </a:lnTo>
                  <a:lnTo>
                    <a:pt x="92" y="69"/>
                  </a:lnTo>
                  <a:lnTo>
                    <a:pt x="117" y="85"/>
                  </a:lnTo>
                  <a:lnTo>
                    <a:pt x="121" y="99"/>
                  </a:lnTo>
                  <a:lnTo>
                    <a:pt x="103" y="104"/>
                  </a:lnTo>
                  <a:lnTo>
                    <a:pt x="103" y="10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5" name="Freeform 295">
              <a:extLst>
                <a:ext uri="{FF2B5EF4-FFF2-40B4-BE49-F238E27FC236}">
                  <a16:creationId xmlns:a16="http://schemas.microsoft.com/office/drawing/2014/main" id="{C35645E6-8A26-FFF6-E2EE-D94AD522E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916" y="4938576"/>
              <a:ext cx="161309" cy="50707"/>
            </a:xfrm>
            <a:custGeom>
              <a:avLst/>
              <a:gdLst>
                <a:gd name="T0" fmla="*/ 75 w 76"/>
                <a:gd name="T1" fmla="*/ 19 h 25"/>
                <a:gd name="T2" fmla="*/ 62 w 76"/>
                <a:gd name="T3" fmla="*/ 18 h 25"/>
                <a:gd name="T4" fmla="*/ 47 w 76"/>
                <a:gd name="T5" fmla="*/ 14 h 25"/>
                <a:gd name="T6" fmla="*/ 25 w 76"/>
                <a:gd name="T7" fmla="*/ 25 h 25"/>
                <a:gd name="T8" fmla="*/ 0 w 76"/>
                <a:gd name="T9" fmla="*/ 21 h 25"/>
                <a:gd name="T10" fmla="*/ 14 w 76"/>
                <a:gd name="T11" fmla="*/ 14 h 25"/>
                <a:gd name="T12" fmla="*/ 4 w 76"/>
                <a:gd name="T13" fmla="*/ 4 h 25"/>
                <a:gd name="T14" fmla="*/ 34 w 76"/>
                <a:gd name="T15" fmla="*/ 4 h 25"/>
                <a:gd name="T16" fmla="*/ 47 w 76"/>
                <a:gd name="T17" fmla="*/ 0 h 25"/>
                <a:gd name="T18" fmla="*/ 76 w 76"/>
                <a:gd name="T19" fmla="*/ 4 h 25"/>
                <a:gd name="T20" fmla="*/ 75 w 76"/>
                <a:gd name="T21" fmla="*/ 19 h 25"/>
                <a:gd name="T22" fmla="*/ 75 w 76"/>
                <a:gd name="T23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25">
                  <a:moveTo>
                    <a:pt x="75" y="19"/>
                  </a:moveTo>
                  <a:lnTo>
                    <a:pt x="62" y="18"/>
                  </a:lnTo>
                  <a:lnTo>
                    <a:pt x="47" y="14"/>
                  </a:lnTo>
                  <a:lnTo>
                    <a:pt x="25" y="25"/>
                  </a:lnTo>
                  <a:lnTo>
                    <a:pt x="0" y="21"/>
                  </a:lnTo>
                  <a:lnTo>
                    <a:pt x="14" y="14"/>
                  </a:lnTo>
                  <a:lnTo>
                    <a:pt x="4" y="4"/>
                  </a:lnTo>
                  <a:lnTo>
                    <a:pt x="34" y="4"/>
                  </a:lnTo>
                  <a:lnTo>
                    <a:pt x="47" y="0"/>
                  </a:lnTo>
                  <a:lnTo>
                    <a:pt x="76" y="4"/>
                  </a:lnTo>
                  <a:lnTo>
                    <a:pt x="75" y="19"/>
                  </a:lnTo>
                  <a:lnTo>
                    <a:pt x="75" y="1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6" name="Freeform 296">
              <a:extLst>
                <a:ext uri="{FF2B5EF4-FFF2-40B4-BE49-F238E27FC236}">
                  <a16:creationId xmlns:a16="http://schemas.microsoft.com/office/drawing/2014/main" id="{CAAD3854-A0C0-7B48-9281-2E72B15EA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550" y="5001453"/>
              <a:ext cx="148574" cy="70990"/>
            </a:xfrm>
            <a:custGeom>
              <a:avLst/>
              <a:gdLst>
                <a:gd name="T0" fmla="*/ 42 w 70"/>
                <a:gd name="T1" fmla="*/ 20 h 35"/>
                <a:gd name="T2" fmla="*/ 30 w 70"/>
                <a:gd name="T3" fmla="*/ 35 h 35"/>
                <a:gd name="T4" fmla="*/ 21 w 70"/>
                <a:gd name="T5" fmla="*/ 25 h 35"/>
                <a:gd name="T6" fmla="*/ 1 w 70"/>
                <a:gd name="T7" fmla="*/ 25 h 35"/>
                <a:gd name="T8" fmla="*/ 0 w 70"/>
                <a:gd name="T9" fmla="*/ 8 h 35"/>
                <a:gd name="T10" fmla="*/ 37 w 70"/>
                <a:gd name="T11" fmla="*/ 0 h 35"/>
                <a:gd name="T12" fmla="*/ 70 w 70"/>
                <a:gd name="T13" fmla="*/ 10 h 35"/>
                <a:gd name="T14" fmla="*/ 42 w 70"/>
                <a:gd name="T15" fmla="*/ 20 h 35"/>
                <a:gd name="T16" fmla="*/ 42 w 70"/>
                <a:gd name="T17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5">
                  <a:moveTo>
                    <a:pt x="42" y="20"/>
                  </a:moveTo>
                  <a:lnTo>
                    <a:pt x="30" y="35"/>
                  </a:lnTo>
                  <a:lnTo>
                    <a:pt x="21" y="25"/>
                  </a:lnTo>
                  <a:lnTo>
                    <a:pt x="1" y="25"/>
                  </a:lnTo>
                  <a:lnTo>
                    <a:pt x="0" y="8"/>
                  </a:lnTo>
                  <a:lnTo>
                    <a:pt x="37" y="0"/>
                  </a:lnTo>
                  <a:lnTo>
                    <a:pt x="70" y="10"/>
                  </a:lnTo>
                  <a:lnTo>
                    <a:pt x="42" y="20"/>
                  </a:lnTo>
                  <a:lnTo>
                    <a:pt x="42" y="2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7" name="Freeform 297">
              <a:extLst>
                <a:ext uri="{FF2B5EF4-FFF2-40B4-BE49-F238E27FC236}">
                  <a16:creationId xmlns:a16="http://schemas.microsoft.com/office/drawing/2014/main" id="{E921FAF6-ACEB-5A03-B4F4-29FB5E77E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232" y="2932618"/>
              <a:ext cx="303517" cy="160234"/>
            </a:xfrm>
            <a:custGeom>
              <a:avLst/>
              <a:gdLst>
                <a:gd name="T0" fmla="*/ 133 w 143"/>
                <a:gd name="T1" fmla="*/ 37 h 79"/>
                <a:gd name="T2" fmla="*/ 117 w 143"/>
                <a:gd name="T3" fmla="*/ 62 h 79"/>
                <a:gd name="T4" fmla="*/ 94 w 143"/>
                <a:gd name="T5" fmla="*/ 69 h 79"/>
                <a:gd name="T6" fmla="*/ 76 w 143"/>
                <a:gd name="T7" fmla="*/ 67 h 79"/>
                <a:gd name="T8" fmla="*/ 61 w 143"/>
                <a:gd name="T9" fmla="*/ 79 h 79"/>
                <a:gd name="T10" fmla="*/ 36 w 143"/>
                <a:gd name="T11" fmla="*/ 72 h 79"/>
                <a:gd name="T12" fmla="*/ 11 w 143"/>
                <a:gd name="T13" fmla="*/ 61 h 79"/>
                <a:gd name="T14" fmla="*/ 0 w 143"/>
                <a:gd name="T15" fmla="*/ 58 h 79"/>
                <a:gd name="T16" fmla="*/ 10 w 143"/>
                <a:gd name="T17" fmla="*/ 46 h 79"/>
                <a:gd name="T18" fmla="*/ 10 w 143"/>
                <a:gd name="T19" fmla="*/ 41 h 79"/>
                <a:gd name="T20" fmla="*/ 19 w 143"/>
                <a:gd name="T21" fmla="*/ 26 h 79"/>
                <a:gd name="T22" fmla="*/ 16 w 143"/>
                <a:gd name="T23" fmla="*/ 4 h 79"/>
                <a:gd name="T24" fmla="*/ 48 w 143"/>
                <a:gd name="T25" fmla="*/ 9 h 79"/>
                <a:gd name="T26" fmla="*/ 74 w 143"/>
                <a:gd name="T27" fmla="*/ 9 h 79"/>
                <a:gd name="T28" fmla="*/ 113 w 143"/>
                <a:gd name="T29" fmla="*/ 0 h 79"/>
                <a:gd name="T30" fmla="*/ 125 w 143"/>
                <a:gd name="T31" fmla="*/ 4 h 79"/>
                <a:gd name="T32" fmla="*/ 143 w 143"/>
                <a:gd name="T33" fmla="*/ 20 h 79"/>
                <a:gd name="T34" fmla="*/ 133 w 143"/>
                <a:gd name="T35" fmla="*/ 37 h 79"/>
                <a:gd name="T36" fmla="*/ 133 w 143"/>
                <a:gd name="T37" fmla="*/ 3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3" h="79">
                  <a:moveTo>
                    <a:pt x="133" y="37"/>
                  </a:moveTo>
                  <a:lnTo>
                    <a:pt x="117" y="62"/>
                  </a:lnTo>
                  <a:lnTo>
                    <a:pt x="94" y="69"/>
                  </a:lnTo>
                  <a:lnTo>
                    <a:pt x="76" y="67"/>
                  </a:lnTo>
                  <a:lnTo>
                    <a:pt x="61" y="79"/>
                  </a:lnTo>
                  <a:lnTo>
                    <a:pt x="36" y="72"/>
                  </a:lnTo>
                  <a:lnTo>
                    <a:pt x="11" y="61"/>
                  </a:lnTo>
                  <a:lnTo>
                    <a:pt x="0" y="58"/>
                  </a:lnTo>
                  <a:lnTo>
                    <a:pt x="10" y="46"/>
                  </a:lnTo>
                  <a:lnTo>
                    <a:pt x="10" y="41"/>
                  </a:lnTo>
                  <a:lnTo>
                    <a:pt x="19" y="26"/>
                  </a:lnTo>
                  <a:lnTo>
                    <a:pt x="16" y="4"/>
                  </a:lnTo>
                  <a:lnTo>
                    <a:pt x="48" y="9"/>
                  </a:lnTo>
                  <a:lnTo>
                    <a:pt x="74" y="9"/>
                  </a:lnTo>
                  <a:lnTo>
                    <a:pt x="113" y="0"/>
                  </a:lnTo>
                  <a:lnTo>
                    <a:pt x="125" y="4"/>
                  </a:lnTo>
                  <a:lnTo>
                    <a:pt x="143" y="20"/>
                  </a:lnTo>
                  <a:lnTo>
                    <a:pt x="133" y="37"/>
                  </a:lnTo>
                  <a:lnTo>
                    <a:pt x="133" y="3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8" name="Freeform 298">
              <a:extLst>
                <a:ext uri="{FF2B5EF4-FFF2-40B4-BE49-F238E27FC236}">
                  <a16:creationId xmlns:a16="http://schemas.microsoft.com/office/drawing/2014/main" id="{E1737FA2-5F72-E078-1092-1C127809A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4301" y="2739931"/>
              <a:ext cx="154943" cy="117640"/>
            </a:xfrm>
            <a:custGeom>
              <a:avLst/>
              <a:gdLst>
                <a:gd name="T0" fmla="*/ 58 w 73"/>
                <a:gd name="T1" fmla="*/ 45 h 58"/>
                <a:gd name="T2" fmla="*/ 54 w 73"/>
                <a:gd name="T3" fmla="*/ 58 h 58"/>
                <a:gd name="T4" fmla="*/ 28 w 73"/>
                <a:gd name="T5" fmla="*/ 47 h 58"/>
                <a:gd name="T6" fmla="*/ 17 w 73"/>
                <a:gd name="T7" fmla="*/ 27 h 58"/>
                <a:gd name="T8" fmla="*/ 0 w 73"/>
                <a:gd name="T9" fmla="*/ 17 h 58"/>
                <a:gd name="T10" fmla="*/ 1 w 73"/>
                <a:gd name="T11" fmla="*/ 4 h 58"/>
                <a:gd name="T12" fmla="*/ 25 w 73"/>
                <a:gd name="T13" fmla="*/ 4 h 58"/>
                <a:gd name="T14" fmla="*/ 38 w 73"/>
                <a:gd name="T15" fmla="*/ 0 h 58"/>
                <a:gd name="T16" fmla="*/ 54 w 73"/>
                <a:gd name="T17" fmla="*/ 1 h 58"/>
                <a:gd name="T18" fmla="*/ 58 w 73"/>
                <a:gd name="T19" fmla="*/ 21 h 58"/>
                <a:gd name="T20" fmla="*/ 73 w 73"/>
                <a:gd name="T21" fmla="*/ 29 h 58"/>
                <a:gd name="T22" fmla="*/ 58 w 73"/>
                <a:gd name="T23" fmla="*/ 45 h 58"/>
                <a:gd name="T24" fmla="*/ 58 w 73"/>
                <a:gd name="T25" fmla="*/ 4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58">
                  <a:moveTo>
                    <a:pt x="58" y="45"/>
                  </a:moveTo>
                  <a:lnTo>
                    <a:pt x="54" y="58"/>
                  </a:lnTo>
                  <a:lnTo>
                    <a:pt x="28" y="47"/>
                  </a:lnTo>
                  <a:lnTo>
                    <a:pt x="17" y="27"/>
                  </a:lnTo>
                  <a:lnTo>
                    <a:pt x="0" y="17"/>
                  </a:lnTo>
                  <a:lnTo>
                    <a:pt x="1" y="4"/>
                  </a:lnTo>
                  <a:lnTo>
                    <a:pt x="25" y="4"/>
                  </a:lnTo>
                  <a:lnTo>
                    <a:pt x="38" y="0"/>
                  </a:lnTo>
                  <a:lnTo>
                    <a:pt x="54" y="1"/>
                  </a:lnTo>
                  <a:lnTo>
                    <a:pt x="58" y="21"/>
                  </a:lnTo>
                  <a:lnTo>
                    <a:pt x="73" y="29"/>
                  </a:lnTo>
                  <a:lnTo>
                    <a:pt x="58" y="45"/>
                  </a:lnTo>
                  <a:lnTo>
                    <a:pt x="58" y="4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9" name="Freeform 299">
              <a:extLst>
                <a:ext uri="{FF2B5EF4-FFF2-40B4-BE49-F238E27FC236}">
                  <a16:creationId xmlns:a16="http://schemas.microsoft.com/office/drawing/2014/main" id="{1DE1F5AA-54DB-F966-D0FF-057BC50F8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5041" y="2324137"/>
              <a:ext cx="135839" cy="202827"/>
            </a:xfrm>
            <a:custGeom>
              <a:avLst/>
              <a:gdLst>
                <a:gd name="T0" fmla="*/ 46 w 64"/>
                <a:gd name="T1" fmla="*/ 69 h 100"/>
                <a:gd name="T2" fmla="*/ 50 w 64"/>
                <a:gd name="T3" fmla="*/ 94 h 100"/>
                <a:gd name="T4" fmla="*/ 25 w 64"/>
                <a:gd name="T5" fmla="*/ 100 h 100"/>
                <a:gd name="T6" fmla="*/ 15 w 64"/>
                <a:gd name="T7" fmla="*/ 77 h 100"/>
                <a:gd name="T8" fmla="*/ 0 w 64"/>
                <a:gd name="T9" fmla="*/ 70 h 100"/>
                <a:gd name="T10" fmla="*/ 0 w 64"/>
                <a:gd name="T11" fmla="*/ 30 h 100"/>
                <a:gd name="T12" fmla="*/ 31 w 64"/>
                <a:gd name="T13" fmla="*/ 29 h 100"/>
                <a:gd name="T14" fmla="*/ 45 w 64"/>
                <a:gd name="T15" fmla="*/ 0 h 100"/>
                <a:gd name="T16" fmla="*/ 64 w 64"/>
                <a:gd name="T17" fmla="*/ 29 h 100"/>
                <a:gd name="T18" fmla="*/ 46 w 64"/>
                <a:gd name="T19" fmla="*/ 69 h 100"/>
                <a:gd name="T20" fmla="*/ 46 w 64"/>
                <a:gd name="T21" fmla="*/ 6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00">
                  <a:moveTo>
                    <a:pt x="46" y="69"/>
                  </a:moveTo>
                  <a:lnTo>
                    <a:pt x="50" y="94"/>
                  </a:lnTo>
                  <a:lnTo>
                    <a:pt x="25" y="100"/>
                  </a:lnTo>
                  <a:lnTo>
                    <a:pt x="15" y="77"/>
                  </a:lnTo>
                  <a:lnTo>
                    <a:pt x="0" y="70"/>
                  </a:lnTo>
                  <a:lnTo>
                    <a:pt x="0" y="30"/>
                  </a:lnTo>
                  <a:lnTo>
                    <a:pt x="31" y="29"/>
                  </a:lnTo>
                  <a:lnTo>
                    <a:pt x="45" y="0"/>
                  </a:lnTo>
                  <a:lnTo>
                    <a:pt x="64" y="29"/>
                  </a:lnTo>
                  <a:lnTo>
                    <a:pt x="46" y="69"/>
                  </a:lnTo>
                  <a:lnTo>
                    <a:pt x="46" y="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0" name="Freeform 300">
              <a:extLst>
                <a:ext uri="{FF2B5EF4-FFF2-40B4-BE49-F238E27FC236}">
                  <a16:creationId xmlns:a16="http://schemas.microsoft.com/office/drawing/2014/main" id="{4515BE10-4D8F-A040-70F3-A0F9A7B9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8104" y="2291684"/>
              <a:ext cx="59430" cy="24339"/>
            </a:xfrm>
            <a:custGeom>
              <a:avLst/>
              <a:gdLst>
                <a:gd name="T0" fmla="*/ 0 w 28"/>
                <a:gd name="T1" fmla="*/ 12 h 12"/>
                <a:gd name="T2" fmla="*/ 4 w 28"/>
                <a:gd name="T3" fmla="*/ 0 h 12"/>
                <a:gd name="T4" fmla="*/ 18 w 28"/>
                <a:gd name="T5" fmla="*/ 0 h 12"/>
                <a:gd name="T6" fmla="*/ 28 w 28"/>
                <a:gd name="T7" fmla="*/ 0 h 12"/>
                <a:gd name="T8" fmla="*/ 0 w 28"/>
                <a:gd name="T9" fmla="*/ 12 h 12"/>
                <a:gd name="T10" fmla="*/ 0 w 28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2">
                  <a:moveTo>
                    <a:pt x="0" y="12"/>
                  </a:moveTo>
                  <a:lnTo>
                    <a:pt x="4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1" name="Freeform 301">
              <a:extLst>
                <a:ext uri="{FF2B5EF4-FFF2-40B4-BE49-F238E27FC236}">
                  <a16:creationId xmlns:a16="http://schemas.microsoft.com/office/drawing/2014/main" id="{A00C61A9-7ED0-07FE-D953-4588DF18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490" y="2983324"/>
              <a:ext cx="163432" cy="95329"/>
            </a:xfrm>
            <a:custGeom>
              <a:avLst/>
              <a:gdLst>
                <a:gd name="T0" fmla="*/ 69 w 77"/>
                <a:gd name="T1" fmla="*/ 42 h 47"/>
                <a:gd name="T2" fmla="*/ 60 w 77"/>
                <a:gd name="T3" fmla="*/ 38 h 47"/>
                <a:gd name="T4" fmla="*/ 52 w 77"/>
                <a:gd name="T5" fmla="*/ 47 h 47"/>
                <a:gd name="T6" fmla="*/ 44 w 77"/>
                <a:gd name="T7" fmla="*/ 36 h 47"/>
                <a:gd name="T8" fmla="*/ 36 w 77"/>
                <a:gd name="T9" fmla="*/ 45 h 47"/>
                <a:gd name="T10" fmla="*/ 12 w 77"/>
                <a:gd name="T11" fmla="*/ 46 h 47"/>
                <a:gd name="T12" fmla="*/ 0 w 77"/>
                <a:gd name="T13" fmla="*/ 36 h 47"/>
                <a:gd name="T14" fmla="*/ 4 w 77"/>
                <a:gd name="T15" fmla="*/ 20 h 47"/>
                <a:gd name="T16" fmla="*/ 15 w 77"/>
                <a:gd name="T17" fmla="*/ 7 h 47"/>
                <a:gd name="T18" fmla="*/ 29 w 77"/>
                <a:gd name="T19" fmla="*/ 3 h 47"/>
                <a:gd name="T20" fmla="*/ 44 w 77"/>
                <a:gd name="T21" fmla="*/ 4 h 47"/>
                <a:gd name="T22" fmla="*/ 60 w 77"/>
                <a:gd name="T23" fmla="*/ 0 h 47"/>
                <a:gd name="T24" fmla="*/ 73 w 77"/>
                <a:gd name="T25" fmla="*/ 8 h 47"/>
                <a:gd name="T26" fmla="*/ 77 w 77"/>
                <a:gd name="T27" fmla="*/ 24 h 47"/>
                <a:gd name="T28" fmla="*/ 69 w 77"/>
                <a:gd name="T29" fmla="*/ 42 h 47"/>
                <a:gd name="T30" fmla="*/ 69 w 77"/>
                <a:gd name="T31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47">
                  <a:moveTo>
                    <a:pt x="69" y="42"/>
                  </a:moveTo>
                  <a:lnTo>
                    <a:pt x="60" y="38"/>
                  </a:lnTo>
                  <a:lnTo>
                    <a:pt x="52" y="47"/>
                  </a:lnTo>
                  <a:lnTo>
                    <a:pt x="44" y="36"/>
                  </a:lnTo>
                  <a:lnTo>
                    <a:pt x="36" y="45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20"/>
                  </a:lnTo>
                  <a:lnTo>
                    <a:pt x="15" y="7"/>
                  </a:lnTo>
                  <a:lnTo>
                    <a:pt x="29" y="3"/>
                  </a:lnTo>
                  <a:lnTo>
                    <a:pt x="44" y="4"/>
                  </a:lnTo>
                  <a:lnTo>
                    <a:pt x="60" y="0"/>
                  </a:lnTo>
                  <a:lnTo>
                    <a:pt x="73" y="8"/>
                  </a:lnTo>
                  <a:lnTo>
                    <a:pt x="77" y="24"/>
                  </a:lnTo>
                  <a:lnTo>
                    <a:pt x="69" y="42"/>
                  </a:lnTo>
                  <a:lnTo>
                    <a:pt x="69" y="4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2" name="Freeform 302">
              <a:extLst>
                <a:ext uri="{FF2B5EF4-FFF2-40B4-BE49-F238E27FC236}">
                  <a16:creationId xmlns:a16="http://schemas.microsoft.com/office/drawing/2014/main" id="{C97D7DB5-7CBE-6903-1C19-EF7B367AA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731" y="2616208"/>
              <a:ext cx="140085" cy="170374"/>
            </a:xfrm>
            <a:custGeom>
              <a:avLst/>
              <a:gdLst>
                <a:gd name="T0" fmla="*/ 51 w 66"/>
                <a:gd name="T1" fmla="*/ 46 h 84"/>
                <a:gd name="T2" fmla="*/ 35 w 66"/>
                <a:gd name="T3" fmla="*/ 57 h 84"/>
                <a:gd name="T4" fmla="*/ 31 w 66"/>
                <a:gd name="T5" fmla="*/ 84 h 84"/>
                <a:gd name="T6" fmla="*/ 27 w 66"/>
                <a:gd name="T7" fmla="*/ 63 h 84"/>
                <a:gd name="T8" fmla="*/ 13 w 66"/>
                <a:gd name="T9" fmla="*/ 62 h 84"/>
                <a:gd name="T10" fmla="*/ 0 w 66"/>
                <a:gd name="T11" fmla="*/ 66 h 84"/>
                <a:gd name="T12" fmla="*/ 8 w 66"/>
                <a:gd name="T13" fmla="*/ 47 h 84"/>
                <a:gd name="T14" fmla="*/ 2 w 66"/>
                <a:gd name="T15" fmla="*/ 44 h 84"/>
                <a:gd name="T16" fmla="*/ 13 w 66"/>
                <a:gd name="T17" fmla="*/ 17 h 84"/>
                <a:gd name="T18" fmla="*/ 26 w 66"/>
                <a:gd name="T19" fmla="*/ 26 h 84"/>
                <a:gd name="T20" fmla="*/ 27 w 66"/>
                <a:gd name="T21" fmla="*/ 17 h 84"/>
                <a:gd name="T22" fmla="*/ 30 w 66"/>
                <a:gd name="T23" fmla="*/ 12 h 84"/>
                <a:gd name="T24" fmla="*/ 35 w 66"/>
                <a:gd name="T25" fmla="*/ 4 h 84"/>
                <a:gd name="T26" fmla="*/ 66 w 66"/>
                <a:gd name="T27" fmla="*/ 0 h 84"/>
                <a:gd name="T28" fmla="*/ 66 w 66"/>
                <a:gd name="T29" fmla="*/ 24 h 84"/>
                <a:gd name="T30" fmla="*/ 51 w 66"/>
                <a:gd name="T31" fmla="*/ 46 h 84"/>
                <a:gd name="T32" fmla="*/ 51 w 66"/>
                <a:gd name="T3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84">
                  <a:moveTo>
                    <a:pt x="51" y="46"/>
                  </a:moveTo>
                  <a:lnTo>
                    <a:pt x="35" y="57"/>
                  </a:lnTo>
                  <a:lnTo>
                    <a:pt x="31" y="84"/>
                  </a:lnTo>
                  <a:lnTo>
                    <a:pt x="27" y="63"/>
                  </a:lnTo>
                  <a:lnTo>
                    <a:pt x="13" y="62"/>
                  </a:lnTo>
                  <a:lnTo>
                    <a:pt x="0" y="66"/>
                  </a:lnTo>
                  <a:lnTo>
                    <a:pt x="8" y="47"/>
                  </a:lnTo>
                  <a:lnTo>
                    <a:pt x="2" y="44"/>
                  </a:lnTo>
                  <a:lnTo>
                    <a:pt x="13" y="17"/>
                  </a:lnTo>
                  <a:lnTo>
                    <a:pt x="26" y="26"/>
                  </a:lnTo>
                  <a:lnTo>
                    <a:pt x="27" y="17"/>
                  </a:lnTo>
                  <a:lnTo>
                    <a:pt x="30" y="12"/>
                  </a:lnTo>
                  <a:lnTo>
                    <a:pt x="35" y="4"/>
                  </a:lnTo>
                  <a:lnTo>
                    <a:pt x="66" y="0"/>
                  </a:lnTo>
                  <a:lnTo>
                    <a:pt x="66" y="24"/>
                  </a:lnTo>
                  <a:lnTo>
                    <a:pt x="51" y="46"/>
                  </a:lnTo>
                  <a:lnTo>
                    <a:pt x="51" y="4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3" name="Freeform 303">
              <a:extLst>
                <a:ext uri="{FF2B5EF4-FFF2-40B4-BE49-F238E27FC236}">
                  <a16:creationId xmlns:a16="http://schemas.microsoft.com/office/drawing/2014/main" id="{5A01F7C6-903F-EC2F-6763-6F844D011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972" y="1662921"/>
              <a:ext cx="452091" cy="259619"/>
            </a:xfrm>
            <a:custGeom>
              <a:avLst/>
              <a:gdLst>
                <a:gd name="T0" fmla="*/ 205 w 213"/>
                <a:gd name="T1" fmla="*/ 75 h 128"/>
                <a:gd name="T2" fmla="*/ 176 w 213"/>
                <a:gd name="T3" fmla="*/ 96 h 128"/>
                <a:gd name="T4" fmla="*/ 148 w 213"/>
                <a:gd name="T5" fmla="*/ 96 h 128"/>
                <a:gd name="T6" fmla="*/ 116 w 213"/>
                <a:gd name="T7" fmla="*/ 128 h 128"/>
                <a:gd name="T8" fmla="*/ 105 w 213"/>
                <a:gd name="T9" fmla="*/ 112 h 128"/>
                <a:gd name="T10" fmla="*/ 68 w 213"/>
                <a:gd name="T11" fmla="*/ 96 h 128"/>
                <a:gd name="T12" fmla="*/ 32 w 213"/>
                <a:gd name="T13" fmla="*/ 104 h 128"/>
                <a:gd name="T14" fmla="*/ 44 w 213"/>
                <a:gd name="T15" fmla="*/ 84 h 128"/>
                <a:gd name="T16" fmla="*/ 44 w 213"/>
                <a:gd name="T17" fmla="*/ 51 h 128"/>
                <a:gd name="T18" fmla="*/ 4 w 213"/>
                <a:gd name="T19" fmla="*/ 59 h 128"/>
                <a:gd name="T20" fmla="*/ 0 w 213"/>
                <a:gd name="T21" fmla="*/ 39 h 128"/>
                <a:gd name="T22" fmla="*/ 36 w 213"/>
                <a:gd name="T23" fmla="*/ 0 h 128"/>
                <a:gd name="T24" fmla="*/ 64 w 213"/>
                <a:gd name="T25" fmla="*/ 23 h 128"/>
                <a:gd name="T26" fmla="*/ 79 w 213"/>
                <a:gd name="T27" fmla="*/ 4 h 128"/>
                <a:gd name="T28" fmla="*/ 124 w 213"/>
                <a:gd name="T29" fmla="*/ 19 h 128"/>
                <a:gd name="T30" fmla="*/ 164 w 213"/>
                <a:gd name="T31" fmla="*/ 8 h 128"/>
                <a:gd name="T32" fmla="*/ 205 w 213"/>
                <a:gd name="T33" fmla="*/ 8 h 128"/>
                <a:gd name="T34" fmla="*/ 213 w 213"/>
                <a:gd name="T35" fmla="*/ 43 h 128"/>
                <a:gd name="T36" fmla="*/ 205 w 213"/>
                <a:gd name="T37" fmla="*/ 75 h 128"/>
                <a:gd name="T38" fmla="*/ 205 w 213"/>
                <a:gd name="T39" fmla="*/ 7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" h="128">
                  <a:moveTo>
                    <a:pt x="205" y="75"/>
                  </a:moveTo>
                  <a:lnTo>
                    <a:pt x="176" y="96"/>
                  </a:lnTo>
                  <a:lnTo>
                    <a:pt x="148" y="96"/>
                  </a:lnTo>
                  <a:lnTo>
                    <a:pt x="116" y="128"/>
                  </a:lnTo>
                  <a:lnTo>
                    <a:pt x="105" y="112"/>
                  </a:lnTo>
                  <a:lnTo>
                    <a:pt x="68" y="96"/>
                  </a:lnTo>
                  <a:lnTo>
                    <a:pt x="32" y="104"/>
                  </a:lnTo>
                  <a:lnTo>
                    <a:pt x="44" y="84"/>
                  </a:lnTo>
                  <a:lnTo>
                    <a:pt x="44" y="51"/>
                  </a:lnTo>
                  <a:lnTo>
                    <a:pt x="4" y="59"/>
                  </a:lnTo>
                  <a:lnTo>
                    <a:pt x="0" y="39"/>
                  </a:lnTo>
                  <a:lnTo>
                    <a:pt x="36" y="0"/>
                  </a:lnTo>
                  <a:lnTo>
                    <a:pt x="64" y="23"/>
                  </a:lnTo>
                  <a:lnTo>
                    <a:pt x="79" y="4"/>
                  </a:lnTo>
                  <a:lnTo>
                    <a:pt x="124" y="19"/>
                  </a:lnTo>
                  <a:lnTo>
                    <a:pt x="164" y="8"/>
                  </a:lnTo>
                  <a:lnTo>
                    <a:pt x="205" y="8"/>
                  </a:lnTo>
                  <a:lnTo>
                    <a:pt x="213" y="43"/>
                  </a:lnTo>
                  <a:lnTo>
                    <a:pt x="205" y="75"/>
                  </a:lnTo>
                  <a:lnTo>
                    <a:pt x="205" y="7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4" name="Freeform 304">
              <a:extLst>
                <a:ext uri="{FF2B5EF4-FFF2-40B4-BE49-F238E27FC236}">
                  <a16:creationId xmlns:a16="http://schemas.microsoft.com/office/drawing/2014/main" id="{7B23E94B-77A1-DB1E-4332-E3BC0780F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829" y="2222723"/>
              <a:ext cx="399028" cy="178488"/>
            </a:xfrm>
            <a:custGeom>
              <a:avLst/>
              <a:gdLst>
                <a:gd name="T0" fmla="*/ 171 w 188"/>
                <a:gd name="T1" fmla="*/ 64 h 88"/>
                <a:gd name="T2" fmla="*/ 147 w 188"/>
                <a:gd name="T3" fmla="*/ 57 h 88"/>
                <a:gd name="T4" fmla="*/ 138 w 188"/>
                <a:gd name="T5" fmla="*/ 88 h 88"/>
                <a:gd name="T6" fmla="*/ 137 w 188"/>
                <a:gd name="T7" fmla="*/ 72 h 88"/>
                <a:gd name="T8" fmla="*/ 90 w 188"/>
                <a:gd name="T9" fmla="*/ 53 h 88"/>
                <a:gd name="T10" fmla="*/ 41 w 188"/>
                <a:gd name="T11" fmla="*/ 82 h 88"/>
                <a:gd name="T12" fmla="*/ 3 w 188"/>
                <a:gd name="T13" fmla="*/ 84 h 88"/>
                <a:gd name="T14" fmla="*/ 0 w 188"/>
                <a:gd name="T15" fmla="*/ 43 h 88"/>
                <a:gd name="T16" fmla="*/ 18 w 188"/>
                <a:gd name="T17" fmla="*/ 27 h 88"/>
                <a:gd name="T18" fmla="*/ 35 w 188"/>
                <a:gd name="T19" fmla="*/ 54 h 88"/>
                <a:gd name="T20" fmla="*/ 60 w 188"/>
                <a:gd name="T21" fmla="*/ 54 h 88"/>
                <a:gd name="T22" fmla="*/ 65 w 188"/>
                <a:gd name="T23" fmla="*/ 30 h 88"/>
                <a:gd name="T24" fmla="*/ 47 w 188"/>
                <a:gd name="T25" fmla="*/ 22 h 88"/>
                <a:gd name="T26" fmla="*/ 39 w 188"/>
                <a:gd name="T27" fmla="*/ 4 h 88"/>
                <a:gd name="T28" fmla="*/ 84 w 188"/>
                <a:gd name="T29" fmla="*/ 0 h 88"/>
                <a:gd name="T30" fmla="*/ 107 w 188"/>
                <a:gd name="T31" fmla="*/ 18 h 88"/>
                <a:gd name="T32" fmla="*/ 151 w 188"/>
                <a:gd name="T33" fmla="*/ 21 h 88"/>
                <a:gd name="T34" fmla="*/ 188 w 188"/>
                <a:gd name="T35" fmla="*/ 53 h 88"/>
                <a:gd name="T36" fmla="*/ 171 w 188"/>
                <a:gd name="T37" fmla="*/ 64 h 88"/>
                <a:gd name="T38" fmla="*/ 171 w 188"/>
                <a:gd name="T39" fmla="*/ 6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" h="88">
                  <a:moveTo>
                    <a:pt x="171" y="64"/>
                  </a:moveTo>
                  <a:lnTo>
                    <a:pt x="147" y="57"/>
                  </a:lnTo>
                  <a:lnTo>
                    <a:pt x="138" y="88"/>
                  </a:lnTo>
                  <a:lnTo>
                    <a:pt x="137" y="72"/>
                  </a:lnTo>
                  <a:lnTo>
                    <a:pt x="90" y="53"/>
                  </a:lnTo>
                  <a:lnTo>
                    <a:pt x="41" y="82"/>
                  </a:lnTo>
                  <a:lnTo>
                    <a:pt x="3" y="84"/>
                  </a:lnTo>
                  <a:lnTo>
                    <a:pt x="0" y="43"/>
                  </a:lnTo>
                  <a:lnTo>
                    <a:pt x="18" y="27"/>
                  </a:lnTo>
                  <a:lnTo>
                    <a:pt x="35" y="54"/>
                  </a:lnTo>
                  <a:lnTo>
                    <a:pt x="60" y="54"/>
                  </a:lnTo>
                  <a:lnTo>
                    <a:pt x="65" y="30"/>
                  </a:lnTo>
                  <a:lnTo>
                    <a:pt x="47" y="22"/>
                  </a:lnTo>
                  <a:lnTo>
                    <a:pt x="39" y="4"/>
                  </a:lnTo>
                  <a:lnTo>
                    <a:pt x="84" y="0"/>
                  </a:lnTo>
                  <a:lnTo>
                    <a:pt x="107" y="18"/>
                  </a:lnTo>
                  <a:lnTo>
                    <a:pt x="151" y="21"/>
                  </a:lnTo>
                  <a:lnTo>
                    <a:pt x="188" y="53"/>
                  </a:lnTo>
                  <a:lnTo>
                    <a:pt x="171" y="64"/>
                  </a:lnTo>
                  <a:lnTo>
                    <a:pt x="171" y="6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5" name="Freeform 305">
              <a:extLst>
                <a:ext uri="{FF2B5EF4-FFF2-40B4-BE49-F238E27FC236}">
                  <a16:creationId xmlns:a16="http://schemas.microsoft.com/office/drawing/2014/main" id="{3AAF9F33-2D6A-F384-2399-99D9406FB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9380" y="3184123"/>
              <a:ext cx="273802" cy="194713"/>
            </a:xfrm>
            <a:custGeom>
              <a:avLst/>
              <a:gdLst>
                <a:gd name="T0" fmla="*/ 122 w 129"/>
                <a:gd name="T1" fmla="*/ 57 h 96"/>
                <a:gd name="T2" fmla="*/ 113 w 129"/>
                <a:gd name="T3" fmla="*/ 69 h 96"/>
                <a:gd name="T4" fmla="*/ 119 w 129"/>
                <a:gd name="T5" fmla="*/ 81 h 96"/>
                <a:gd name="T6" fmla="*/ 97 w 129"/>
                <a:gd name="T7" fmla="*/ 83 h 96"/>
                <a:gd name="T8" fmla="*/ 76 w 129"/>
                <a:gd name="T9" fmla="*/ 87 h 96"/>
                <a:gd name="T10" fmla="*/ 64 w 129"/>
                <a:gd name="T11" fmla="*/ 87 h 96"/>
                <a:gd name="T12" fmla="*/ 49 w 129"/>
                <a:gd name="T13" fmla="*/ 96 h 96"/>
                <a:gd name="T14" fmla="*/ 28 w 129"/>
                <a:gd name="T15" fmla="*/ 91 h 96"/>
                <a:gd name="T16" fmla="*/ 16 w 129"/>
                <a:gd name="T17" fmla="*/ 91 h 96"/>
                <a:gd name="T18" fmla="*/ 14 w 129"/>
                <a:gd name="T19" fmla="*/ 55 h 96"/>
                <a:gd name="T20" fmla="*/ 2 w 129"/>
                <a:gd name="T21" fmla="*/ 33 h 96"/>
                <a:gd name="T22" fmla="*/ 0 w 129"/>
                <a:gd name="T23" fmla="*/ 18 h 96"/>
                <a:gd name="T24" fmla="*/ 20 w 129"/>
                <a:gd name="T25" fmla="*/ 3 h 96"/>
                <a:gd name="T26" fmla="*/ 27 w 129"/>
                <a:gd name="T27" fmla="*/ 8 h 96"/>
                <a:gd name="T28" fmla="*/ 34 w 129"/>
                <a:gd name="T29" fmla="*/ 0 h 96"/>
                <a:gd name="T30" fmla="*/ 60 w 129"/>
                <a:gd name="T31" fmla="*/ 8 h 96"/>
                <a:gd name="T32" fmla="*/ 67 w 129"/>
                <a:gd name="T33" fmla="*/ 29 h 96"/>
                <a:gd name="T34" fmla="*/ 100 w 129"/>
                <a:gd name="T35" fmla="*/ 25 h 96"/>
                <a:gd name="T36" fmla="*/ 121 w 129"/>
                <a:gd name="T37" fmla="*/ 21 h 96"/>
                <a:gd name="T38" fmla="*/ 129 w 129"/>
                <a:gd name="T39" fmla="*/ 41 h 96"/>
                <a:gd name="T40" fmla="*/ 122 w 129"/>
                <a:gd name="T41" fmla="*/ 57 h 96"/>
                <a:gd name="T42" fmla="*/ 122 w 129"/>
                <a:gd name="T43" fmla="*/ 5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9" h="96">
                  <a:moveTo>
                    <a:pt x="122" y="57"/>
                  </a:moveTo>
                  <a:lnTo>
                    <a:pt x="113" y="69"/>
                  </a:lnTo>
                  <a:lnTo>
                    <a:pt x="119" y="81"/>
                  </a:lnTo>
                  <a:lnTo>
                    <a:pt x="97" y="83"/>
                  </a:lnTo>
                  <a:lnTo>
                    <a:pt x="76" y="87"/>
                  </a:lnTo>
                  <a:lnTo>
                    <a:pt x="64" y="87"/>
                  </a:lnTo>
                  <a:lnTo>
                    <a:pt x="49" y="96"/>
                  </a:lnTo>
                  <a:lnTo>
                    <a:pt x="28" y="91"/>
                  </a:lnTo>
                  <a:lnTo>
                    <a:pt x="16" y="91"/>
                  </a:lnTo>
                  <a:lnTo>
                    <a:pt x="14" y="55"/>
                  </a:lnTo>
                  <a:lnTo>
                    <a:pt x="2" y="33"/>
                  </a:lnTo>
                  <a:lnTo>
                    <a:pt x="0" y="18"/>
                  </a:lnTo>
                  <a:lnTo>
                    <a:pt x="20" y="3"/>
                  </a:lnTo>
                  <a:lnTo>
                    <a:pt x="27" y="8"/>
                  </a:lnTo>
                  <a:lnTo>
                    <a:pt x="34" y="0"/>
                  </a:lnTo>
                  <a:lnTo>
                    <a:pt x="60" y="8"/>
                  </a:lnTo>
                  <a:lnTo>
                    <a:pt x="67" y="29"/>
                  </a:lnTo>
                  <a:lnTo>
                    <a:pt x="100" y="25"/>
                  </a:lnTo>
                  <a:lnTo>
                    <a:pt x="121" y="21"/>
                  </a:lnTo>
                  <a:lnTo>
                    <a:pt x="129" y="41"/>
                  </a:lnTo>
                  <a:lnTo>
                    <a:pt x="122" y="57"/>
                  </a:lnTo>
                  <a:lnTo>
                    <a:pt x="122" y="5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6" name="Freeform 306">
              <a:extLst>
                <a:ext uri="{FF2B5EF4-FFF2-40B4-BE49-F238E27FC236}">
                  <a16:creationId xmlns:a16="http://schemas.microsoft.com/office/drawing/2014/main" id="{13D22CB5-C891-8A10-6FD1-CE9108F88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0606" y="2165932"/>
              <a:ext cx="237719" cy="99386"/>
            </a:xfrm>
            <a:custGeom>
              <a:avLst/>
              <a:gdLst>
                <a:gd name="T0" fmla="*/ 68 w 112"/>
                <a:gd name="T1" fmla="*/ 46 h 49"/>
                <a:gd name="T2" fmla="*/ 45 w 112"/>
                <a:gd name="T3" fmla="*/ 28 h 49"/>
                <a:gd name="T4" fmla="*/ 0 w 112"/>
                <a:gd name="T5" fmla="*/ 32 h 49"/>
                <a:gd name="T6" fmla="*/ 18 w 112"/>
                <a:gd name="T7" fmla="*/ 16 h 49"/>
                <a:gd name="T8" fmla="*/ 50 w 112"/>
                <a:gd name="T9" fmla="*/ 0 h 49"/>
                <a:gd name="T10" fmla="*/ 87 w 112"/>
                <a:gd name="T11" fmla="*/ 12 h 49"/>
                <a:gd name="T12" fmla="*/ 112 w 112"/>
                <a:gd name="T13" fmla="*/ 49 h 49"/>
                <a:gd name="T14" fmla="*/ 68 w 112"/>
                <a:gd name="T15" fmla="*/ 46 h 49"/>
                <a:gd name="T16" fmla="*/ 68 w 112"/>
                <a:gd name="T1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49">
                  <a:moveTo>
                    <a:pt x="68" y="46"/>
                  </a:moveTo>
                  <a:lnTo>
                    <a:pt x="45" y="28"/>
                  </a:lnTo>
                  <a:lnTo>
                    <a:pt x="0" y="32"/>
                  </a:lnTo>
                  <a:lnTo>
                    <a:pt x="18" y="16"/>
                  </a:lnTo>
                  <a:lnTo>
                    <a:pt x="50" y="0"/>
                  </a:lnTo>
                  <a:lnTo>
                    <a:pt x="87" y="12"/>
                  </a:lnTo>
                  <a:lnTo>
                    <a:pt x="112" y="49"/>
                  </a:lnTo>
                  <a:lnTo>
                    <a:pt x="68" y="46"/>
                  </a:lnTo>
                  <a:lnTo>
                    <a:pt x="68" y="4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7" name="Freeform 307">
              <a:extLst>
                <a:ext uri="{FF2B5EF4-FFF2-40B4-BE49-F238E27FC236}">
                  <a16:creationId xmlns:a16="http://schemas.microsoft.com/office/drawing/2014/main" id="{3E500638-CD2B-96D0-6862-2C495FC2E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114" y="1389103"/>
              <a:ext cx="473315" cy="791025"/>
            </a:xfrm>
            <a:custGeom>
              <a:avLst/>
              <a:gdLst>
                <a:gd name="T0" fmla="*/ 205 w 223"/>
                <a:gd name="T1" fmla="*/ 289 h 390"/>
                <a:gd name="T2" fmla="*/ 181 w 223"/>
                <a:gd name="T3" fmla="*/ 314 h 390"/>
                <a:gd name="T4" fmla="*/ 158 w 223"/>
                <a:gd name="T5" fmla="*/ 341 h 390"/>
                <a:gd name="T6" fmla="*/ 152 w 223"/>
                <a:gd name="T7" fmla="*/ 363 h 390"/>
                <a:gd name="T8" fmla="*/ 155 w 223"/>
                <a:gd name="T9" fmla="*/ 390 h 390"/>
                <a:gd name="T10" fmla="*/ 131 w 223"/>
                <a:gd name="T11" fmla="*/ 354 h 390"/>
                <a:gd name="T12" fmla="*/ 100 w 223"/>
                <a:gd name="T13" fmla="*/ 359 h 390"/>
                <a:gd name="T14" fmla="*/ 87 w 223"/>
                <a:gd name="T15" fmla="*/ 372 h 390"/>
                <a:gd name="T16" fmla="*/ 46 w 223"/>
                <a:gd name="T17" fmla="*/ 371 h 390"/>
                <a:gd name="T18" fmla="*/ 18 w 223"/>
                <a:gd name="T19" fmla="*/ 351 h 390"/>
                <a:gd name="T20" fmla="*/ 8 w 223"/>
                <a:gd name="T21" fmla="*/ 325 h 390"/>
                <a:gd name="T22" fmla="*/ 0 w 223"/>
                <a:gd name="T23" fmla="*/ 298 h 390"/>
                <a:gd name="T24" fmla="*/ 6 w 223"/>
                <a:gd name="T25" fmla="*/ 255 h 390"/>
                <a:gd name="T26" fmla="*/ 34 w 223"/>
                <a:gd name="T27" fmla="*/ 243 h 390"/>
                <a:gd name="T28" fmla="*/ 54 w 223"/>
                <a:gd name="T29" fmla="*/ 223 h 390"/>
                <a:gd name="T30" fmla="*/ 61 w 223"/>
                <a:gd name="T31" fmla="*/ 197 h 390"/>
                <a:gd name="T32" fmla="*/ 95 w 223"/>
                <a:gd name="T33" fmla="*/ 201 h 390"/>
                <a:gd name="T34" fmla="*/ 75 w 223"/>
                <a:gd name="T35" fmla="*/ 166 h 390"/>
                <a:gd name="T36" fmla="*/ 30 w 223"/>
                <a:gd name="T37" fmla="*/ 162 h 390"/>
                <a:gd name="T38" fmla="*/ 46 w 223"/>
                <a:gd name="T39" fmla="*/ 152 h 390"/>
                <a:gd name="T40" fmla="*/ 45 w 223"/>
                <a:gd name="T41" fmla="*/ 102 h 390"/>
                <a:gd name="T42" fmla="*/ 42 w 223"/>
                <a:gd name="T43" fmla="*/ 86 h 390"/>
                <a:gd name="T44" fmla="*/ 24 w 223"/>
                <a:gd name="T45" fmla="*/ 70 h 390"/>
                <a:gd name="T46" fmla="*/ 6 w 223"/>
                <a:gd name="T47" fmla="*/ 50 h 390"/>
                <a:gd name="T48" fmla="*/ 22 w 223"/>
                <a:gd name="T49" fmla="*/ 54 h 390"/>
                <a:gd name="T50" fmla="*/ 45 w 223"/>
                <a:gd name="T51" fmla="*/ 58 h 390"/>
                <a:gd name="T52" fmla="*/ 77 w 223"/>
                <a:gd name="T53" fmla="*/ 54 h 390"/>
                <a:gd name="T54" fmla="*/ 87 w 223"/>
                <a:gd name="T55" fmla="*/ 30 h 390"/>
                <a:gd name="T56" fmla="*/ 100 w 223"/>
                <a:gd name="T57" fmla="*/ 12 h 390"/>
                <a:gd name="T58" fmla="*/ 115 w 223"/>
                <a:gd name="T59" fmla="*/ 0 h 390"/>
                <a:gd name="T60" fmla="*/ 133 w 223"/>
                <a:gd name="T61" fmla="*/ 4 h 390"/>
                <a:gd name="T62" fmla="*/ 151 w 223"/>
                <a:gd name="T63" fmla="*/ 20 h 390"/>
                <a:gd name="T64" fmla="*/ 137 w 223"/>
                <a:gd name="T65" fmla="*/ 58 h 390"/>
                <a:gd name="T66" fmla="*/ 162 w 223"/>
                <a:gd name="T67" fmla="*/ 82 h 390"/>
                <a:gd name="T68" fmla="*/ 162 w 223"/>
                <a:gd name="T69" fmla="*/ 107 h 390"/>
                <a:gd name="T70" fmla="*/ 170 w 223"/>
                <a:gd name="T71" fmla="*/ 139 h 390"/>
                <a:gd name="T72" fmla="*/ 172 w 223"/>
                <a:gd name="T73" fmla="*/ 177 h 390"/>
                <a:gd name="T74" fmla="*/ 182 w 223"/>
                <a:gd name="T75" fmla="*/ 209 h 390"/>
                <a:gd name="T76" fmla="*/ 194 w 223"/>
                <a:gd name="T77" fmla="*/ 246 h 390"/>
                <a:gd name="T78" fmla="*/ 206 w 223"/>
                <a:gd name="T79" fmla="*/ 259 h 390"/>
                <a:gd name="T80" fmla="*/ 223 w 223"/>
                <a:gd name="T81" fmla="*/ 273 h 390"/>
                <a:gd name="T82" fmla="*/ 205 w 223"/>
                <a:gd name="T83" fmla="*/ 289 h 390"/>
                <a:gd name="T84" fmla="*/ 205 w 223"/>
                <a:gd name="T85" fmla="*/ 2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3" h="390">
                  <a:moveTo>
                    <a:pt x="205" y="289"/>
                  </a:moveTo>
                  <a:lnTo>
                    <a:pt x="181" y="314"/>
                  </a:lnTo>
                  <a:lnTo>
                    <a:pt x="158" y="341"/>
                  </a:lnTo>
                  <a:lnTo>
                    <a:pt x="152" y="363"/>
                  </a:lnTo>
                  <a:lnTo>
                    <a:pt x="155" y="390"/>
                  </a:lnTo>
                  <a:lnTo>
                    <a:pt x="131" y="354"/>
                  </a:lnTo>
                  <a:lnTo>
                    <a:pt x="100" y="359"/>
                  </a:lnTo>
                  <a:lnTo>
                    <a:pt x="87" y="372"/>
                  </a:lnTo>
                  <a:lnTo>
                    <a:pt x="46" y="371"/>
                  </a:lnTo>
                  <a:lnTo>
                    <a:pt x="18" y="351"/>
                  </a:lnTo>
                  <a:lnTo>
                    <a:pt x="8" y="325"/>
                  </a:lnTo>
                  <a:lnTo>
                    <a:pt x="0" y="298"/>
                  </a:lnTo>
                  <a:lnTo>
                    <a:pt x="6" y="255"/>
                  </a:lnTo>
                  <a:lnTo>
                    <a:pt x="34" y="243"/>
                  </a:lnTo>
                  <a:lnTo>
                    <a:pt x="54" y="223"/>
                  </a:lnTo>
                  <a:lnTo>
                    <a:pt x="61" y="197"/>
                  </a:lnTo>
                  <a:lnTo>
                    <a:pt x="95" y="201"/>
                  </a:lnTo>
                  <a:lnTo>
                    <a:pt x="75" y="166"/>
                  </a:lnTo>
                  <a:lnTo>
                    <a:pt x="30" y="162"/>
                  </a:lnTo>
                  <a:lnTo>
                    <a:pt x="46" y="152"/>
                  </a:lnTo>
                  <a:lnTo>
                    <a:pt x="45" y="102"/>
                  </a:lnTo>
                  <a:lnTo>
                    <a:pt x="42" y="86"/>
                  </a:lnTo>
                  <a:lnTo>
                    <a:pt x="24" y="70"/>
                  </a:lnTo>
                  <a:lnTo>
                    <a:pt x="6" y="50"/>
                  </a:lnTo>
                  <a:lnTo>
                    <a:pt x="22" y="54"/>
                  </a:lnTo>
                  <a:lnTo>
                    <a:pt x="45" y="58"/>
                  </a:lnTo>
                  <a:lnTo>
                    <a:pt x="77" y="54"/>
                  </a:lnTo>
                  <a:lnTo>
                    <a:pt x="87" y="30"/>
                  </a:lnTo>
                  <a:lnTo>
                    <a:pt x="100" y="12"/>
                  </a:lnTo>
                  <a:lnTo>
                    <a:pt x="115" y="0"/>
                  </a:lnTo>
                  <a:lnTo>
                    <a:pt x="133" y="4"/>
                  </a:lnTo>
                  <a:lnTo>
                    <a:pt x="151" y="20"/>
                  </a:lnTo>
                  <a:lnTo>
                    <a:pt x="137" y="58"/>
                  </a:lnTo>
                  <a:lnTo>
                    <a:pt x="162" y="82"/>
                  </a:lnTo>
                  <a:lnTo>
                    <a:pt x="162" y="107"/>
                  </a:lnTo>
                  <a:lnTo>
                    <a:pt x="170" y="139"/>
                  </a:lnTo>
                  <a:lnTo>
                    <a:pt x="172" y="177"/>
                  </a:lnTo>
                  <a:lnTo>
                    <a:pt x="182" y="209"/>
                  </a:lnTo>
                  <a:lnTo>
                    <a:pt x="194" y="246"/>
                  </a:lnTo>
                  <a:lnTo>
                    <a:pt x="206" y="259"/>
                  </a:lnTo>
                  <a:lnTo>
                    <a:pt x="223" y="273"/>
                  </a:lnTo>
                  <a:lnTo>
                    <a:pt x="205" y="289"/>
                  </a:lnTo>
                  <a:lnTo>
                    <a:pt x="205" y="289"/>
                  </a:lnTo>
                  <a:close/>
                </a:path>
              </a:pathLst>
            </a:custGeom>
            <a:solidFill>
              <a:srgbClr val="DD7B6C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8" name="Freeform 308">
              <a:extLst>
                <a:ext uri="{FF2B5EF4-FFF2-40B4-BE49-F238E27FC236}">
                  <a16:creationId xmlns:a16="http://schemas.microsoft.com/office/drawing/2014/main" id="{9AA52056-70E0-834E-E0E8-091EC1AD9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2064" y="2885967"/>
              <a:ext cx="320497" cy="180516"/>
            </a:xfrm>
            <a:custGeom>
              <a:avLst/>
              <a:gdLst>
                <a:gd name="T0" fmla="*/ 151 w 151"/>
                <a:gd name="T1" fmla="*/ 49 h 89"/>
                <a:gd name="T2" fmla="*/ 142 w 151"/>
                <a:gd name="T3" fmla="*/ 64 h 89"/>
                <a:gd name="T4" fmla="*/ 142 w 151"/>
                <a:gd name="T5" fmla="*/ 69 h 89"/>
                <a:gd name="T6" fmla="*/ 132 w 151"/>
                <a:gd name="T7" fmla="*/ 81 h 89"/>
                <a:gd name="T8" fmla="*/ 111 w 151"/>
                <a:gd name="T9" fmla="*/ 89 h 89"/>
                <a:gd name="T10" fmla="*/ 73 w 151"/>
                <a:gd name="T11" fmla="*/ 81 h 89"/>
                <a:gd name="T12" fmla="*/ 60 w 151"/>
                <a:gd name="T13" fmla="*/ 65 h 89"/>
                <a:gd name="T14" fmla="*/ 39 w 151"/>
                <a:gd name="T15" fmla="*/ 76 h 89"/>
                <a:gd name="T16" fmla="*/ 15 w 151"/>
                <a:gd name="T17" fmla="*/ 76 h 89"/>
                <a:gd name="T18" fmla="*/ 4 w 151"/>
                <a:gd name="T19" fmla="*/ 70 h 89"/>
                <a:gd name="T20" fmla="*/ 0 w 151"/>
                <a:gd name="T21" fmla="*/ 55 h 89"/>
                <a:gd name="T22" fmla="*/ 9 w 151"/>
                <a:gd name="T23" fmla="*/ 57 h 89"/>
                <a:gd name="T24" fmla="*/ 19 w 151"/>
                <a:gd name="T25" fmla="*/ 57 h 89"/>
                <a:gd name="T26" fmla="*/ 46 w 151"/>
                <a:gd name="T27" fmla="*/ 45 h 89"/>
                <a:gd name="T28" fmla="*/ 69 w 151"/>
                <a:gd name="T29" fmla="*/ 32 h 89"/>
                <a:gd name="T30" fmla="*/ 76 w 151"/>
                <a:gd name="T31" fmla="*/ 24 h 89"/>
                <a:gd name="T32" fmla="*/ 77 w 151"/>
                <a:gd name="T33" fmla="*/ 0 h 89"/>
                <a:gd name="T34" fmla="*/ 94 w 151"/>
                <a:gd name="T35" fmla="*/ 16 h 89"/>
                <a:gd name="T36" fmla="*/ 111 w 151"/>
                <a:gd name="T37" fmla="*/ 15 h 89"/>
                <a:gd name="T38" fmla="*/ 115 w 151"/>
                <a:gd name="T39" fmla="*/ 2 h 89"/>
                <a:gd name="T40" fmla="*/ 136 w 151"/>
                <a:gd name="T41" fmla="*/ 3 h 89"/>
                <a:gd name="T42" fmla="*/ 134 w 151"/>
                <a:gd name="T43" fmla="*/ 19 h 89"/>
                <a:gd name="T44" fmla="*/ 148 w 151"/>
                <a:gd name="T45" fmla="*/ 27 h 89"/>
                <a:gd name="T46" fmla="*/ 151 w 151"/>
                <a:gd name="T47" fmla="*/ 49 h 89"/>
                <a:gd name="T48" fmla="*/ 151 w 151"/>
                <a:gd name="T49" fmla="*/ 4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89">
                  <a:moveTo>
                    <a:pt x="151" y="49"/>
                  </a:moveTo>
                  <a:lnTo>
                    <a:pt x="142" y="64"/>
                  </a:lnTo>
                  <a:lnTo>
                    <a:pt x="142" y="69"/>
                  </a:lnTo>
                  <a:lnTo>
                    <a:pt x="132" y="81"/>
                  </a:lnTo>
                  <a:lnTo>
                    <a:pt x="111" y="89"/>
                  </a:lnTo>
                  <a:lnTo>
                    <a:pt x="73" y="81"/>
                  </a:lnTo>
                  <a:lnTo>
                    <a:pt x="60" y="65"/>
                  </a:lnTo>
                  <a:lnTo>
                    <a:pt x="39" y="76"/>
                  </a:lnTo>
                  <a:lnTo>
                    <a:pt x="15" y="76"/>
                  </a:lnTo>
                  <a:lnTo>
                    <a:pt x="4" y="70"/>
                  </a:lnTo>
                  <a:lnTo>
                    <a:pt x="0" y="55"/>
                  </a:lnTo>
                  <a:lnTo>
                    <a:pt x="9" y="57"/>
                  </a:lnTo>
                  <a:lnTo>
                    <a:pt x="19" y="57"/>
                  </a:lnTo>
                  <a:lnTo>
                    <a:pt x="46" y="45"/>
                  </a:lnTo>
                  <a:lnTo>
                    <a:pt x="69" y="32"/>
                  </a:lnTo>
                  <a:lnTo>
                    <a:pt x="76" y="24"/>
                  </a:lnTo>
                  <a:lnTo>
                    <a:pt x="77" y="0"/>
                  </a:lnTo>
                  <a:lnTo>
                    <a:pt x="94" y="16"/>
                  </a:lnTo>
                  <a:lnTo>
                    <a:pt x="111" y="15"/>
                  </a:lnTo>
                  <a:lnTo>
                    <a:pt x="115" y="2"/>
                  </a:lnTo>
                  <a:lnTo>
                    <a:pt x="136" y="3"/>
                  </a:lnTo>
                  <a:lnTo>
                    <a:pt x="134" y="19"/>
                  </a:lnTo>
                  <a:lnTo>
                    <a:pt x="148" y="27"/>
                  </a:lnTo>
                  <a:lnTo>
                    <a:pt x="151" y="49"/>
                  </a:lnTo>
                  <a:lnTo>
                    <a:pt x="151" y="4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9" name="Freeform 309">
              <a:extLst>
                <a:ext uri="{FF2B5EF4-FFF2-40B4-BE49-F238E27FC236}">
                  <a16:creationId xmlns:a16="http://schemas.microsoft.com/office/drawing/2014/main" id="{BCCD4064-1C74-B18E-A951-5D3470E71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6868" y="2218666"/>
              <a:ext cx="27593" cy="16226"/>
            </a:xfrm>
            <a:custGeom>
              <a:avLst/>
              <a:gdLst>
                <a:gd name="T0" fmla="*/ 2 w 13"/>
                <a:gd name="T1" fmla="*/ 8 h 8"/>
                <a:gd name="T2" fmla="*/ 0 w 13"/>
                <a:gd name="T3" fmla="*/ 0 h 8"/>
                <a:gd name="T4" fmla="*/ 13 w 13"/>
                <a:gd name="T5" fmla="*/ 0 h 8"/>
                <a:gd name="T6" fmla="*/ 2 w 13"/>
                <a:gd name="T7" fmla="*/ 8 h 8"/>
                <a:gd name="T8" fmla="*/ 2 w 13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2" y="8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0" name="Freeform 310">
              <a:extLst>
                <a:ext uri="{FF2B5EF4-FFF2-40B4-BE49-F238E27FC236}">
                  <a16:creationId xmlns:a16="http://schemas.microsoft.com/office/drawing/2014/main" id="{7402BCED-34CC-88B1-9BA9-A7EDDD1AC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5210" y="3575579"/>
              <a:ext cx="101879" cy="64904"/>
            </a:xfrm>
            <a:custGeom>
              <a:avLst/>
              <a:gdLst>
                <a:gd name="T0" fmla="*/ 22 w 48"/>
                <a:gd name="T1" fmla="*/ 22 h 32"/>
                <a:gd name="T2" fmla="*/ 8 w 48"/>
                <a:gd name="T3" fmla="*/ 21 h 32"/>
                <a:gd name="T4" fmla="*/ 4 w 48"/>
                <a:gd name="T5" fmla="*/ 9 h 32"/>
                <a:gd name="T6" fmla="*/ 0 w 48"/>
                <a:gd name="T7" fmla="*/ 1 h 32"/>
                <a:gd name="T8" fmla="*/ 24 w 48"/>
                <a:gd name="T9" fmla="*/ 4 h 32"/>
                <a:gd name="T10" fmla="*/ 43 w 48"/>
                <a:gd name="T11" fmla="*/ 0 h 32"/>
                <a:gd name="T12" fmla="*/ 47 w 48"/>
                <a:gd name="T13" fmla="*/ 14 h 32"/>
                <a:gd name="T14" fmla="*/ 48 w 48"/>
                <a:gd name="T15" fmla="*/ 32 h 32"/>
                <a:gd name="T16" fmla="*/ 22 w 48"/>
                <a:gd name="T17" fmla="*/ 22 h 32"/>
                <a:gd name="T18" fmla="*/ 22 w 48"/>
                <a:gd name="T1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32">
                  <a:moveTo>
                    <a:pt x="22" y="22"/>
                  </a:moveTo>
                  <a:lnTo>
                    <a:pt x="8" y="21"/>
                  </a:lnTo>
                  <a:lnTo>
                    <a:pt x="4" y="9"/>
                  </a:lnTo>
                  <a:lnTo>
                    <a:pt x="0" y="1"/>
                  </a:lnTo>
                  <a:lnTo>
                    <a:pt x="24" y="4"/>
                  </a:lnTo>
                  <a:lnTo>
                    <a:pt x="43" y="0"/>
                  </a:lnTo>
                  <a:lnTo>
                    <a:pt x="47" y="14"/>
                  </a:lnTo>
                  <a:lnTo>
                    <a:pt x="48" y="32"/>
                  </a:lnTo>
                  <a:lnTo>
                    <a:pt x="22" y="22"/>
                  </a:lnTo>
                  <a:lnTo>
                    <a:pt x="22" y="2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1" name="Freeform 311">
              <a:extLst>
                <a:ext uri="{FF2B5EF4-FFF2-40B4-BE49-F238E27FC236}">
                  <a16:creationId xmlns:a16="http://schemas.microsoft.com/office/drawing/2014/main" id="{1E82723C-4116-9D0A-F081-75A4500B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8779" y="2494511"/>
              <a:ext cx="203758" cy="245422"/>
            </a:xfrm>
            <a:custGeom>
              <a:avLst/>
              <a:gdLst>
                <a:gd name="T0" fmla="*/ 86 w 96"/>
                <a:gd name="T1" fmla="*/ 40 h 121"/>
                <a:gd name="T2" fmla="*/ 96 w 96"/>
                <a:gd name="T3" fmla="*/ 65 h 121"/>
                <a:gd name="T4" fmla="*/ 89 w 96"/>
                <a:gd name="T5" fmla="*/ 100 h 121"/>
                <a:gd name="T6" fmla="*/ 73 w 96"/>
                <a:gd name="T7" fmla="*/ 104 h 121"/>
                <a:gd name="T8" fmla="*/ 53 w 96"/>
                <a:gd name="T9" fmla="*/ 104 h 121"/>
                <a:gd name="T10" fmla="*/ 29 w 96"/>
                <a:gd name="T11" fmla="*/ 119 h 121"/>
                <a:gd name="T12" fmla="*/ 3 w 96"/>
                <a:gd name="T13" fmla="*/ 121 h 121"/>
                <a:gd name="T14" fmla="*/ 3 w 96"/>
                <a:gd name="T15" fmla="*/ 107 h 121"/>
                <a:gd name="T16" fmla="*/ 0 w 96"/>
                <a:gd name="T17" fmla="*/ 86 h 121"/>
                <a:gd name="T18" fmla="*/ 14 w 96"/>
                <a:gd name="T19" fmla="*/ 78 h 121"/>
                <a:gd name="T20" fmla="*/ 14 w 96"/>
                <a:gd name="T21" fmla="*/ 65 h 121"/>
                <a:gd name="T22" fmla="*/ 0 w 96"/>
                <a:gd name="T23" fmla="*/ 63 h 121"/>
                <a:gd name="T24" fmla="*/ 0 w 96"/>
                <a:gd name="T25" fmla="*/ 43 h 121"/>
                <a:gd name="T26" fmla="*/ 4 w 96"/>
                <a:gd name="T27" fmla="*/ 31 h 121"/>
                <a:gd name="T28" fmla="*/ 43 w 96"/>
                <a:gd name="T29" fmla="*/ 27 h 121"/>
                <a:gd name="T30" fmla="*/ 43 w 96"/>
                <a:gd name="T31" fmla="*/ 11 h 121"/>
                <a:gd name="T32" fmla="*/ 51 w 96"/>
                <a:gd name="T33" fmla="*/ 0 h 121"/>
                <a:gd name="T34" fmla="*/ 62 w 96"/>
                <a:gd name="T35" fmla="*/ 7 h 121"/>
                <a:gd name="T36" fmla="*/ 56 w 96"/>
                <a:gd name="T37" fmla="*/ 26 h 121"/>
                <a:gd name="T38" fmla="*/ 60 w 96"/>
                <a:gd name="T39" fmla="*/ 40 h 121"/>
                <a:gd name="T40" fmla="*/ 86 w 96"/>
                <a:gd name="T41" fmla="*/ 40 h 121"/>
                <a:gd name="T42" fmla="*/ 86 w 96"/>
                <a:gd name="T43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121">
                  <a:moveTo>
                    <a:pt x="86" y="40"/>
                  </a:moveTo>
                  <a:lnTo>
                    <a:pt x="96" y="65"/>
                  </a:lnTo>
                  <a:lnTo>
                    <a:pt x="89" y="100"/>
                  </a:lnTo>
                  <a:lnTo>
                    <a:pt x="73" y="104"/>
                  </a:lnTo>
                  <a:lnTo>
                    <a:pt x="53" y="104"/>
                  </a:lnTo>
                  <a:lnTo>
                    <a:pt x="29" y="119"/>
                  </a:lnTo>
                  <a:lnTo>
                    <a:pt x="3" y="121"/>
                  </a:lnTo>
                  <a:lnTo>
                    <a:pt x="3" y="107"/>
                  </a:lnTo>
                  <a:lnTo>
                    <a:pt x="0" y="86"/>
                  </a:lnTo>
                  <a:lnTo>
                    <a:pt x="14" y="78"/>
                  </a:lnTo>
                  <a:lnTo>
                    <a:pt x="14" y="65"/>
                  </a:lnTo>
                  <a:lnTo>
                    <a:pt x="0" y="63"/>
                  </a:lnTo>
                  <a:lnTo>
                    <a:pt x="0" y="43"/>
                  </a:lnTo>
                  <a:lnTo>
                    <a:pt x="4" y="31"/>
                  </a:lnTo>
                  <a:lnTo>
                    <a:pt x="43" y="27"/>
                  </a:lnTo>
                  <a:lnTo>
                    <a:pt x="43" y="11"/>
                  </a:lnTo>
                  <a:lnTo>
                    <a:pt x="51" y="0"/>
                  </a:lnTo>
                  <a:lnTo>
                    <a:pt x="62" y="7"/>
                  </a:lnTo>
                  <a:lnTo>
                    <a:pt x="56" y="26"/>
                  </a:lnTo>
                  <a:lnTo>
                    <a:pt x="60" y="40"/>
                  </a:lnTo>
                  <a:lnTo>
                    <a:pt x="86" y="40"/>
                  </a:lnTo>
                  <a:lnTo>
                    <a:pt x="86" y="4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2" name="Freeform 312">
              <a:extLst>
                <a:ext uri="{FF2B5EF4-FFF2-40B4-BE49-F238E27FC236}">
                  <a16:creationId xmlns:a16="http://schemas.microsoft.com/office/drawing/2014/main" id="{C0FB971D-B054-6A6C-1F72-A71FD0B3F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7640" y="2492482"/>
              <a:ext cx="99757" cy="83159"/>
            </a:xfrm>
            <a:custGeom>
              <a:avLst/>
              <a:gdLst>
                <a:gd name="T0" fmla="*/ 30 w 47"/>
                <a:gd name="T1" fmla="*/ 41 h 41"/>
                <a:gd name="T2" fmla="*/ 4 w 47"/>
                <a:gd name="T3" fmla="*/ 41 h 41"/>
                <a:gd name="T4" fmla="*/ 0 w 47"/>
                <a:gd name="T5" fmla="*/ 27 h 41"/>
                <a:gd name="T6" fmla="*/ 6 w 47"/>
                <a:gd name="T7" fmla="*/ 8 h 41"/>
                <a:gd name="T8" fmla="*/ 20 w 47"/>
                <a:gd name="T9" fmla="*/ 0 h 41"/>
                <a:gd name="T10" fmla="*/ 33 w 47"/>
                <a:gd name="T11" fmla="*/ 4 h 41"/>
                <a:gd name="T12" fmla="*/ 43 w 47"/>
                <a:gd name="T13" fmla="*/ 13 h 41"/>
                <a:gd name="T14" fmla="*/ 47 w 47"/>
                <a:gd name="T15" fmla="*/ 29 h 41"/>
                <a:gd name="T16" fmla="*/ 30 w 47"/>
                <a:gd name="T17" fmla="*/ 41 h 41"/>
                <a:gd name="T18" fmla="*/ 30 w 47"/>
                <a:gd name="T1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1">
                  <a:moveTo>
                    <a:pt x="30" y="41"/>
                  </a:moveTo>
                  <a:lnTo>
                    <a:pt x="4" y="41"/>
                  </a:lnTo>
                  <a:lnTo>
                    <a:pt x="0" y="27"/>
                  </a:lnTo>
                  <a:lnTo>
                    <a:pt x="6" y="8"/>
                  </a:lnTo>
                  <a:lnTo>
                    <a:pt x="20" y="0"/>
                  </a:lnTo>
                  <a:lnTo>
                    <a:pt x="33" y="4"/>
                  </a:lnTo>
                  <a:lnTo>
                    <a:pt x="43" y="13"/>
                  </a:lnTo>
                  <a:lnTo>
                    <a:pt x="47" y="29"/>
                  </a:lnTo>
                  <a:lnTo>
                    <a:pt x="30" y="41"/>
                  </a:lnTo>
                  <a:lnTo>
                    <a:pt x="30" y="4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3" name="Freeform 313">
              <a:extLst>
                <a:ext uri="{FF2B5EF4-FFF2-40B4-BE49-F238E27FC236}">
                  <a16:creationId xmlns:a16="http://schemas.microsoft.com/office/drawing/2014/main" id="{92C165D4-7953-3A08-0F8E-8287312FC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110" y="2273430"/>
              <a:ext cx="42450" cy="66933"/>
            </a:xfrm>
            <a:custGeom>
              <a:avLst/>
              <a:gdLst>
                <a:gd name="T0" fmla="*/ 8 w 20"/>
                <a:gd name="T1" fmla="*/ 33 h 33"/>
                <a:gd name="T2" fmla="*/ 0 w 20"/>
                <a:gd name="T3" fmla="*/ 25 h 33"/>
                <a:gd name="T4" fmla="*/ 1 w 20"/>
                <a:gd name="T5" fmla="*/ 9 h 33"/>
                <a:gd name="T6" fmla="*/ 17 w 20"/>
                <a:gd name="T7" fmla="*/ 0 h 33"/>
                <a:gd name="T8" fmla="*/ 20 w 20"/>
                <a:gd name="T9" fmla="*/ 17 h 33"/>
                <a:gd name="T10" fmla="*/ 8 w 20"/>
                <a:gd name="T11" fmla="*/ 33 h 33"/>
                <a:gd name="T12" fmla="*/ 8 w 20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3">
                  <a:moveTo>
                    <a:pt x="8" y="33"/>
                  </a:moveTo>
                  <a:lnTo>
                    <a:pt x="0" y="25"/>
                  </a:lnTo>
                  <a:lnTo>
                    <a:pt x="1" y="9"/>
                  </a:lnTo>
                  <a:lnTo>
                    <a:pt x="17" y="0"/>
                  </a:lnTo>
                  <a:lnTo>
                    <a:pt x="20" y="17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4" name="Freeform 314">
              <a:extLst>
                <a:ext uri="{FF2B5EF4-FFF2-40B4-BE49-F238E27FC236}">
                  <a16:creationId xmlns:a16="http://schemas.microsoft.com/office/drawing/2014/main" id="{8CA5A596-67EB-6F68-39BB-35774E5A7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048" y="2259233"/>
              <a:ext cx="352334" cy="588198"/>
            </a:xfrm>
            <a:custGeom>
              <a:avLst/>
              <a:gdLst>
                <a:gd name="T0" fmla="*/ 165 w 166"/>
                <a:gd name="T1" fmla="*/ 227 h 290"/>
                <a:gd name="T2" fmla="*/ 148 w 166"/>
                <a:gd name="T3" fmla="*/ 225 h 290"/>
                <a:gd name="T4" fmla="*/ 138 w 166"/>
                <a:gd name="T5" fmla="*/ 233 h 290"/>
                <a:gd name="T6" fmla="*/ 156 w 166"/>
                <a:gd name="T7" fmla="*/ 247 h 290"/>
                <a:gd name="T8" fmla="*/ 126 w 166"/>
                <a:gd name="T9" fmla="*/ 255 h 290"/>
                <a:gd name="T10" fmla="*/ 101 w 166"/>
                <a:gd name="T11" fmla="*/ 271 h 290"/>
                <a:gd name="T12" fmla="*/ 72 w 166"/>
                <a:gd name="T13" fmla="*/ 263 h 290"/>
                <a:gd name="T14" fmla="*/ 50 w 166"/>
                <a:gd name="T15" fmla="*/ 275 h 290"/>
                <a:gd name="T16" fmla="*/ 15 w 166"/>
                <a:gd name="T17" fmla="*/ 290 h 290"/>
                <a:gd name="T18" fmla="*/ 17 w 166"/>
                <a:gd name="T19" fmla="*/ 274 h 290"/>
                <a:gd name="T20" fmla="*/ 31 w 166"/>
                <a:gd name="T21" fmla="*/ 257 h 290"/>
                <a:gd name="T22" fmla="*/ 46 w 166"/>
                <a:gd name="T23" fmla="*/ 241 h 290"/>
                <a:gd name="T24" fmla="*/ 60 w 166"/>
                <a:gd name="T25" fmla="*/ 239 h 290"/>
                <a:gd name="T26" fmla="*/ 62 w 166"/>
                <a:gd name="T27" fmla="*/ 233 h 290"/>
                <a:gd name="T28" fmla="*/ 26 w 166"/>
                <a:gd name="T29" fmla="*/ 225 h 290"/>
                <a:gd name="T30" fmla="*/ 38 w 166"/>
                <a:gd name="T31" fmla="*/ 217 h 290"/>
                <a:gd name="T32" fmla="*/ 42 w 166"/>
                <a:gd name="T33" fmla="*/ 201 h 290"/>
                <a:gd name="T34" fmla="*/ 35 w 166"/>
                <a:gd name="T35" fmla="*/ 190 h 290"/>
                <a:gd name="T36" fmla="*/ 38 w 166"/>
                <a:gd name="T37" fmla="*/ 173 h 290"/>
                <a:gd name="T38" fmla="*/ 54 w 166"/>
                <a:gd name="T39" fmla="*/ 173 h 290"/>
                <a:gd name="T40" fmla="*/ 74 w 166"/>
                <a:gd name="T41" fmla="*/ 161 h 290"/>
                <a:gd name="T42" fmla="*/ 78 w 166"/>
                <a:gd name="T43" fmla="*/ 148 h 290"/>
                <a:gd name="T44" fmla="*/ 66 w 166"/>
                <a:gd name="T45" fmla="*/ 144 h 290"/>
                <a:gd name="T46" fmla="*/ 58 w 166"/>
                <a:gd name="T47" fmla="*/ 131 h 290"/>
                <a:gd name="T48" fmla="*/ 19 w 166"/>
                <a:gd name="T49" fmla="*/ 123 h 290"/>
                <a:gd name="T50" fmla="*/ 26 w 166"/>
                <a:gd name="T51" fmla="*/ 111 h 290"/>
                <a:gd name="T52" fmla="*/ 22 w 166"/>
                <a:gd name="T53" fmla="*/ 98 h 290"/>
                <a:gd name="T54" fmla="*/ 7 w 166"/>
                <a:gd name="T55" fmla="*/ 97 h 290"/>
                <a:gd name="T56" fmla="*/ 1 w 166"/>
                <a:gd name="T57" fmla="*/ 82 h 290"/>
                <a:gd name="T58" fmla="*/ 15 w 166"/>
                <a:gd name="T59" fmla="*/ 74 h 290"/>
                <a:gd name="T60" fmla="*/ 15 w 166"/>
                <a:gd name="T61" fmla="*/ 61 h 290"/>
                <a:gd name="T62" fmla="*/ 11 w 166"/>
                <a:gd name="T63" fmla="*/ 46 h 290"/>
                <a:gd name="T64" fmla="*/ 0 w 166"/>
                <a:gd name="T65" fmla="*/ 40 h 290"/>
                <a:gd name="T66" fmla="*/ 15 w 166"/>
                <a:gd name="T67" fmla="*/ 23 h 290"/>
                <a:gd name="T68" fmla="*/ 26 w 166"/>
                <a:gd name="T69" fmla="*/ 4 h 290"/>
                <a:gd name="T70" fmla="*/ 54 w 166"/>
                <a:gd name="T71" fmla="*/ 0 h 290"/>
                <a:gd name="T72" fmla="*/ 54 w 166"/>
                <a:gd name="T73" fmla="*/ 27 h 290"/>
                <a:gd name="T74" fmla="*/ 89 w 166"/>
                <a:gd name="T75" fmla="*/ 27 h 290"/>
                <a:gd name="T76" fmla="*/ 88 w 166"/>
                <a:gd name="T77" fmla="*/ 50 h 290"/>
                <a:gd name="T78" fmla="*/ 68 w 166"/>
                <a:gd name="T79" fmla="*/ 57 h 290"/>
                <a:gd name="T80" fmla="*/ 105 w 166"/>
                <a:gd name="T81" fmla="*/ 85 h 290"/>
                <a:gd name="T82" fmla="*/ 101 w 166"/>
                <a:gd name="T83" fmla="*/ 113 h 290"/>
                <a:gd name="T84" fmla="*/ 116 w 166"/>
                <a:gd name="T85" fmla="*/ 116 h 290"/>
                <a:gd name="T86" fmla="*/ 115 w 166"/>
                <a:gd name="T87" fmla="*/ 136 h 290"/>
                <a:gd name="T88" fmla="*/ 130 w 166"/>
                <a:gd name="T89" fmla="*/ 143 h 290"/>
                <a:gd name="T90" fmla="*/ 134 w 166"/>
                <a:gd name="T91" fmla="*/ 157 h 290"/>
                <a:gd name="T92" fmla="*/ 136 w 166"/>
                <a:gd name="T93" fmla="*/ 181 h 290"/>
                <a:gd name="T94" fmla="*/ 166 w 166"/>
                <a:gd name="T95" fmla="*/ 190 h 290"/>
                <a:gd name="T96" fmla="*/ 165 w 166"/>
                <a:gd name="T97" fmla="*/ 227 h 290"/>
                <a:gd name="T98" fmla="*/ 165 w 166"/>
                <a:gd name="T99" fmla="*/ 22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" h="290">
                  <a:moveTo>
                    <a:pt x="165" y="227"/>
                  </a:moveTo>
                  <a:lnTo>
                    <a:pt x="148" y="225"/>
                  </a:lnTo>
                  <a:lnTo>
                    <a:pt x="138" y="233"/>
                  </a:lnTo>
                  <a:lnTo>
                    <a:pt x="156" y="247"/>
                  </a:lnTo>
                  <a:lnTo>
                    <a:pt x="126" y="255"/>
                  </a:lnTo>
                  <a:lnTo>
                    <a:pt x="101" y="271"/>
                  </a:lnTo>
                  <a:lnTo>
                    <a:pt x="72" y="263"/>
                  </a:lnTo>
                  <a:lnTo>
                    <a:pt x="50" y="275"/>
                  </a:lnTo>
                  <a:lnTo>
                    <a:pt x="15" y="290"/>
                  </a:lnTo>
                  <a:lnTo>
                    <a:pt x="17" y="274"/>
                  </a:lnTo>
                  <a:lnTo>
                    <a:pt x="31" y="257"/>
                  </a:lnTo>
                  <a:lnTo>
                    <a:pt x="46" y="241"/>
                  </a:lnTo>
                  <a:lnTo>
                    <a:pt x="60" y="239"/>
                  </a:lnTo>
                  <a:lnTo>
                    <a:pt x="62" y="233"/>
                  </a:lnTo>
                  <a:lnTo>
                    <a:pt x="26" y="225"/>
                  </a:lnTo>
                  <a:lnTo>
                    <a:pt x="38" y="217"/>
                  </a:lnTo>
                  <a:lnTo>
                    <a:pt x="42" y="201"/>
                  </a:lnTo>
                  <a:lnTo>
                    <a:pt x="35" y="190"/>
                  </a:lnTo>
                  <a:lnTo>
                    <a:pt x="38" y="173"/>
                  </a:lnTo>
                  <a:lnTo>
                    <a:pt x="54" y="173"/>
                  </a:lnTo>
                  <a:lnTo>
                    <a:pt x="74" y="161"/>
                  </a:lnTo>
                  <a:lnTo>
                    <a:pt x="78" y="148"/>
                  </a:lnTo>
                  <a:lnTo>
                    <a:pt x="66" y="144"/>
                  </a:lnTo>
                  <a:lnTo>
                    <a:pt x="58" y="131"/>
                  </a:lnTo>
                  <a:lnTo>
                    <a:pt x="19" y="123"/>
                  </a:lnTo>
                  <a:lnTo>
                    <a:pt x="26" y="111"/>
                  </a:lnTo>
                  <a:lnTo>
                    <a:pt x="22" y="98"/>
                  </a:lnTo>
                  <a:lnTo>
                    <a:pt x="7" y="97"/>
                  </a:lnTo>
                  <a:lnTo>
                    <a:pt x="1" y="82"/>
                  </a:lnTo>
                  <a:lnTo>
                    <a:pt x="15" y="74"/>
                  </a:lnTo>
                  <a:lnTo>
                    <a:pt x="15" y="61"/>
                  </a:lnTo>
                  <a:lnTo>
                    <a:pt x="11" y="46"/>
                  </a:lnTo>
                  <a:lnTo>
                    <a:pt x="0" y="40"/>
                  </a:lnTo>
                  <a:lnTo>
                    <a:pt x="15" y="23"/>
                  </a:lnTo>
                  <a:lnTo>
                    <a:pt x="26" y="4"/>
                  </a:lnTo>
                  <a:lnTo>
                    <a:pt x="54" y="0"/>
                  </a:lnTo>
                  <a:lnTo>
                    <a:pt x="54" y="27"/>
                  </a:lnTo>
                  <a:lnTo>
                    <a:pt x="89" y="27"/>
                  </a:lnTo>
                  <a:lnTo>
                    <a:pt x="88" y="50"/>
                  </a:lnTo>
                  <a:lnTo>
                    <a:pt x="68" y="57"/>
                  </a:lnTo>
                  <a:lnTo>
                    <a:pt x="105" y="85"/>
                  </a:lnTo>
                  <a:lnTo>
                    <a:pt x="101" y="113"/>
                  </a:lnTo>
                  <a:lnTo>
                    <a:pt x="116" y="116"/>
                  </a:lnTo>
                  <a:lnTo>
                    <a:pt x="115" y="136"/>
                  </a:lnTo>
                  <a:lnTo>
                    <a:pt x="130" y="143"/>
                  </a:lnTo>
                  <a:lnTo>
                    <a:pt x="134" y="157"/>
                  </a:lnTo>
                  <a:lnTo>
                    <a:pt x="136" y="181"/>
                  </a:lnTo>
                  <a:lnTo>
                    <a:pt x="166" y="190"/>
                  </a:lnTo>
                  <a:lnTo>
                    <a:pt x="165" y="227"/>
                  </a:lnTo>
                  <a:lnTo>
                    <a:pt x="165" y="22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5" name="Freeform 315">
              <a:extLst>
                <a:ext uri="{FF2B5EF4-FFF2-40B4-BE49-F238E27FC236}">
                  <a16:creationId xmlns:a16="http://schemas.microsoft.com/office/drawing/2014/main" id="{F09CA204-4447-C2B5-9B77-1089F3156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41" y="2105083"/>
              <a:ext cx="31838" cy="60848"/>
            </a:xfrm>
            <a:custGeom>
              <a:avLst/>
              <a:gdLst>
                <a:gd name="T0" fmla="*/ 4 w 15"/>
                <a:gd name="T1" fmla="*/ 30 h 30"/>
                <a:gd name="T2" fmla="*/ 0 w 15"/>
                <a:gd name="T3" fmla="*/ 14 h 30"/>
                <a:gd name="T4" fmla="*/ 12 w 15"/>
                <a:gd name="T5" fmla="*/ 0 h 30"/>
                <a:gd name="T6" fmla="*/ 15 w 15"/>
                <a:gd name="T7" fmla="*/ 30 h 30"/>
                <a:gd name="T8" fmla="*/ 4 w 15"/>
                <a:gd name="T9" fmla="*/ 30 h 30"/>
                <a:gd name="T10" fmla="*/ 4 w 15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0">
                  <a:moveTo>
                    <a:pt x="4" y="30"/>
                  </a:moveTo>
                  <a:lnTo>
                    <a:pt x="0" y="14"/>
                  </a:lnTo>
                  <a:lnTo>
                    <a:pt x="12" y="0"/>
                  </a:lnTo>
                  <a:lnTo>
                    <a:pt x="15" y="30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6" name="Freeform 316">
              <a:extLst>
                <a:ext uri="{FF2B5EF4-FFF2-40B4-BE49-F238E27FC236}">
                  <a16:creationId xmlns:a16="http://schemas.microsoft.com/office/drawing/2014/main" id="{D2BEAF81-0CD2-9822-D2DA-EC7DF0810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2835" y="1289719"/>
              <a:ext cx="1197084" cy="999937"/>
            </a:xfrm>
            <a:custGeom>
              <a:avLst/>
              <a:gdLst>
                <a:gd name="T0" fmla="*/ 535 w 564"/>
                <a:gd name="T1" fmla="*/ 78 h 493"/>
                <a:gd name="T2" fmla="*/ 499 w 564"/>
                <a:gd name="T3" fmla="*/ 131 h 493"/>
                <a:gd name="T4" fmla="*/ 488 w 564"/>
                <a:gd name="T5" fmla="*/ 69 h 493"/>
                <a:gd name="T6" fmla="*/ 452 w 564"/>
                <a:gd name="T7" fmla="*/ 49 h 493"/>
                <a:gd name="T8" fmla="*/ 424 w 564"/>
                <a:gd name="T9" fmla="*/ 79 h 493"/>
                <a:gd name="T10" fmla="*/ 382 w 564"/>
                <a:gd name="T11" fmla="*/ 107 h 493"/>
                <a:gd name="T12" fmla="*/ 343 w 564"/>
                <a:gd name="T13" fmla="*/ 99 h 493"/>
                <a:gd name="T14" fmla="*/ 317 w 564"/>
                <a:gd name="T15" fmla="*/ 125 h 493"/>
                <a:gd name="T16" fmla="*/ 279 w 564"/>
                <a:gd name="T17" fmla="*/ 127 h 493"/>
                <a:gd name="T18" fmla="*/ 255 w 564"/>
                <a:gd name="T19" fmla="*/ 145 h 493"/>
                <a:gd name="T20" fmla="*/ 239 w 564"/>
                <a:gd name="T21" fmla="*/ 161 h 493"/>
                <a:gd name="T22" fmla="*/ 223 w 564"/>
                <a:gd name="T23" fmla="*/ 189 h 493"/>
                <a:gd name="T24" fmla="*/ 201 w 564"/>
                <a:gd name="T25" fmla="*/ 209 h 493"/>
                <a:gd name="T26" fmla="*/ 185 w 564"/>
                <a:gd name="T27" fmla="*/ 246 h 493"/>
                <a:gd name="T28" fmla="*/ 189 w 564"/>
                <a:gd name="T29" fmla="*/ 277 h 493"/>
                <a:gd name="T30" fmla="*/ 156 w 564"/>
                <a:gd name="T31" fmla="*/ 281 h 493"/>
                <a:gd name="T32" fmla="*/ 156 w 564"/>
                <a:gd name="T33" fmla="*/ 339 h 493"/>
                <a:gd name="T34" fmla="*/ 173 w 564"/>
                <a:gd name="T35" fmla="*/ 392 h 493"/>
                <a:gd name="T36" fmla="*/ 156 w 564"/>
                <a:gd name="T37" fmla="*/ 432 h 493"/>
                <a:gd name="T38" fmla="*/ 140 w 564"/>
                <a:gd name="T39" fmla="*/ 477 h 493"/>
                <a:gd name="T40" fmla="*/ 90 w 564"/>
                <a:gd name="T41" fmla="*/ 472 h 493"/>
                <a:gd name="T42" fmla="*/ 54 w 564"/>
                <a:gd name="T43" fmla="*/ 490 h 493"/>
                <a:gd name="T44" fmla="*/ 24 w 564"/>
                <a:gd name="T45" fmla="*/ 464 h 493"/>
                <a:gd name="T46" fmla="*/ 17 w 564"/>
                <a:gd name="T47" fmla="*/ 413 h 493"/>
                <a:gd name="T48" fmla="*/ 0 w 564"/>
                <a:gd name="T49" fmla="*/ 351 h 493"/>
                <a:gd name="T50" fmla="*/ 21 w 564"/>
                <a:gd name="T51" fmla="*/ 332 h 493"/>
                <a:gd name="T52" fmla="*/ 63 w 564"/>
                <a:gd name="T53" fmla="*/ 322 h 493"/>
                <a:gd name="T54" fmla="*/ 98 w 564"/>
                <a:gd name="T55" fmla="*/ 305 h 493"/>
                <a:gd name="T56" fmla="*/ 132 w 564"/>
                <a:gd name="T57" fmla="*/ 268 h 493"/>
                <a:gd name="T58" fmla="*/ 152 w 564"/>
                <a:gd name="T59" fmla="*/ 234 h 493"/>
                <a:gd name="T60" fmla="*/ 164 w 564"/>
                <a:gd name="T61" fmla="*/ 189 h 493"/>
                <a:gd name="T62" fmla="*/ 209 w 564"/>
                <a:gd name="T63" fmla="*/ 141 h 493"/>
                <a:gd name="T64" fmla="*/ 263 w 564"/>
                <a:gd name="T65" fmla="*/ 122 h 493"/>
                <a:gd name="T66" fmla="*/ 314 w 564"/>
                <a:gd name="T67" fmla="*/ 104 h 493"/>
                <a:gd name="T68" fmla="*/ 341 w 564"/>
                <a:gd name="T69" fmla="*/ 75 h 493"/>
                <a:gd name="T70" fmla="*/ 320 w 564"/>
                <a:gd name="T71" fmla="*/ 38 h 493"/>
                <a:gd name="T72" fmla="*/ 351 w 564"/>
                <a:gd name="T73" fmla="*/ 14 h 493"/>
                <a:gd name="T74" fmla="*/ 367 w 564"/>
                <a:gd name="T75" fmla="*/ 41 h 493"/>
                <a:gd name="T76" fmla="*/ 379 w 564"/>
                <a:gd name="T77" fmla="*/ 29 h 493"/>
                <a:gd name="T78" fmla="*/ 399 w 564"/>
                <a:gd name="T79" fmla="*/ 42 h 493"/>
                <a:gd name="T80" fmla="*/ 395 w 564"/>
                <a:gd name="T81" fmla="*/ 17 h 493"/>
                <a:gd name="T82" fmla="*/ 436 w 564"/>
                <a:gd name="T83" fmla="*/ 21 h 493"/>
                <a:gd name="T84" fmla="*/ 453 w 564"/>
                <a:gd name="T85" fmla="*/ 22 h 493"/>
                <a:gd name="T86" fmla="*/ 495 w 564"/>
                <a:gd name="T87" fmla="*/ 8 h 493"/>
                <a:gd name="T88" fmla="*/ 518 w 564"/>
                <a:gd name="T89" fmla="*/ 42 h 493"/>
                <a:gd name="T90" fmla="*/ 564 w 564"/>
                <a:gd name="T91" fmla="*/ 5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4" h="493">
                  <a:moveTo>
                    <a:pt x="564" y="59"/>
                  </a:moveTo>
                  <a:lnTo>
                    <a:pt x="535" y="78"/>
                  </a:lnTo>
                  <a:lnTo>
                    <a:pt x="509" y="106"/>
                  </a:lnTo>
                  <a:lnTo>
                    <a:pt x="499" y="131"/>
                  </a:lnTo>
                  <a:lnTo>
                    <a:pt x="474" y="107"/>
                  </a:lnTo>
                  <a:lnTo>
                    <a:pt x="488" y="69"/>
                  </a:lnTo>
                  <a:lnTo>
                    <a:pt x="470" y="53"/>
                  </a:lnTo>
                  <a:lnTo>
                    <a:pt x="452" y="49"/>
                  </a:lnTo>
                  <a:lnTo>
                    <a:pt x="437" y="61"/>
                  </a:lnTo>
                  <a:lnTo>
                    <a:pt x="424" y="79"/>
                  </a:lnTo>
                  <a:lnTo>
                    <a:pt x="414" y="103"/>
                  </a:lnTo>
                  <a:lnTo>
                    <a:pt x="382" y="107"/>
                  </a:lnTo>
                  <a:lnTo>
                    <a:pt x="359" y="103"/>
                  </a:lnTo>
                  <a:lnTo>
                    <a:pt x="343" y="99"/>
                  </a:lnTo>
                  <a:lnTo>
                    <a:pt x="329" y="111"/>
                  </a:lnTo>
                  <a:lnTo>
                    <a:pt x="317" y="125"/>
                  </a:lnTo>
                  <a:lnTo>
                    <a:pt x="295" y="125"/>
                  </a:lnTo>
                  <a:lnTo>
                    <a:pt x="279" y="127"/>
                  </a:lnTo>
                  <a:lnTo>
                    <a:pt x="267" y="139"/>
                  </a:lnTo>
                  <a:lnTo>
                    <a:pt x="255" y="145"/>
                  </a:lnTo>
                  <a:lnTo>
                    <a:pt x="240" y="141"/>
                  </a:lnTo>
                  <a:lnTo>
                    <a:pt x="239" y="161"/>
                  </a:lnTo>
                  <a:lnTo>
                    <a:pt x="227" y="169"/>
                  </a:lnTo>
                  <a:lnTo>
                    <a:pt x="223" y="189"/>
                  </a:lnTo>
                  <a:lnTo>
                    <a:pt x="206" y="192"/>
                  </a:lnTo>
                  <a:lnTo>
                    <a:pt x="201" y="209"/>
                  </a:lnTo>
                  <a:lnTo>
                    <a:pt x="189" y="215"/>
                  </a:lnTo>
                  <a:lnTo>
                    <a:pt x="185" y="246"/>
                  </a:lnTo>
                  <a:lnTo>
                    <a:pt x="174" y="266"/>
                  </a:lnTo>
                  <a:lnTo>
                    <a:pt x="189" y="277"/>
                  </a:lnTo>
                  <a:lnTo>
                    <a:pt x="178" y="285"/>
                  </a:lnTo>
                  <a:lnTo>
                    <a:pt x="156" y="281"/>
                  </a:lnTo>
                  <a:lnTo>
                    <a:pt x="151" y="297"/>
                  </a:lnTo>
                  <a:lnTo>
                    <a:pt x="156" y="339"/>
                  </a:lnTo>
                  <a:lnTo>
                    <a:pt x="160" y="366"/>
                  </a:lnTo>
                  <a:lnTo>
                    <a:pt x="173" y="392"/>
                  </a:lnTo>
                  <a:lnTo>
                    <a:pt x="178" y="420"/>
                  </a:lnTo>
                  <a:lnTo>
                    <a:pt x="156" y="432"/>
                  </a:lnTo>
                  <a:lnTo>
                    <a:pt x="148" y="460"/>
                  </a:lnTo>
                  <a:lnTo>
                    <a:pt x="140" y="477"/>
                  </a:lnTo>
                  <a:lnTo>
                    <a:pt x="124" y="466"/>
                  </a:lnTo>
                  <a:lnTo>
                    <a:pt x="90" y="472"/>
                  </a:lnTo>
                  <a:lnTo>
                    <a:pt x="73" y="485"/>
                  </a:lnTo>
                  <a:lnTo>
                    <a:pt x="54" y="490"/>
                  </a:lnTo>
                  <a:lnTo>
                    <a:pt x="26" y="493"/>
                  </a:lnTo>
                  <a:lnTo>
                    <a:pt x="24" y="464"/>
                  </a:lnTo>
                  <a:lnTo>
                    <a:pt x="12" y="456"/>
                  </a:lnTo>
                  <a:lnTo>
                    <a:pt x="17" y="413"/>
                  </a:lnTo>
                  <a:lnTo>
                    <a:pt x="1" y="412"/>
                  </a:lnTo>
                  <a:lnTo>
                    <a:pt x="0" y="351"/>
                  </a:lnTo>
                  <a:lnTo>
                    <a:pt x="17" y="346"/>
                  </a:lnTo>
                  <a:lnTo>
                    <a:pt x="21" y="332"/>
                  </a:lnTo>
                  <a:lnTo>
                    <a:pt x="43" y="324"/>
                  </a:lnTo>
                  <a:lnTo>
                    <a:pt x="63" y="322"/>
                  </a:lnTo>
                  <a:lnTo>
                    <a:pt x="74" y="308"/>
                  </a:lnTo>
                  <a:lnTo>
                    <a:pt x="98" y="305"/>
                  </a:lnTo>
                  <a:lnTo>
                    <a:pt x="100" y="277"/>
                  </a:lnTo>
                  <a:lnTo>
                    <a:pt x="132" y="268"/>
                  </a:lnTo>
                  <a:lnTo>
                    <a:pt x="136" y="246"/>
                  </a:lnTo>
                  <a:lnTo>
                    <a:pt x="152" y="234"/>
                  </a:lnTo>
                  <a:lnTo>
                    <a:pt x="158" y="211"/>
                  </a:lnTo>
                  <a:lnTo>
                    <a:pt x="164" y="189"/>
                  </a:lnTo>
                  <a:lnTo>
                    <a:pt x="189" y="165"/>
                  </a:lnTo>
                  <a:lnTo>
                    <a:pt x="209" y="141"/>
                  </a:lnTo>
                  <a:lnTo>
                    <a:pt x="231" y="125"/>
                  </a:lnTo>
                  <a:lnTo>
                    <a:pt x="263" y="122"/>
                  </a:lnTo>
                  <a:lnTo>
                    <a:pt x="281" y="111"/>
                  </a:lnTo>
                  <a:lnTo>
                    <a:pt x="314" y="104"/>
                  </a:lnTo>
                  <a:lnTo>
                    <a:pt x="321" y="85"/>
                  </a:lnTo>
                  <a:lnTo>
                    <a:pt x="341" y="75"/>
                  </a:lnTo>
                  <a:lnTo>
                    <a:pt x="336" y="50"/>
                  </a:lnTo>
                  <a:lnTo>
                    <a:pt x="320" y="38"/>
                  </a:lnTo>
                  <a:lnTo>
                    <a:pt x="343" y="30"/>
                  </a:lnTo>
                  <a:lnTo>
                    <a:pt x="351" y="14"/>
                  </a:lnTo>
                  <a:lnTo>
                    <a:pt x="355" y="37"/>
                  </a:lnTo>
                  <a:lnTo>
                    <a:pt x="367" y="41"/>
                  </a:lnTo>
                  <a:lnTo>
                    <a:pt x="367" y="29"/>
                  </a:lnTo>
                  <a:lnTo>
                    <a:pt x="379" y="29"/>
                  </a:lnTo>
                  <a:lnTo>
                    <a:pt x="383" y="38"/>
                  </a:lnTo>
                  <a:lnTo>
                    <a:pt x="399" y="42"/>
                  </a:lnTo>
                  <a:lnTo>
                    <a:pt x="407" y="25"/>
                  </a:lnTo>
                  <a:lnTo>
                    <a:pt x="395" y="17"/>
                  </a:lnTo>
                  <a:lnTo>
                    <a:pt x="416" y="4"/>
                  </a:lnTo>
                  <a:lnTo>
                    <a:pt x="436" y="21"/>
                  </a:lnTo>
                  <a:lnTo>
                    <a:pt x="448" y="0"/>
                  </a:lnTo>
                  <a:lnTo>
                    <a:pt x="453" y="22"/>
                  </a:lnTo>
                  <a:lnTo>
                    <a:pt x="474" y="25"/>
                  </a:lnTo>
                  <a:lnTo>
                    <a:pt x="495" y="8"/>
                  </a:lnTo>
                  <a:lnTo>
                    <a:pt x="522" y="25"/>
                  </a:lnTo>
                  <a:lnTo>
                    <a:pt x="518" y="42"/>
                  </a:lnTo>
                  <a:lnTo>
                    <a:pt x="564" y="59"/>
                  </a:lnTo>
                  <a:lnTo>
                    <a:pt x="564" y="5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7" name="Freeform 317">
              <a:extLst>
                <a:ext uri="{FF2B5EF4-FFF2-40B4-BE49-F238E27FC236}">
                  <a16:creationId xmlns:a16="http://schemas.microsoft.com/office/drawing/2014/main" id="{2032E965-121E-5710-7846-57E95E380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214" y="2748045"/>
              <a:ext cx="577318" cy="576029"/>
            </a:xfrm>
            <a:custGeom>
              <a:avLst/>
              <a:gdLst>
                <a:gd name="T0" fmla="*/ 262 w 272"/>
                <a:gd name="T1" fmla="*/ 82 h 284"/>
                <a:gd name="T2" fmla="*/ 266 w 272"/>
                <a:gd name="T3" fmla="*/ 116 h 284"/>
                <a:gd name="T4" fmla="*/ 251 w 272"/>
                <a:gd name="T5" fmla="*/ 120 h 284"/>
                <a:gd name="T6" fmla="*/ 240 w 272"/>
                <a:gd name="T7" fmla="*/ 134 h 284"/>
                <a:gd name="T8" fmla="*/ 237 w 272"/>
                <a:gd name="T9" fmla="*/ 150 h 284"/>
                <a:gd name="T10" fmla="*/ 250 w 272"/>
                <a:gd name="T11" fmla="*/ 161 h 284"/>
                <a:gd name="T12" fmla="*/ 250 w 272"/>
                <a:gd name="T13" fmla="*/ 178 h 284"/>
                <a:gd name="T14" fmla="*/ 239 w 272"/>
                <a:gd name="T15" fmla="*/ 191 h 284"/>
                <a:gd name="T16" fmla="*/ 242 w 272"/>
                <a:gd name="T17" fmla="*/ 214 h 284"/>
                <a:gd name="T18" fmla="*/ 260 w 272"/>
                <a:gd name="T19" fmla="*/ 222 h 284"/>
                <a:gd name="T20" fmla="*/ 260 w 272"/>
                <a:gd name="T21" fmla="*/ 237 h 284"/>
                <a:gd name="T22" fmla="*/ 247 w 272"/>
                <a:gd name="T23" fmla="*/ 261 h 284"/>
                <a:gd name="T24" fmla="*/ 229 w 272"/>
                <a:gd name="T25" fmla="*/ 256 h 284"/>
                <a:gd name="T26" fmla="*/ 214 w 272"/>
                <a:gd name="T27" fmla="*/ 245 h 284"/>
                <a:gd name="T28" fmla="*/ 194 w 272"/>
                <a:gd name="T29" fmla="*/ 245 h 284"/>
                <a:gd name="T30" fmla="*/ 177 w 272"/>
                <a:gd name="T31" fmla="*/ 247 h 284"/>
                <a:gd name="T32" fmla="*/ 168 w 272"/>
                <a:gd name="T33" fmla="*/ 265 h 284"/>
                <a:gd name="T34" fmla="*/ 173 w 272"/>
                <a:gd name="T35" fmla="*/ 281 h 284"/>
                <a:gd name="T36" fmla="*/ 128 w 272"/>
                <a:gd name="T37" fmla="*/ 284 h 284"/>
                <a:gd name="T38" fmla="*/ 112 w 272"/>
                <a:gd name="T39" fmla="*/ 269 h 284"/>
                <a:gd name="T40" fmla="*/ 81 w 272"/>
                <a:gd name="T41" fmla="*/ 267 h 284"/>
                <a:gd name="T42" fmla="*/ 50 w 272"/>
                <a:gd name="T43" fmla="*/ 257 h 284"/>
                <a:gd name="T44" fmla="*/ 58 w 272"/>
                <a:gd name="T45" fmla="*/ 243 h 284"/>
                <a:gd name="T46" fmla="*/ 66 w 272"/>
                <a:gd name="T47" fmla="*/ 185 h 284"/>
                <a:gd name="T48" fmla="*/ 78 w 272"/>
                <a:gd name="T49" fmla="*/ 179 h 284"/>
                <a:gd name="T50" fmla="*/ 63 w 272"/>
                <a:gd name="T51" fmla="*/ 165 h 284"/>
                <a:gd name="T52" fmla="*/ 55 w 272"/>
                <a:gd name="T53" fmla="*/ 142 h 284"/>
                <a:gd name="T54" fmla="*/ 42 w 272"/>
                <a:gd name="T55" fmla="*/ 126 h 284"/>
                <a:gd name="T56" fmla="*/ 29 w 272"/>
                <a:gd name="T57" fmla="*/ 121 h 284"/>
                <a:gd name="T58" fmla="*/ 0 w 272"/>
                <a:gd name="T59" fmla="*/ 107 h 284"/>
                <a:gd name="T60" fmla="*/ 1 w 272"/>
                <a:gd name="T61" fmla="*/ 96 h 284"/>
                <a:gd name="T62" fmla="*/ 1 w 272"/>
                <a:gd name="T63" fmla="*/ 91 h 284"/>
                <a:gd name="T64" fmla="*/ 24 w 272"/>
                <a:gd name="T65" fmla="*/ 87 h 284"/>
                <a:gd name="T66" fmla="*/ 28 w 272"/>
                <a:gd name="T67" fmla="*/ 84 h 284"/>
                <a:gd name="T68" fmla="*/ 38 w 272"/>
                <a:gd name="T69" fmla="*/ 79 h 284"/>
                <a:gd name="T70" fmla="*/ 58 w 272"/>
                <a:gd name="T71" fmla="*/ 76 h 284"/>
                <a:gd name="T72" fmla="*/ 62 w 272"/>
                <a:gd name="T73" fmla="*/ 62 h 284"/>
                <a:gd name="T74" fmla="*/ 55 w 272"/>
                <a:gd name="T75" fmla="*/ 50 h 284"/>
                <a:gd name="T76" fmla="*/ 67 w 272"/>
                <a:gd name="T77" fmla="*/ 46 h 284"/>
                <a:gd name="T78" fmla="*/ 81 w 272"/>
                <a:gd name="T79" fmla="*/ 60 h 284"/>
                <a:gd name="T80" fmla="*/ 98 w 272"/>
                <a:gd name="T81" fmla="*/ 58 h 284"/>
                <a:gd name="T82" fmla="*/ 102 w 272"/>
                <a:gd name="T83" fmla="*/ 45 h 284"/>
                <a:gd name="T84" fmla="*/ 120 w 272"/>
                <a:gd name="T85" fmla="*/ 46 h 284"/>
                <a:gd name="T86" fmla="*/ 124 w 272"/>
                <a:gd name="T87" fmla="*/ 34 h 284"/>
                <a:gd name="T88" fmla="*/ 136 w 272"/>
                <a:gd name="T89" fmla="*/ 25 h 284"/>
                <a:gd name="T90" fmla="*/ 143 w 272"/>
                <a:gd name="T91" fmla="*/ 4 h 284"/>
                <a:gd name="T92" fmla="*/ 165 w 272"/>
                <a:gd name="T93" fmla="*/ 0 h 284"/>
                <a:gd name="T94" fmla="*/ 164 w 272"/>
                <a:gd name="T95" fmla="*/ 13 h 284"/>
                <a:gd name="T96" fmla="*/ 181 w 272"/>
                <a:gd name="T97" fmla="*/ 23 h 284"/>
                <a:gd name="T98" fmla="*/ 192 w 272"/>
                <a:gd name="T99" fmla="*/ 43 h 284"/>
                <a:gd name="T100" fmla="*/ 218 w 272"/>
                <a:gd name="T101" fmla="*/ 54 h 284"/>
                <a:gd name="T102" fmla="*/ 250 w 272"/>
                <a:gd name="T103" fmla="*/ 51 h 284"/>
                <a:gd name="T104" fmla="*/ 272 w 272"/>
                <a:gd name="T105" fmla="*/ 70 h 284"/>
                <a:gd name="T106" fmla="*/ 262 w 272"/>
                <a:gd name="T107" fmla="*/ 82 h 284"/>
                <a:gd name="T108" fmla="*/ 262 w 272"/>
                <a:gd name="T109" fmla="*/ 8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2" h="284">
                  <a:moveTo>
                    <a:pt x="262" y="82"/>
                  </a:moveTo>
                  <a:lnTo>
                    <a:pt x="266" y="116"/>
                  </a:lnTo>
                  <a:lnTo>
                    <a:pt x="251" y="120"/>
                  </a:lnTo>
                  <a:lnTo>
                    <a:pt x="240" y="134"/>
                  </a:lnTo>
                  <a:lnTo>
                    <a:pt x="237" y="150"/>
                  </a:lnTo>
                  <a:lnTo>
                    <a:pt x="250" y="161"/>
                  </a:lnTo>
                  <a:lnTo>
                    <a:pt x="250" y="178"/>
                  </a:lnTo>
                  <a:lnTo>
                    <a:pt x="239" y="191"/>
                  </a:lnTo>
                  <a:lnTo>
                    <a:pt x="242" y="214"/>
                  </a:lnTo>
                  <a:lnTo>
                    <a:pt x="260" y="222"/>
                  </a:lnTo>
                  <a:lnTo>
                    <a:pt x="260" y="237"/>
                  </a:lnTo>
                  <a:lnTo>
                    <a:pt x="247" y="261"/>
                  </a:lnTo>
                  <a:lnTo>
                    <a:pt x="229" y="256"/>
                  </a:lnTo>
                  <a:lnTo>
                    <a:pt x="214" y="245"/>
                  </a:lnTo>
                  <a:lnTo>
                    <a:pt x="194" y="245"/>
                  </a:lnTo>
                  <a:lnTo>
                    <a:pt x="177" y="247"/>
                  </a:lnTo>
                  <a:lnTo>
                    <a:pt x="168" y="265"/>
                  </a:lnTo>
                  <a:lnTo>
                    <a:pt x="173" y="281"/>
                  </a:lnTo>
                  <a:lnTo>
                    <a:pt x="128" y="284"/>
                  </a:lnTo>
                  <a:lnTo>
                    <a:pt x="112" y="269"/>
                  </a:lnTo>
                  <a:lnTo>
                    <a:pt x="81" y="267"/>
                  </a:lnTo>
                  <a:lnTo>
                    <a:pt x="50" y="257"/>
                  </a:lnTo>
                  <a:lnTo>
                    <a:pt x="58" y="243"/>
                  </a:lnTo>
                  <a:lnTo>
                    <a:pt x="66" y="185"/>
                  </a:lnTo>
                  <a:lnTo>
                    <a:pt x="78" y="179"/>
                  </a:lnTo>
                  <a:lnTo>
                    <a:pt x="63" y="165"/>
                  </a:lnTo>
                  <a:lnTo>
                    <a:pt x="55" y="142"/>
                  </a:lnTo>
                  <a:lnTo>
                    <a:pt x="42" y="126"/>
                  </a:lnTo>
                  <a:lnTo>
                    <a:pt x="29" y="121"/>
                  </a:lnTo>
                  <a:lnTo>
                    <a:pt x="0" y="107"/>
                  </a:lnTo>
                  <a:lnTo>
                    <a:pt x="1" y="96"/>
                  </a:lnTo>
                  <a:lnTo>
                    <a:pt x="1" y="91"/>
                  </a:lnTo>
                  <a:lnTo>
                    <a:pt x="24" y="87"/>
                  </a:lnTo>
                  <a:lnTo>
                    <a:pt x="28" y="84"/>
                  </a:lnTo>
                  <a:lnTo>
                    <a:pt x="38" y="79"/>
                  </a:lnTo>
                  <a:lnTo>
                    <a:pt x="58" y="76"/>
                  </a:lnTo>
                  <a:lnTo>
                    <a:pt x="62" y="62"/>
                  </a:lnTo>
                  <a:lnTo>
                    <a:pt x="55" y="50"/>
                  </a:lnTo>
                  <a:lnTo>
                    <a:pt x="67" y="46"/>
                  </a:lnTo>
                  <a:lnTo>
                    <a:pt x="81" y="60"/>
                  </a:lnTo>
                  <a:lnTo>
                    <a:pt x="98" y="58"/>
                  </a:lnTo>
                  <a:lnTo>
                    <a:pt x="102" y="45"/>
                  </a:lnTo>
                  <a:lnTo>
                    <a:pt x="120" y="46"/>
                  </a:lnTo>
                  <a:lnTo>
                    <a:pt x="124" y="34"/>
                  </a:lnTo>
                  <a:lnTo>
                    <a:pt x="136" y="25"/>
                  </a:lnTo>
                  <a:lnTo>
                    <a:pt x="143" y="4"/>
                  </a:lnTo>
                  <a:lnTo>
                    <a:pt x="165" y="0"/>
                  </a:lnTo>
                  <a:lnTo>
                    <a:pt x="164" y="13"/>
                  </a:lnTo>
                  <a:lnTo>
                    <a:pt x="181" y="23"/>
                  </a:lnTo>
                  <a:lnTo>
                    <a:pt x="192" y="43"/>
                  </a:lnTo>
                  <a:lnTo>
                    <a:pt x="218" y="54"/>
                  </a:lnTo>
                  <a:lnTo>
                    <a:pt x="250" y="51"/>
                  </a:lnTo>
                  <a:lnTo>
                    <a:pt x="272" y="70"/>
                  </a:lnTo>
                  <a:lnTo>
                    <a:pt x="262" y="82"/>
                  </a:lnTo>
                  <a:lnTo>
                    <a:pt x="262" y="8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8" name="Freeform 318">
              <a:extLst>
                <a:ext uri="{FF2B5EF4-FFF2-40B4-BE49-F238E27FC236}">
                  <a16:creationId xmlns:a16="http://schemas.microsoft.com/office/drawing/2014/main" id="{A9003044-69BB-0736-41F1-3C6446C66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3490" y="3017806"/>
              <a:ext cx="585807" cy="555746"/>
            </a:xfrm>
            <a:custGeom>
              <a:avLst/>
              <a:gdLst>
                <a:gd name="T0" fmla="*/ 268 w 276"/>
                <a:gd name="T1" fmla="*/ 230 h 274"/>
                <a:gd name="T2" fmla="*/ 249 w 276"/>
                <a:gd name="T3" fmla="*/ 217 h 274"/>
                <a:gd name="T4" fmla="*/ 234 w 276"/>
                <a:gd name="T5" fmla="*/ 222 h 274"/>
                <a:gd name="T6" fmla="*/ 231 w 276"/>
                <a:gd name="T7" fmla="*/ 234 h 274"/>
                <a:gd name="T8" fmla="*/ 239 w 276"/>
                <a:gd name="T9" fmla="*/ 251 h 274"/>
                <a:gd name="T10" fmla="*/ 231 w 276"/>
                <a:gd name="T11" fmla="*/ 260 h 274"/>
                <a:gd name="T12" fmla="*/ 224 w 276"/>
                <a:gd name="T13" fmla="*/ 274 h 274"/>
                <a:gd name="T14" fmla="*/ 210 w 276"/>
                <a:gd name="T15" fmla="*/ 272 h 274"/>
                <a:gd name="T16" fmla="*/ 213 w 276"/>
                <a:gd name="T17" fmla="*/ 246 h 274"/>
                <a:gd name="T18" fmla="*/ 213 w 276"/>
                <a:gd name="T19" fmla="*/ 231 h 274"/>
                <a:gd name="T20" fmla="*/ 197 w 276"/>
                <a:gd name="T21" fmla="*/ 221 h 274"/>
                <a:gd name="T22" fmla="*/ 189 w 276"/>
                <a:gd name="T23" fmla="*/ 206 h 274"/>
                <a:gd name="T24" fmla="*/ 175 w 276"/>
                <a:gd name="T25" fmla="*/ 205 h 274"/>
                <a:gd name="T26" fmla="*/ 176 w 276"/>
                <a:gd name="T27" fmla="*/ 190 h 274"/>
                <a:gd name="T28" fmla="*/ 143 w 276"/>
                <a:gd name="T29" fmla="*/ 180 h 274"/>
                <a:gd name="T30" fmla="*/ 120 w 276"/>
                <a:gd name="T31" fmla="*/ 160 h 274"/>
                <a:gd name="T32" fmla="*/ 109 w 276"/>
                <a:gd name="T33" fmla="*/ 151 h 274"/>
                <a:gd name="T34" fmla="*/ 94 w 276"/>
                <a:gd name="T35" fmla="*/ 140 h 274"/>
                <a:gd name="T36" fmla="*/ 87 w 276"/>
                <a:gd name="T37" fmla="*/ 112 h 274"/>
                <a:gd name="T38" fmla="*/ 79 w 276"/>
                <a:gd name="T39" fmla="*/ 97 h 274"/>
                <a:gd name="T40" fmla="*/ 54 w 276"/>
                <a:gd name="T41" fmla="*/ 91 h 274"/>
                <a:gd name="T42" fmla="*/ 48 w 276"/>
                <a:gd name="T43" fmla="*/ 104 h 274"/>
                <a:gd name="T44" fmla="*/ 21 w 276"/>
                <a:gd name="T45" fmla="*/ 104 h 274"/>
                <a:gd name="T46" fmla="*/ 21 w 276"/>
                <a:gd name="T47" fmla="*/ 89 h 274"/>
                <a:gd name="T48" fmla="*/ 3 w 276"/>
                <a:gd name="T49" fmla="*/ 81 h 274"/>
                <a:gd name="T50" fmla="*/ 0 w 276"/>
                <a:gd name="T51" fmla="*/ 58 h 274"/>
                <a:gd name="T52" fmla="*/ 11 w 276"/>
                <a:gd name="T53" fmla="*/ 45 h 274"/>
                <a:gd name="T54" fmla="*/ 11 w 276"/>
                <a:gd name="T55" fmla="*/ 28 h 274"/>
                <a:gd name="T56" fmla="*/ 33 w 276"/>
                <a:gd name="T57" fmla="*/ 27 h 274"/>
                <a:gd name="T58" fmla="*/ 42 w 276"/>
                <a:gd name="T59" fmla="*/ 17 h 274"/>
                <a:gd name="T60" fmla="*/ 50 w 276"/>
                <a:gd name="T61" fmla="*/ 28 h 274"/>
                <a:gd name="T62" fmla="*/ 57 w 276"/>
                <a:gd name="T63" fmla="*/ 19 h 274"/>
                <a:gd name="T64" fmla="*/ 66 w 276"/>
                <a:gd name="T65" fmla="*/ 24 h 274"/>
                <a:gd name="T66" fmla="*/ 74 w 276"/>
                <a:gd name="T67" fmla="*/ 5 h 274"/>
                <a:gd name="T68" fmla="*/ 85 w 276"/>
                <a:gd name="T69" fmla="*/ 11 h 274"/>
                <a:gd name="T70" fmla="*/ 109 w 276"/>
                <a:gd name="T71" fmla="*/ 11 h 274"/>
                <a:gd name="T72" fmla="*/ 130 w 276"/>
                <a:gd name="T73" fmla="*/ 0 h 274"/>
                <a:gd name="T74" fmla="*/ 143 w 276"/>
                <a:gd name="T75" fmla="*/ 16 h 274"/>
                <a:gd name="T76" fmla="*/ 148 w 276"/>
                <a:gd name="T77" fmla="*/ 34 h 274"/>
                <a:gd name="T78" fmla="*/ 136 w 276"/>
                <a:gd name="T79" fmla="*/ 45 h 274"/>
                <a:gd name="T80" fmla="*/ 130 w 276"/>
                <a:gd name="T81" fmla="*/ 66 h 274"/>
                <a:gd name="T82" fmla="*/ 131 w 276"/>
                <a:gd name="T83" fmla="*/ 82 h 274"/>
                <a:gd name="T84" fmla="*/ 142 w 276"/>
                <a:gd name="T85" fmla="*/ 87 h 274"/>
                <a:gd name="T86" fmla="*/ 155 w 276"/>
                <a:gd name="T87" fmla="*/ 112 h 274"/>
                <a:gd name="T88" fmla="*/ 172 w 276"/>
                <a:gd name="T89" fmla="*/ 136 h 274"/>
                <a:gd name="T90" fmla="*/ 200 w 276"/>
                <a:gd name="T91" fmla="*/ 163 h 274"/>
                <a:gd name="T92" fmla="*/ 214 w 276"/>
                <a:gd name="T93" fmla="*/ 164 h 274"/>
                <a:gd name="T94" fmla="*/ 226 w 276"/>
                <a:gd name="T95" fmla="*/ 160 h 274"/>
                <a:gd name="T96" fmla="*/ 227 w 276"/>
                <a:gd name="T97" fmla="*/ 171 h 274"/>
                <a:gd name="T98" fmla="*/ 235 w 276"/>
                <a:gd name="T99" fmla="*/ 180 h 274"/>
                <a:gd name="T100" fmla="*/ 242 w 276"/>
                <a:gd name="T101" fmla="*/ 190 h 274"/>
                <a:gd name="T102" fmla="*/ 254 w 276"/>
                <a:gd name="T103" fmla="*/ 200 h 274"/>
                <a:gd name="T104" fmla="*/ 265 w 276"/>
                <a:gd name="T105" fmla="*/ 209 h 274"/>
                <a:gd name="T106" fmla="*/ 276 w 276"/>
                <a:gd name="T107" fmla="*/ 225 h 274"/>
                <a:gd name="T108" fmla="*/ 268 w 276"/>
                <a:gd name="T109" fmla="*/ 230 h 274"/>
                <a:gd name="T110" fmla="*/ 268 w 276"/>
                <a:gd name="T111" fmla="*/ 23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6" h="274">
                  <a:moveTo>
                    <a:pt x="268" y="230"/>
                  </a:moveTo>
                  <a:lnTo>
                    <a:pt x="249" y="217"/>
                  </a:lnTo>
                  <a:lnTo>
                    <a:pt x="234" y="222"/>
                  </a:lnTo>
                  <a:lnTo>
                    <a:pt x="231" y="234"/>
                  </a:lnTo>
                  <a:lnTo>
                    <a:pt x="239" y="251"/>
                  </a:lnTo>
                  <a:lnTo>
                    <a:pt x="231" y="260"/>
                  </a:lnTo>
                  <a:lnTo>
                    <a:pt x="224" y="274"/>
                  </a:lnTo>
                  <a:lnTo>
                    <a:pt x="210" y="272"/>
                  </a:lnTo>
                  <a:lnTo>
                    <a:pt x="213" y="246"/>
                  </a:lnTo>
                  <a:lnTo>
                    <a:pt x="213" y="231"/>
                  </a:lnTo>
                  <a:lnTo>
                    <a:pt x="197" y="221"/>
                  </a:lnTo>
                  <a:lnTo>
                    <a:pt x="189" y="206"/>
                  </a:lnTo>
                  <a:lnTo>
                    <a:pt x="175" y="205"/>
                  </a:lnTo>
                  <a:lnTo>
                    <a:pt x="176" y="190"/>
                  </a:lnTo>
                  <a:lnTo>
                    <a:pt x="143" y="180"/>
                  </a:lnTo>
                  <a:lnTo>
                    <a:pt x="120" y="160"/>
                  </a:lnTo>
                  <a:lnTo>
                    <a:pt x="109" y="151"/>
                  </a:lnTo>
                  <a:lnTo>
                    <a:pt x="94" y="140"/>
                  </a:lnTo>
                  <a:lnTo>
                    <a:pt x="87" y="112"/>
                  </a:lnTo>
                  <a:lnTo>
                    <a:pt x="79" y="97"/>
                  </a:lnTo>
                  <a:lnTo>
                    <a:pt x="54" y="91"/>
                  </a:lnTo>
                  <a:lnTo>
                    <a:pt x="48" y="104"/>
                  </a:lnTo>
                  <a:lnTo>
                    <a:pt x="21" y="104"/>
                  </a:lnTo>
                  <a:lnTo>
                    <a:pt x="21" y="89"/>
                  </a:lnTo>
                  <a:lnTo>
                    <a:pt x="3" y="81"/>
                  </a:lnTo>
                  <a:lnTo>
                    <a:pt x="0" y="58"/>
                  </a:lnTo>
                  <a:lnTo>
                    <a:pt x="11" y="45"/>
                  </a:lnTo>
                  <a:lnTo>
                    <a:pt x="11" y="28"/>
                  </a:lnTo>
                  <a:lnTo>
                    <a:pt x="33" y="27"/>
                  </a:lnTo>
                  <a:lnTo>
                    <a:pt x="42" y="17"/>
                  </a:lnTo>
                  <a:lnTo>
                    <a:pt x="50" y="28"/>
                  </a:lnTo>
                  <a:lnTo>
                    <a:pt x="57" y="19"/>
                  </a:lnTo>
                  <a:lnTo>
                    <a:pt x="66" y="24"/>
                  </a:lnTo>
                  <a:lnTo>
                    <a:pt x="74" y="5"/>
                  </a:lnTo>
                  <a:lnTo>
                    <a:pt x="85" y="11"/>
                  </a:lnTo>
                  <a:lnTo>
                    <a:pt x="109" y="11"/>
                  </a:lnTo>
                  <a:lnTo>
                    <a:pt x="130" y="0"/>
                  </a:lnTo>
                  <a:lnTo>
                    <a:pt x="143" y="16"/>
                  </a:lnTo>
                  <a:lnTo>
                    <a:pt x="148" y="34"/>
                  </a:lnTo>
                  <a:lnTo>
                    <a:pt x="136" y="45"/>
                  </a:lnTo>
                  <a:lnTo>
                    <a:pt x="130" y="66"/>
                  </a:lnTo>
                  <a:lnTo>
                    <a:pt x="131" y="82"/>
                  </a:lnTo>
                  <a:lnTo>
                    <a:pt x="142" y="87"/>
                  </a:lnTo>
                  <a:lnTo>
                    <a:pt x="155" y="112"/>
                  </a:lnTo>
                  <a:lnTo>
                    <a:pt x="172" y="136"/>
                  </a:lnTo>
                  <a:lnTo>
                    <a:pt x="200" y="163"/>
                  </a:lnTo>
                  <a:lnTo>
                    <a:pt x="214" y="164"/>
                  </a:lnTo>
                  <a:lnTo>
                    <a:pt x="226" y="160"/>
                  </a:lnTo>
                  <a:lnTo>
                    <a:pt x="227" y="171"/>
                  </a:lnTo>
                  <a:lnTo>
                    <a:pt x="235" y="180"/>
                  </a:lnTo>
                  <a:lnTo>
                    <a:pt x="242" y="190"/>
                  </a:lnTo>
                  <a:lnTo>
                    <a:pt x="254" y="200"/>
                  </a:lnTo>
                  <a:lnTo>
                    <a:pt x="265" y="209"/>
                  </a:lnTo>
                  <a:lnTo>
                    <a:pt x="276" y="225"/>
                  </a:lnTo>
                  <a:lnTo>
                    <a:pt x="268" y="230"/>
                  </a:lnTo>
                  <a:lnTo>
                    <a:pt x="268" y="230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9" name="Freeform 319">
              <a:extLst>
                <a:ext uri="{FF2B5EF4-FFF2-40B4-BE49-F238E27FC236}">
                  <a16:creationId xmlns:a16="http://schemas.microsoft.com/office/drawing/2014/main" id="{A49955A5-2993-1D1E-123D-596BF7F98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108" y="3236858"/>
              <a:ext cx="594297" cy="450276"/>
            </a:xfrm>
            <a:custGeom>
              <a:avLst/>
              <a:gdLst>
                <a:gd name="T0" fmla="*/ 262 w 280"/>
                <a:gd name="T1" fmla="*/ 59 h 222"/>
                <a:gd name="T2" fmla="*/ 250 w 280"/>
                <a:gd name="T3" fmla="*/ 70 h 222"/>
                <a:gd name="T4" fmla="*/ 231 w 280"/>
                <a:gd name="T5" fmla="*/ 94 h 222"/>
                <a:gd name="T6" fmla="*/ 213 w 280"/>
                <a:gd name="T7" fmla="*/ 98 h 222"/>
                <a:gd name="T8" fmla="*/ 203 w 280"/>
                <a:gd name="T9" fmla="*/ 114 h 222"/>
                <a:gd name="T10" fmla="*/ 192 w 280"/>
                <a:gd name="T11" fmla="*/ 129 h 222"/>
                <a:gd name="T12" fmla="*/ 207 w 280"/>
                <a:gd name="T13" fmla="*/ 148 h 222"/>
                <a:gd name="T14" fmla="*/ 203 w 280"/>
                <a:gd name="T15" fmla="*/ 164 h 222"/>
                <a:gd name="T16" fmla="*/ 192 w 280"/>
                <a:gd name="T17" fmla="*/ 179 h 222"/>
                <a:gd name="T18" fmla="*/ 174 w 280"/>
                <a:gd name="T19" fmla="*/ 188 h 222"/>
                <a:gd name="T20" fmla="*/ 174 w 280"/>
                <a:gd name="T21" fmla="*/ 203 h 222"/>
                <a:gd name="T22" fmla="*/ 162 w 280"/>
                <a:gd name="T23" fmla="*/ 213 h 222"/>
                <a:gd name="T24" fmla="*/ 107 w 280"/>
                <a:gd name="T25" fmla="*/ 210 h 222"/>
                <a:gd name="T26" fmla="*/ 96 w 280"/>
                <a:gd name="T27" fmla="*/ 218 h 222"/>
                <a:gd name="T28" fmla="*/ 80 w 280"/>
                <a:gd name="T29" fmla="*/ 222 h 222"/>
                <a:gd name="T30" fmla="*/ 65 w 280"/>
                <a:gd name="T31" fmla="*/ 213 h 222"/>
                <a:gd name="T32" fmla="*/ 65 w 280"/>
                <a:gd name="T33" fmla="*/ 197 h 222"/>
                <a:gd name="T34" fmla="*/ 50 w 280"/>
                <a:gd name="T35" fmla="*/ 195 h 222"/>
                <a:gd name="T36" fmla="*/ 49 w 280"/>
                <a:gd name="T37" fmla="*/ 179 h 222"/>
                <a:gd name="T38" fmla="*/ 46 w 280"/>
                <a:gd name="T39" fmla="*/ 144 h 222"/>
                <a:gd name="T40" fmla="*/ 34 w 280"/>
                <a:gd name="T41" fmla="*/ 134 h 222"/>
                <a:gd name="T42" fmla="*/ 45 w 280"/>
                <a:gd name="T43" fmla="*/ 125 h 222"/>
                <a:gd name="T44" fmla="*/ 53 w 280"/>
                <a:gd name="T45" fmla="*/ 80 h 222"/>
                <a:gd name="T46" fmla="*/ 58 w 280"/>
                <a:gd name="T47" fmla="*/ 72 h 222"/>
                <a:gd name="T48" fmla="*/ 62 w 280"/>
                <a:gd name="T49" fmla="*/ 64 h 222"/>
                <a:gd name="T50" fmla="*/ 57 w 280"/>
                <a:gd name="T51" fmla="*/ 56 h 222"/>
                <a:gd name="T52" fmla="*/ 41 w 280"/>
                <a:gd name="T53" fmla="*/ 63 h 222"/>
                <a:gd name="T54" fmla="*/ 18 w 280"/>
                <a:gd name="T55" fmla="*/ 64 h 222"/>
                <a:gd name="T56" fmla="*/ 14 w 280"/>
                <a:gd name="T57" fmla="*/ 48 h 222"/>
                <a:gd name="T58" fmla="*/ 3 w 280"/>
                <a:gd name="T59" fmla="*/ 36 h 222"/>
                <a:gd name="T60" fmla="*/ 0 w 280"/>
                <a:gd name="T61" fmla="*/ 18 h 222"/>
                <a:gd name="T62" fmla="*/ 12 w 280"/>
                <a:gd name="T63" fmla="*/ 14 h 222"/>
                <a:gd name="T64" fmla="*/ 8 w 280"/>
                <a:gd name="T65" fmla="*/ 2 h 222"/>
                <a:gd name="T66" fmla="*/ 86 w 280"/>
                <a:gd name="T67" fmla="*/ 0 h 222"/>
                <a:gd name="T68" fmla="*/ 103 w 280"/>
                <a:gd name="T69" fmla="*/ 10 h 222"/>
                <a:gd name="T70" fmla="*/ 123 w 280"/>
                <a:gd name="T71" fmla="*/ 4 h 222"/>
                <a:gd name="T72" fmla="*/ 157 w 280"/>
                <a:gd name="T73" fmla="*/ 16 h 222"/>
                <a:gd name="T74" fmla="*/ 188 w 280"/>
                <a:gd name="T75" fmla="*/ 26 h 222"/>
                <a:gd name="T76" fmla="*/ 219 w 280"/>
                <a:gd name="T77" fmla="*/ 28 h 222"/>
                <a:gd name="T78" fmla="*/ 235 w 280"/>
                <a:gd name="T79" fmla="*/ 43 h 222"/>
                <a:gd name="T80" fmla="*/ 280 w 280"/>
                <a:gd name="T81" fmla="*/ 40 h 222"/>
                <a:gd name="T82" fmla="*/ 262 w 280"/>
                <a:gd name="T83" fmla="*/ 59 h 222"/>
                <a:gd name="T84" fmla="*/ 262 w 280"/>
                <a:gd name="T85" fmla="*/ 5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0" h="222">
                  <a:moveTo>
                    <a:pt x="262" y="59"/>
                  </a:moveTo>
                  <a:lnTo>
                    <a:pt x="250" y="70"/>
                  </a:lnTo>
                  <a:lnTo>
                    <a:pt x="231" y="94"/>
                  </a:lnTo>
                  <a:lnTo>
                    <a:pt x="213" y="98"/>
                  </a:lnTo>
                  <a:lnTo>
                    <a:pt x="203" y="114"/>
                  </a:lnTo>
                  <a:lnTo>
                    <a:pt x="192" y="129"/>
                  </a:lnTo>
                  <a:lnTo>
                    <a:pt x="207" y="148"/>
                  </a:lnTo>
                  <a:lnTo>
                    <a:pt x="203" y="164"/>
                  </a:lnTo>
                  <a:lnTo>
                    <a:pt x="192" y="179"/>
                  </a:lnTo>
                  <a:lnTo>
                    <a:pt x="174" y="188"/>
                  </a:lnTo>
                  <a:lnTo>
                    <a:pt x="174" y="203"/>
                  </a:lnTo>
                  <a:lnTo>
                    <a:pt x="162" y="213"/>
                  </a:lnTo>
                  <a:lnTo>
                    <a:pt x="107" y="210"/>
                  </a:lnTo>
                  <a:lnTo>
                    <a:pt x="96" y="218"/>
                  </a:lnTo>
                  <a:lnTo>
                    <a:pt x="80" y="222"/>
                  </a:lnTo>
                  <a:lnTo>
                    <a:pt x="65" y="213"/>
                  </a:lnTo>
                  <a:lnTo>
                    <a:pt x="65" y="197"/>
                  </a:lnTo>
                  <a:lnTo>
                    <a:pt x="50" y="195"/>
                  </a:lnTo>
                  <a:lnTo>
                    <a:pt x="49" y="179"/>
                  </a:lnTo>
                  <a:lnTo>
                    <a:pt x="46" y="144"/>
                  </a:lnTo>
                  <a:lnTo>
                    <a:pt x="34" y="134"/>
                  </a:lnTo>
                  <a:lnTo>
                    <a:pt x="45" y="125"/>
                  </a:lnTo>
                  <a:lnTo>
                    <a:pt x="53" y="80"/>
                  </a:lnTo>
                  <a:lnTo>
                    <a:pt x="58" y="72"/>
                  </a:lnTo>
                  <a:lnTo>
                    <a:pt x="62" y="64"/>
                  </a:lnTo>
                  <a:lnTo>
                    <a:pt x="57" y="56"/>
                  </a:lnTo>
                  <a:lnTo>
                    <a:pt x="41" y="63"/>
                  </a:lnTo>
                  <a:lnTo>
                    <a:pt x="18" y="64"/>
                  </a:lnTo>
                  <a:lnTo>
                    <a:pt x="14" y="48"/>
                  </a:lnTo>
                  <a:lnTo>
                    <a:pt x="3" y="36"/>
                  </a:lnTo>
                  <a:lnTo>
                    <a:pt x="0" y="18"/>
                  </a:lnTo>
                  <a:lnTo>
                    <a:pt x="12" y="14"/>
                  </a:lnTo>
                  <a:lnTo>
                    <a:pt x="8" y="2"/>
                  </a:lnTo>
                  <a:lnTo>
                    <a:pt x="86" y="0"/>
                  </a:lnTo>
                  <a:lnTo>
                    <a:pt x="103" y="10"/>
                  </a:lnTo>
                  <a:lnTo>
                    <a:pt x="123" y="4"/>
                  </a:lnTo>
                  <a:lnTo>
                    <a:pt x="157" y="16"/>
                  </a:lnTo>
                  <a:lnTo>
                    <a:pt x="188" y="26"/>
                  </a:lnTo>
                  <a:lnTo>
                    <a:pt x="219" y="28"/>
                  </a:lnTo>
                  <a:lnTo>
                    <a:pt x="235" y="43"/>
                  </a:lnTo>
                  <a:lnTo>
                    <a:pt x="280" y="40"/>
                  </a:lnTo>
                  <a:lnTo>
                    <a:pt x="262" y="59"/>
                  </a:lnTo>
                  <a:lnTo>
                    <a:pt x="262" y="5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0" name="Freeform 320">
              <a:extLst>
                <a:ext uri="{FF2B5EF4-FFF2-40B4-BE49-F238E27FC236}">
                  <a16:creationId xmlns:a16="http://schemas.microsoft.com/office/drawing/2014/main" id="{43EE5A59-4027-40DA-2CFE-6D3A3CE44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8779" y="3334216"/>
              <a:ext cx="171922" cy="306270"/>
            </a:xfrm>
            <a:custGeom>
              <a:avLst/>
              <a:gdLst>
                <a:gd name="T0" fmla="*/ 77 w 81"/>
                <a:gd name="T1" fmla="*/ 24 h 151"/>
                <a:gd name="T2" fmla="*/ 72 w 81"/>
                <a:gd name="T3" fmla="*/ 32 h 151"/>
                <a:gd name="T4" fmla="*/ 64 w 81"/>
                <a:gd name="T5" fmla="*/ 77 h 151"/>
                <a:gd name="T6" fmla="*/ 53 w 81"/>
                <a:gd name="T7" fmla="*/ 86 h 151"/>
                <a:gd name="T8" fmla="*/ 65 w 81"/>
                <a:gd name="T9" fmla="*/ 96 h 151"/>
                <a:gd name="T10" fmla="*/ 68 w 81"/>
                <a:gd name="T11" fmla="*/ 131 h 151"/>
                <a:gd name="T12" fmla="*/ 56 w 81"/>
                <a:gd name="T13" fmla="*/ 151 h 151"/>
                <a:gd name="T14" fmla="*/ 37 w 81"/>
                <a:gd name="T15" fmla="*/ 151 h 151"/>
                <a:gd name="T16" fmla="*/ 22 w 81"/>
                <a:gd name="T17" fmla="*/ 144 h 151"/>
                <a:gd name="T18" fmla="*/ 19 w 81"/>
                <a:gd name="T19" fmla="*/ 128 h 151"/>
                <a:gd name="T20" fmla="*/ 18 w 81"/>
                <a:gd name="T21" fmla="*/ 112 h 151"/>
                <a:gd name="T22" fmla="*/ 0 w 81"/>
                <a:gd name="T23" fmla="*/ 104 h 151"/>
                <a:gd name="T24" fmla="*/ 3 w 81"/>
                <a:gd name="T25" fmla="*/ 81 h 151"/>
                <a:gd name="T26" fmla="*/ 18 w 81"/>
                <a:gd name="T27" fmla="*/ 70 h 151"/>
                <a:gd name="T28" fmla="*/ 27 w 81"/>
                <a:gd name="T29" fmla="*/ 54 h 151"/>
                <a:gd name="T30" fmla="*/ 23 w 81"/>
                <a:gd name="T31" fmla="*/ 44 h 151"/>
                <a:gd name="T32" fmla="*/ 23 w 81"/>
                <a:gd name="T33" fmla="*/ 20 h 151"/>
                <a:gd name="T34" fmla="*/ 33 w 81"/>
                <a:gd name="T35" fmla="*/ 0 h 151"/>
                <a:gd name="T36" fmla="*/ 37 w 81"/>
                <a:gd name="T37" fmla="*/ 16 h 151"/>
                <a:gd name="T38" fmla="*/ 60 w 81"/>
                <a:gd name="T39" fmla="*/ 15 h 151"/>
                <a:gd name="T40" fmla="*/ 76 w 81"/>
                <a:gd name="T41" fmla="*/ 8 h 151"/>
                <a:gd name="T42" fmla="*/ 81 w 81"/>
                <a:gd name="T43" fmla="*/ 16 h 151"/>
                <a:gd name="T44" fmla="*/ 77 w 81"/>
                <a:gd name="T45" fmla="*/ 24 h 151"/>
                <a:gd name="T46" fmla="*/ 77 w 81"/>
                <a:gd name="T47" fmla="*/ 2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" h="151">
                  <a:moveTo>
                    <a:pt x="77" y="24"/>
                  </a:moveTo>
                  <a:lnTo>
                    <a:pt x="72" y="32"/>
                  </a:lnTo>
                  <a:lnTo>
                    <a:pt x="64" y="77"/>
                  </a:lnTo>
                  <a:lnTo>
                    <a:pt x="53" y="86"/>
                  </a:lnTo>
                  <a:lnTo>
                    <a:pt x="65" y="96"/>
                  </a:lnTo>
                  <a:lnTo>
                    <a:pt x="68" y="131"/>
                  </a:lnTo>
                  <a:lnTo>
                    <a:pt x="56" y="151"/>
                  </a:lnTo>
                  <a:lnTo>
                    <a:pt x="37" y="151"/>
                  </a:lnTo>
                  <a:lnTo>
                    <a:pt x="22" y="144"/>
                  </a:lnTo>
                  <a:lnTo>
                    <a:pt x="19" y="128"/>
                  </a:lnTo>
                  <a:lnTo>
                    <a:pt x="18" y="112"/>
                  </a:lnTo>
                  <a:lnTo>
                    <a:pt x="0" y="104"/>
                  </a:lnTo>
                  <a:lnTo>
                    <a:pt x="3" y="81"/>
                  </a:lnTo>
                  <a:lnTo>
                    <a:pt x="18" y="70"/>
                  </a:lnTo>
                  <a:lnTo>
                    <a:pt x="27" y="54"/>
                  </a:lnTo>
                  <a:lnTo>
                    <a:pt x="23" y="44"/>
                  </a:lnTo>
                  <a:lnTo>
                    <a:pt x="23" y="20"/>
                  </a:lnTo>
                  <a:lnTo>
                    <a:pt x="33" y="0"/>
                  </a:lnTo>
                  <a:lnTo>
                    <a:pt x="37" y="16"/>
                  </a:lnTo>
                  <a:lnTo>
                    <a:pt x="60" y="15"/>
                  </a:lnTo>
                  <a:lnTo>
                    <a:pt x="76" y="8"/>
                  </a:lnTo>
                  <a:lnTo>
                    <a:pt x="81" y="16"/>
                  </a:lnTo>
                  <a:lnTo>
                    <a:pt x="77" y="24"/>
                  </a:lnTo>
                  <a:lnTo>
                    <a:pt x="77" y="2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1" name="Freeform 321">
              <a:extLst>
                <a:ext uri="{FF2B5EF4-FFF2-40B4-BE49-F238E27FC236}">
                  <a16:creationId xmlns:a16="http://schemas.microsoft.com/office/drawing/2014/main" id="{9769FC23-BD3B-6632-94DC-C5D013BF0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8104" y="3293649"/>
              <a:ext cx="42450" cy="89244"/>
            </a:xfrm>
            <a:custGeom>
              <a:avLst/>
              <a:gdLst>
                <a:gd name="T0" fmla="*/ 16 w 20"/>
                <a:gd name="T1" fmla="*/ 44 h 44"/>
                <a:gd name="T2" fmla="*/ 4 w 20"/>
                <a:gd name="T3" fmla="*/ 33 h 44"/>
                <a:gd name="T4" fmla="*/ 0 w 20"/>
                <a:gd name="T5" fmla="*/ 17 h 44"/>
                <a:gd name="T6" fmla="*/ 14 w 20"/>
                <a:gd name="T7" fmla="*/ 8 h 44"/>
                <a:gd name="T8" fmla="*/ 20 w 20"/>
                <a:gd name="T9" fmla="*/ 0 h 44"/>
                <a:gd name="T10" fmla="*/ 16 w 20"/>
                <a:gd name="T11" fmla="*/ 44 h 44"/>
                <a:gd name="T12" fmla="*/ 16 w 20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4">
                  <a:moveTo>
                    <a:pt x="16" y="44"/>
                  </a:moveTo>
                  <a:lnTo>
                    <a:pt x="4" y="33"/>
                  </a:lnTo>
                  <a:lnTo>
                    <a:pt x="0" y="17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16" y="44"/>
                  </a:lnTo>
                  <a:lnTo>
                    <a:pt x="16" y="4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2" name="Freeform 322">
              <a:extLst>
                <a:ext uri="{FF2B5EF4-FFF2-40B4-BE49-F238E27FC236}">
                  <a16:creationId xmlns:a16="http://schemas.microsoft.com/office/drawing/2014/main" id="{6BED60A4-1703-0643-74B9-C8A99A55F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124" y="3409260"/>
              <a:ext cx="61553" cy="109526"/>
            </a:xfrm>
            <a:custGeom>
              <a:avLst/>
              <a:gdLst>
                <a:gd name="T0" fmla="*/ 28 w 29"/>
                <a:gd name="T1" fmla="*/ 34 h 54"/>
                <a:gd name="T2" fmla="*/ 26 w 29"/>
                <a:gd name="T3" fmla="*/ 51 h 54"/>
                <a:gd name="T4" fmla="*/ 14 w 29"/>
                <a:gd name="T5" fmla="*/ 54 h 54"/>
                <a:gd name="T6" fmla="*/ 6 w 29"/>
                <a:gd name="T7" fmla="*/ 50 h 54"/>
                <a:gd name="T8" fmla="*/ 4 w 29"/>
                <a:gd name="T9" fmla="*/ 37 h 54"/>
                <a:gd name="T10" fmla="*/ 4 w 29"/>
                <a:gd name="T11" fmla="*/ 24 h 54"/>
                <a:gd name="T12" fmla="*/ 0 w 29"/>
                <a:gd name="T13" fmla="*/ 13 h 54"/>
                <a:gd name="T14" fmla="*/ 3 w 29"/>
                <a:gd name="T15" fmla="*/ 7 h 54"/>
                <a:gd name="T16" fmla="*/ 8 w 29"/>
                <a:gd name="T17" fmla="*/ 5 h 54"/>
                <a:gd name="T18" fmla="*/ 19 w 29"/>
                <a:gd name="T19" fmla="*/ 3 h 54"/>
                <a:gd name="T20" fmla="*/ 26 w 29"/>
                <a:gd name="T21" fmla="*/ 0 h 54"/>
                <a:gd name="T22" fmla="*/ 29 w 29"/>
                <a:gd name="T23" fmla="*/ 8 h 54"/>
                <a:gd name="T24" fmla="*/ 29 w 29"/>
                <a:gd name="T25" fmla="*/ 22 h 54"/>
                <a:gd name="T26" fmla="*/ 28 w 29"/>
                <a:gd name="T27" fmla="*/ 34 h 54"/>
                <a:gd name="T28" fmla="*/ 28 w 29"/>
                <a:gd name="T2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54">
                  <a:moveTo>
                    <a:pt x="28" y="34"/>
                  </a:moveTo>
                  <a:lnTo>
                    <a:pt x="26" y="51"/>
                  </a:lnTo>
                  <a:lnTo>
                    <a:pt x="14" y="54"/>
                  </a:lnTo>
                  <a:lnTo>
                    <a:pt x="6" y="50"/>
                  </a:lnTo>
                  <a:lnTo>
                    <a:pt x="4" y="37"/>
                  </a:lnTo>
                  <a:lnTo>
                    <a:pt x="4" y="24"/>
                  </a:lnTo>
                  <a:lnTo>
                    <a:pt x="0" y="13"/>
                  </a:lnTo>
                  <a:lnTo>
                    <a:pt x="3" y="7"/>
                  </a:lnTo>
                  <a:lnTo>
                    <a:pt x="8" y="5"/>
                  </a:lnTo>
                  <a:lnTo>
                    <a:pt x="19" y="3"/>
                  </a:lnTo>
                  <a:lnTo>
                    <a:pt x="26" y="0"/>
                  </a:lnTo>
                  <a:lnTo>
                    <a:pt x="29" y="8"/>
                  </a:lnTo>
                  <a:lnTo>
                    <a:pt x="29" y="22"/>
                  </a:lnTo>
                  <a:lnTo>
                    <a:pt x="28" y="34"/>
                  </a:lnTo>
                  <a:lnTo>
                    <a:pt x="28" y="3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3" name="Freeform 323">
              <a:extLst>
                <a:ext uri="{FF2B5EF4-FFF2-40B4-BE49-F238E27FC236}">
                  <a16:creationId xmlns:a16="http://schemas.microsoft.com/office/drawing/2014/main" id="{1C0E70CD-DC37-442D-E524-BD059C239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992" y="3360582"/>
              <a:ext cx="254699" cy="255562"/>
            </a:xfrm>
            <a:custGeom>
              <a:avLst/>
              <a:gdLst>
                <a:gd name="T0" fmla="*/ 107 w 120"/>
                <a:gd name="T1" fmla="*/ 23 h 126"/>
                <a:gd name="T2" fmla="*/ 99 w 120"/>
                <a:gd name="T3" fmla="*/ 29 h 126"/>
                <a:gd name="T4" fmla="*/ 91 w 120"/>
                <a:gd name="T5" fmla="*/ 37 h 126"/>
                <a:gd name="T6" fmla="*/ 96 w 120"/>
                <a:gd name="T7" fmla="*/ 48 h 126"/>
                <a:gd name="T8" fmla="*/ 80 w 120"/>
                <a:gd name="T9" fmla="*/ 52 h 126"/>
                <a:gd name="T10" fmla="*/ 72 w 120"/>
                <a:gd name="T11" fmla="*/ 48 h 126"/>
                <a:gd name="T12" fmla="*/ 64 w 120"/>
                <a:gd name="T13" fmla="*/ 48 h 126"/>
                <a:gd name="T14" fmla="*/ 74 w 120"/>
                <a:gd name="T15" fmla="*/ 58 h 126"/>
                <a:gd name="T16" fmla="*/ 62 w 120"/>
                <a:gd name="T17" fmla="*/ 72 h 126"/>
                <a:gd name="T18" fmla="*/ 76 w 120"/>
                <a:gd name="T19" fmla="*/ 78 h 126"/>
                <a:gd name="T20" fmla="*/ 99 w 120"/>
                <a:gd name="T21" fmla="*/ 93 h 126"/>
                <a:gd name="T22" fmla="*/ 104 w 120"/>
                <a:gd name="T23" fmla="*/ 103 h 126"/>
                <a:gd name="T24" fmla="*/ 95 w 120"/>
                <a:gd name="T25" fmla="*/ 102 h 126"/>
                <a:gd name="T26" fmla="*/ 74 w 120"/>
                <a:gd name="T27" fmla="*/ 110 h 126"/>
                <a:gd name="T28" fmla="*/ 81 w 120"/>
                <a:gd name="T29" fmla="*/ 124 h 126"/>
                <a:gd name="T30" fmla="*/ 42 w 120"/>
                <a:gd name="T31" fmla="*/ 126 h 126"/>
                <a:gd name="T32" fmla="*/ 42 w 120"/>
                <a:gd name="T33" fmla="*/ 110 h 126"/>
                <a:gd name="T34" fmla="*/ 27 w 120"/>
                <a:gd name="T35" fmla="*/ 103 h 126"/>
                <a:gd name="T36" fmla="*/ 42 w 120"/>
                <a:gd name="T37" fmla="*/ 97 h 126"/>
                <a:gd name="T38" fmla="*/ 51 w 120"/>
                <a:gd name="T39" fmla="*/ 95 h 126"/>
                <a:gd name="T40" fmla="*/ 55 w 120"/>
                <a:gd name="T41" fmla="*/ 91 h 126"/>
                <a:gd name="T42" fmla="*/ 26 w 120"/>
                <a:gd name="T43" fmla="*/ 86 h 126"/>
                <a:gd name="T44" fmla="*/ 23 w 120"/>
                <a:gd name="T45" fmla="*/ 72 h 126"/>
                <a:gd name="T46" fmla="*/ 2 w 120"/>
                <a:gd name="T47" fmla="*/ 52 h 126"/>
                <a:gd name="T48" fmla="*/ 0 w 120"/>
                <a:gd name="T49" fmla="*/ 35 h 126"/>
                <a:gd name="T50" fmla="*/ 22 w 120"/>
                <a:gd name="T51" fmla="*/ 16 h 126"/>
                <a:gd name="T52" fmla="*/ 39 w 120"/>
                <a:gd name="T53" fmla="*/ 21 h 126"/>
                <a:gd name="T54" fmla="*/ 60 w 120"/>
                <a:gd name="T55" fmla="*/ 4 h 126"/>
                <a:gd name="T56" fmla="*/ 72 w 120"/>
                <a:gd name="T57" fmla="*/ 4 h 126"/>
                <a:gd name="T58" fmla="*/ 93 w 120"/>
                <a:gd name="T59" fmla="*/ 9 h 126"/>
                <a:gd name="T60" fmla="*/ 108 w 120"/>
                <a:gd name="T61" fmla="*/ 0 h 126"/>
                <a:gd name="T62" fmla="*/ 120 w 120"/>
                <a:gd name="T63" fmla="*/ 0 h 126"/>
                <a:gd name="T64" fmla="*/ 120 w 120"/>
                <a:gd name="T65" fmla="*/ 19 h 126"/>
                <a:gd name="T66" fmla="*/ 107 w 120"/>
                <a:gd name="T67" fmla="*/ 23 h 126"/>
                <a:gd name="T68" fmla="*/ 107 w 120"/>
                <a:gd name="T6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126">
                  <a:moveTo>
                    <a:pt x="107" y="23"/>
                  </a:moveTo>
                  <a:lnTo>
                    <a:pt x="99" y="29"/>
                  </a:lnTo>
                  <a:lnTo>
                    <a:pt x="91" y="37"/>
                  </a:lnTo>
                  <a:lnTo>
                    <a:pt x="96" y="48"/>
                  </a:lnTo>
                  <a:lnTo>
                    <a:pt x="80" y="52"/>
                  </a:lnTo>
                  <a:lnTo>
                    <a:pt x="72" y="48"/>
                  </a:lnTo>
                  <a:lnTo>
                    <a:pt x="64" y="48"/>
                  </a:lnTo>
                  <a:lnTo>
                    <a:pt x="74" y="58"/>
                  </a:lnTo>
                  <a:lnTo>
                    <a:pt x="62" y="72"/>
                  </a:lnTo>
                  <a:lnTo>
                    <a:pt x="76" y="78"/>
                  </a:lnTo>
                  <a:lnTo>
                    <a:pt x="99" y="93"/>
                  </a:lnTo>
                  <a:lnTo>
                    <a:pt x="104" y="103"/>
                  </a:lnTo>
                  <a:lnTo>
                    <a:pt x="95" y="102"/>
                  </a:lnTo>
                  <a:lnTo>
                    <a:pt x="74" y="110"/>
                  </a:lnTo>
                  <a:lnTo>
                    <a:pt x="81" y="124"/>
                  </a:lnTo>
                  <a:lnTo>
                    <a:pt x="42" y="126"/>
                  </a:lnTo>
                  <a:lnTo>
                    <a:pt x="42" y="110"/>
                  </a:lnTo>
                  <a:lnTo>
                    <a:pt x="27" y="103"/>
                  </a:lnTo>
                  <a:lnTo>
                    <a:pt x="42" y="97"/>
                  </a:lnTo>
                  <a:lnTo>
                    <a:pt x="51" y="95"/>
                  </a:lnTo>
                  <a:lnTo>
                    <a:pt x="55" y="91"/>
                  </a:lnTo>
                  <a:lnTo>
                    <a:pt x="26" y="86"/>
                  </a:lnTo>
                  <a:lnTo>
                    <a:pt x="23" y="72"/>
                  </a:lnTo>
                  <a:lnTo>
                    <a:pt x="2" y="52"/>
                  </a:lnTo>
                  <a:lnTo>
                    <a:pt x="0" y="35"/>
                  </a:lnTo>
                  <a:lnTo>
                    <a:pt x="22" y="16"/>
                  </a:lnTo>
                  <a:lnTo>
                    <a:pt x="39" y="21"/>
                  </a:lnTo>
                  <a:lnTo>
                    <a:pt x="60" y="4"/>
                  </a:lnTo>
                  <a:lnTo>
                    <a:pt x="72" y="4"/>
                  </a:lnTo>
                  <a:lnTo>
                    <a:pt x="93" y="9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20" y="19"/>
                  </a:lnTo>
                  <a:lnTo>
                    <a:pt x="107" y="23"/>
                  </a:lnTo>
                  <a:lnTo>
                    <a:pt x="107" y="2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4" name="Freeform 324">
              <a:extLst>
                <a:ext uri="{FF2B5EF4-FFF2-40B4-BE49-F238E27FC236}">
                  <a16:creationId xmlns:a16="http://schemas.microsoft.com/office/drawing/2014/main" id="{08B23482-9D62-1AA6-50A9-436B68083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406" y="2514795"/>
              <a:ext cx="407518" cy="486785"/>
            </a:xfrm>
            <a:custGeom>
              <a:avLst/>
              <a:gdLst>
                <a:gd name="T0" fmla="*/ 192 w 192"/>
                <a:gd name="T1" fmla="*/ 117 h 240"/>
                <a:gd name="T2" fmla="*/ 127 w 192"/>
                <a:gd name="T3" fmla="*/ 142 h 240"/>
                <a:gd name="T4" fmla="*/ 164 w 192"/>
                <a:gd name="T5" fmla="*/ 183 h 240"/>
                <a:gd name="T6" fmla="*/ 163 w 192"/>
                <a:gd name="T7" fmla="*/ 207 h 240"/>
                <a:gd name="T8" fmla="*/ 156 w 192"/>
                <a:gd name="T9" fmla="*/ 215 h 240"/>
                <a:gd name="T10" fmla="*/ 133 w 192"/>
                <a:gd name="T11" fmla="*/ 228 h 240"/>
                <a:gd name="T12" fmla="*/ 106 w 192"/>
                <a:gd name="T13" fmla="*/ 240 h 240"/>
                <a:gd name="T14" fmla="*/ 96 w 192"/>
                <a:gd name="T15" fmla="*/ 240 h 240"/>
                <a:gd name="T16" fmla="*/ 87 w 192"/>
                <a:gd name="T17" fmla="*/ 238 h 240"/>
                <a:gd name="T18" fmla="*/ 74 w 192"/>
                <a:gd name="T19" fmla="*/ 230 h 240"/>
                <a:gd name="T20" fmla="*/ 58 w 192"/>
                <a:gd name="T21" fmla="*/ 234 h 240"/>
                <a:gd name="T22" fmla="*/ 44 w 192"/>
                <a:gd name="T23" fmla="*/ 231 h 240"/>
                <a:gd name="T24" fmla="*/ 40 w 192"/>
                <a:gd name="T25" fmla="*/ 197 h 240"/>
                <a:gd name="T26" fmla="*/ 50 w 192"/>
                <a:gd name="T27" fmla="*/ 185 h 240"/>
                <a:gd name="T28" fmla="*/ 28 w 192"/>
                <a:gd name="T29" fmla="*/ 166 h 240"/>
                <a:gd name="T30" fmla="*/ 12 w 192"/>
                <a:gd name="T31" fmla="*/ 156 h 240"/>
                <a:gd name="T32" fmla="*/ 15 w 192"/>
                <a:gd name="T33" fmla="*/ 140 h 240"/>
                <a:gd name="T34" fmla="*/ 0 w 192"/>
                <a:gd name="T35" fmla="*/ 132 h 240"/>
                <a:gd name="T36" fmla="*/ 3 w 192"/>
                <a:gd name="T37" fmla="*/ 105 h 240"/>
                <a:gd name="T38" fmla="*/ 20 w 192"/>
                <a:gd name="T39" fmla="*/ 94 h 240"/>
                <a:gd name="T40" fmla="*/ 34 w 192"/>
                <a:gd name="T41" fmla="*/ 72 h 240"/>
                <a:gd name="T42" fmla="*/ 34 w 192"/>
                <a:gd name="T43" fmla="*/ 47 h 240"/>
                <a:gd name="T44" fmla="*/ 62 w 192"/>
                <a:gd name="T45" fmla="*/ 38 h 240"/>
                <a:gd name="T46" fmla="*/ 71 w 192"/>
                <a:gd name="T47" fmla="*/ 38 h 240"/>
                <a:gd name="T48" fmla="*/ 69 w 192"/>
                <a:gd name="T49" fmla="*/ 29 h 240"/>
                <a:gd name="T50" fmla="*/ 71 w 192"/>
                <a:gd name="T51" fmla="*/ 6 h 240"/>
                <a:gd name="T52" fmla="*/ 96 w 192"/>
                <a:gd name="T53" fmla="*/ 0 h 240"/>
                <a:gd name="T54" fmla="*/ 107 w 192"/>
                <a:gd name="T55" fmla="*/ 18 h 240"/>
                <a:gd name="T56" fmla="*/ 118 w 192"/>
                <a:gd name="T57" fmla="*/ 31 h 240"/>
                <a:gd name="T58" fmla="*/ 173 w 192"/>
                <a:gd name="T59" fmla="*/ 21 h 240"/>
                <a:gd name="T60" fmla="*/ 181 w 192"/>
                <a:gd name="T61" fmla="*/ 29 h 240"/>
                <a:gd name="T62" fmla="*/ 177 w 192"/>
                <a:gd name="T63" fmla="*/ 75 h 240"/>
                <a:gd name="T64" fmla="*/ 192 w 192"/>
                <a:gd name="T65" fmla="*/ 117 h 240"/>
                <a:gd name="T66" fmla="*/ 192 w 192"/>
                <a:gd name="T67" fmla="*/ 1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2" h="240">
                  <a:moveTo>
                    <a:pt x="192" y="117"/>
                  </a:moveTo>
                  <a:lnTo>
                    <a:pt x="127" y="142"/>
                  </a:lnTo>
                  <a:lnTo>
                    <a:pt x="164" y="183"/>
                  </a:lnTo>
                  <a:lnTo>
                    <a:pt x="163" y="207"/>
                  </a:lnTo>
                  <a:lnTo>
                    <a:pt x="156" y="215"/>
                  </a:lnTo>
                  <a:lnTo>
                    <a:pt x="133" y="228"/>
                  </a:lnTo>
                  <a:lnTo>
                    <a:pt x="106" y="240"/>
                  </a:lnTo>
                  <a:lnTo>
                    <a:pt x="96" y="240"/>
                  </a:lnTo>
                  <a:lnTo>
                    <a:pt x="87" y="238"/>
                  </a:lnTo>
                  <a:lnTo>
                    <a:pt x="74" y="230"/>
                  </a:lnTo>
                  <a:lnTo>
                    <a:pt x="58" y="234"/>
                  </a:lnTo>
                  <a:lnTo>
                    <a:pt x="44" y="231"/>
                  </a:lnTo>
                  <a:lnTo>
                    <a:pt x="40" y="197"/>
                  </a:lnTo>
                  <a:lnTo>
                    <a:pt x="50" y="185"/>
                  </a:lnTo>
                  <a:lnTo>
                    <a:pt x="28" y="166"/>
                  </a:lnTo>
                  <a:lnTo>
                    <a:pt x="12" y="156"/>
                  </a:lnTo>
                  <a:lnTo>
                    <a:pt x="15" y="140"/>
                  </a:lnTo>
                  <a:lnTo>
                    <a:pt x="0" y="132"/>
                  </a:lnTo>
                  <a:lnTo>
                    <a:pt x="3" y="105"/>
                  </a:lnTo>
                  <a:lnTo>
                    <a:pt x="20" y="94"/>
                  </a:lnTo>
                  <a:lnTo>
                    <a:pt x="34" y="72"/>
                  </a:lnTo>
                  <a:lnTo>
                    <a:pt x="34" y="47"/>
                  </a:lnTo>
                  <a:lnTo>
                    <a:pt x="62" y="38"/>
                  </a:lnTo>
                  <a:lnTo>
                    <a:pt x="71" y="38"/>
                  </a:lnTo>
                  <a:lnTo>
                    <a:pt x="69" y="29"/>
                  </a:lnTo>
                  <a:lnTo>
                    <a:pt x="71" y="6"/>
                  </a:lnTo>
                  <a:lnTo>
                    <a:pt x="96" y="0"/>
                  </a:lnTo>
                  <a:lnTo>
                    <a:pt x="107" y="18"/>
                  </a:lnTo>
                  <a:lnTo>
                    <a:pt x="118" y="31"/>
                  </a:lnTo>
                  <a:lnTo>
                    <a:pt x="173" y="21"/>
                  </a:lnTo>
                  <a:lnTo>
                    <a:pt x="181" y="29"/>
                  </a:lnTo>
                  <a:lnTo>
                    <a:pt x="177" y="75"/>
                  </a:lnTo>
                  <a:lnTo>
                    <a:pt x="192" y="117"/>
                  </a:lnTo>
                  <a:lnTo>
                    <a:pt x="192" y="11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5" name="Freeform 325">
              <a:extLst>
                <a:ext uri="{FF2B5EF4-FFF2-40B4-BE49-F238E27FC236}">
                  <a16:creationId xmlns:a16="http://schemas.microsoft.com/office/drawing/2014/main" id="{0311A7EF-84E5-DCA9-DA9F-69F9C2E2A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3088" y="2510738"/>
              <a:ext cx="445722" cy="336693"/>
            </a:xfrm>
            <a:custGeom>
              <a:avLst/>
              <a:gdLst>
                <a:gd name="T0" fmla="*/ 193 w 210"/>
                <a:gd name="T1" fmla="*/ 162 h 166"/>
                <a:gd name="T2" fmla="*/ 155 w 210"/>
                <a:gd name="T3" fmla="*/ 164 h 166"/>
                <a:gd name="T4" fmla="*/ 118 w 210"/>
                <a:gd name="T5" fmla="*/ 166 h 166"/>
                <a:gd name="T6" fmla="*/ 91 w 210"/>
                <a:gd name="T7" fmla="*/ 152 h 166"/>
                <a:gd name="T8" fmla="*/ 37 w 210"/>
                <a:gd name="T9" fmla="*/ 133 h 166"/>
                <a:gd name="T10" fmla="*/ 15 w 210"/>
                <a:gd name="T11" fmla="*/ 119 h 166"/>
                <a:gd name="T12" fmla="*/ 0 w 210"/>
                <a:gd name="T13" fmla="*/ 77 h 166"/>
                <a:gd name="T14" fmla="*/ 4 w 210"/>
                <a:gd name="T15" fmla="*/ 31 h 166"/>
                <a:gd name="T16" fmla="*/ 69 w 210"/>
                <a:gd name="T17" fmla="*/ 0 h 166"/>
                <a:gd name="T18" fmla="*/ 91 w 210"/>
                <a:gd name="T19" fmla="*/ 10 h 166"/>
                <a:gd name="T20" fmla="*/ 124 w 210"/>
                <a:gd name="T21" fmla="*/ 6 h 166"/>
                <a:gd name="T22" fmla="*/ 163 w 210"/>
                <a:gd name="T23" fmla="*/ 20 h 166"/>
                <a:gd name="T24" fmla="*/ 194 w 210"/>
                <a:gd name="T25" fmla="*/ 48 h 166"/>
                <a:gd name="T26" fmla="*/ 194 w 210"/>
                <a:gd name="T27" fmla="*/ 80 h 166"/>
                <a:gd name="T28" fmla="*/ 209 w 210"/>
                <a:gd name="T29" fmla="*/ 80 h 166"/>
                <a:gd name="T30" fmla="*/ 209 w 210"/>
                <a:gd name="T31" fmla="*/ 107 h 166"/>
                <a:gd name="T32" fmla="*/ 210 w 210"/>
                <a:gd name="T33" fmla="*/ 148 h 166"/>
                <a:gd name="T34" fmla="*/ 193 w 210"/>
                <a:gd name="T35" fmla="*/ 162 h 166"/>
                <a:gd name="T36" fmla="*/ 193 w 210"/>
                <a:gd name="T37" fmla="*/ 16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166">
                  <a:moveTo>
                    <a:pt x="193" y="162"/>
                  </a:moveTo>
                  <a:lnTo>
                    <a:pt x="155" y="164"/>
                  </a:lnTo>
                  <a:lnTo>
                    <a:pt x="118" y="166"/>
                  </a:lnTo>
                  <a:lnTo>
                    <a:pt x="91" y="152"/>
                  </a:lnTo>
                  <a:lnTo>
                    <a:pt x="37" y="133"/>
                  </a:lnTo>
                  <a:lnTo>
                    <a:pt x="15" y="119"/>
                  </a:lnTo>
                  <a:lnTo>
                    <a:pt x="0" y="77"/>
                  </a:lnTo>
                  <a:lnTo>
                    <a:pt x="4" y="31"/>
                  </a:lnTo>
                  <a:lnTo>
                    <a:pt x="69" y="0"/>
                  </a:lnTo>
                  <a:lnTo>
                    <a:pt x="91" y="10"/>
                  </a:lnTo>
                  <a:lnTo>
                    <a:pt x="124" y="6"/>
                  </a:lnTo>
                  <a:lnTo>
                    <a:pt x="163" y="20"/>
                  </a:lnTo>
                  <a:lnTo>
                    <a:pt x="194" y="48"/>
                  </a:lnTo>
                  <a:lnTo>
                    <a:pt x="194" y="80"/>
                  </a:lnTo>
                  <a:lnTo>
                    <a:pt x="209" y="80"/>
                  </a:lnTo>
                  <a:lnTo>
                    <a:pt x="209" y="107"/>
                  </a:lnTo>
                  <a:lnTo>
                    <a:pt x="210" y="148"/>
                  </a:lnTo>
                  <a:lnTo>
                    <a:pt x="193" y="162"/>
                  </a:lnTo>
                  <a:lnTo>
                    <a:pt x="193" y="16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6" name="Freeform 326">
              <a:extLst>
                <a:ext uri="{FF2B5EF4-FFF2-40B4-BE49-F238E27FC236}">
                  <a16:creationId xmlns:a16="http://schemas.microsoft.com/office/drawing/2014/main" id="{6592F28F-6EAD-0FFD-782B-DF8FC51F2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983" y="1490517"/>
              <a:ext cx="515766" cy="981683"/>
            </a:xfrm>
            <a:custGeom>
              <a:avLst/>
              <a:gdLst>
                <a:gd name="T0" fmla="*/ 227 w 243"/>
                <a:gd name="T1" fmla="*/ 112 h 484"/>
                <a:gd name="T2" fmla="*/ 209 w 243"/>
                <a:gd name="T3" fmla="*/ 127 h 484"/>
                <a:gd name="T4" fmla="*/ 203 w 243"/>
                <a:gd name="T5" fmla="*/ 155 h 484"/>
                <a:gd name="T6" fmla="*/ 205 w 243"/>
                <a:gd name="T7" fmla="*/ 173 h 484"/>
                <a:gd name="T8" fmla="*/ 181 w 243"/>
                <a:gd name="T9" fmla="*/ 189 h 484"/>
                <a:gd name="T10" fmla="*/ 166 w 243"/>
                <a:gd name="T11" fmla="*/ 206 h 484"/>
                <a:gd name="T12" fmla="*/ 135 w 243"/>
                <a:gd name="T13" fmla="*/ 213 h 484"/>
                <a:gd name="T14" fmla="*/ 123 w 243"/>
                <a:gd name="T15" fmla="*/ 239 h 484"/>
                <a:gd name="T16" fmla="*/ 123 w 243"/>
                <a:gd name="T17" fmla="*/ 283 h 484"/>
                <a:gd name="T18" fmla="*/ 141 w 243"/>
                <a:gd name="T19" fmla="*/ 305 h 484"/>
                <a:gd name="T20" fmla="*/ 149 w 243"/>
                <a:gd name="T21" fmla="*/ 322 h 484"/>
                <a:gd name="T22" fmla="*/ 111 w 243"/>
                <a:gd name="T23" fmla="*/ 341 h 484"/>
                <a:gd name="T24" fmla="*/ 129 w 243"/>
                <a:gd name="T25" fmla="*/ 341 h 484"/>
                <a:gd name="T26" fmla="*/ 139 w 243"/>
                <a:gd name="T27" fmla="*/ 351 h 484"/>
                <a:gd name="T28" fmla="*/ 145 w 243"/>
                <a:gd name="T29" fmla="*/ 367 h 484"/>
                <a:gd name="T30" fmla="*/ 131 w 243"/>
                <a:gd name="T31" fmla="*/ 378 h 484"/>
                <a:gd name="T32" fmla="*/ 115 w 243"/>
                <a:gd name="T33" fmla="*/ 395 h 484"/>
                <a:gd name="T34" fmla="*/ 115 w 243"/>
                <a:gd name="T35" fmla="*/ 425 h 484"/>
                <a:gd name="T36" fmla="*/ 96 w 243"/>
                <a:gd name="T37" fmla="*/ 440 h 484"/>
                <a:gd name="T38" fmla="*/ 91 w 243"/>
                <a:gd name="T39" fmla="*/ 456 h 484"/>
                <a:gd name="T40" fmla="*/ 73 w 243"/>
                <a:gd name="T41" fmla="*/ 468 h 484"/>
                <a:gd name="T42" fmla="*/ 62 w 243"/>
                <a:gd name="T43" fmla="*/ 484 h 484"/>
                <a:gd name="T44" fmla="*/ 37 w 243"/>
                <a:gd name="T45" fmla="*/ 473 h 484"/>
                <a:gd name="T46" fmla="*/ 38 w 243"/>
                <a:gd name="T47" fmla="*/ 444 h 484"/>
                <a:gd name="T48" fmla="*/ 24 w 243"/>
                <a:gd name="T49" fmla="*/ 440 h 484"/>
                <a:gd name="T50" fmla="*/ 20 w 243"/>
                <a:gd name="T51" fmla="*/ 421 h 484"/>
                <a:gd name="T52" fmla="*/ 11 w 243"/>
                <a:gd name="T53" fmla="*/ 398 h 484"/>
                <a:gd name="T54" fmla="*/ 0 w 243"/>
                <a:gd name="T55" fmla="*/ 378 h 484"/>
                <a:gd name="T56" fmla="*/ 8 w 243"/>
                <a:gd name="T57" fmla="*/ 361 h 484"/>
                <a:gd name="T58" fmla="*/ 16 w 243"/>
                <a:gd name="T59" fmla="*/ 333 h 484"/>
                <a:gd name="T60" fmla="*/ 38 w 243"/>
                <a:gd name="T61" fmla="*/ 321 h 484"/>
                <a:gd name="T62" fmla="*/ 33 w 243"/>
                <a:gd name="T63" fmla="*/ 293 h 484"/>
                <a:gd name="T64" fmla="*/ 20 w 243"/>
                <a:gd name="T65" fmla="*/ 267 h 484"/>
                <a:gd name="T66" fmla="*/ 16 w 243"/>
                <a:gd name="T67" fmla="*/ 240 h 484"/>
                <a:gd name="T68" fmla="*/ 11 w 243"/>
                <a:gd name="T69" fmla="*/ 198 h 484"/>
                <a:gd name="T70" fmla="*/ 16 w 243"/>
                <a:gd name="T71" fmla="*/ 182 h 484"/>
                <a:gd name="T72" fmla="*/ 38 w 243"/>
                <a:gd name="T73" fmla="*/ 186 h 484"/>
                <a:gd name="T74" fmla="*/ 49 w 243"/>
                <a:gd name="T75" fmla="*/ 178 h 484"/>
                <a:gd name="T76" fmla="*/ 34 w 243"/>
                <a:gd name="T77" fmla="*/ 167 h 484"/>
                <a:gd name="T78" fmla="*/ 45 w 243"/>
                <a:gd name="T79" fmla="*/ 147 h 484"/>
                <a:gd name="T80" fmla="*/ 49 w 243"/>
                <a:gd name="T81" fmla="*/ 116 h 484"/>
                <a:gd name="T82" fmla="*/ 61 w 243"/>
                <a:gd name="T83" fmla="*/ 110 h 484"/>
                <a:gd name="T84" fmla="*/ 66 w 243"/>
                <a:gd name="T85" fmla="*/ 93 h 484"/>
                <a:gd name="T86" fmla="*/ 83 w 243"/>
                <a:gd name="T87" fmla="*/ 90 h 484"/>
                <a:gd name="T88" fmla="*/ 87 w 243"/>
                <a:gd name="T89" fmla="*/ 70 h 484"/>
                <a:gd name="T90" fmla="*/ 99 w 243"/>
                <a:gd name="T91" fmla="*/ 62 h 484"/>
                <a:gd name="T92" fmla="*/ 100 w 243"/>
                <a:gd name="T93" fmla="*/ 42 h 484"/>
                <a:gd name="T94" fmla="*/ 115 w 243"/>
                <a:gd name="T95" fmla="*/ 46 h 484"/>
                <a:gd name="T96" fmla="*/ 127 w 243"/>
                <a:gd name="T97" fmla="*/ 40 h 484"/>
                <a:gd name="T98" fmla="*/ 139 w 243"/>
                <a:gd name="T99" fmla="*/ 28 h 484"/>
                <a:gd name="T100" fmla="*/ 155 w 243"/>
                <a:gd name="T101" fmla="*/ 26 h 484"/>
                <a:gd name="T102" fmla="*/ 177 w 243"/>
                <a:gd name="T103" fmla="*/ 26 h 484"/>
                <a:gd name="T104" fmla="*/ 189 w 243"/>
                <a:gd name="T105" fmla="*/ 12 h 484"/>
                <a:gd name="T106" fmla="*/ 203 w 243"/>
                <a:gd name="T107" fmla="*/ 0 h 484"/>
                <a:gd name="T108" fmla="*/ 221 w 243"/>
                <a:gd name="T109" fmla="*/ 20 h 484"/>
                <a:gd name="T110" fmla="*/ 239 w 243"/>
                <a:gd name="T111" fmla="*/ 36 h 484"/>
                <a:gd name="T112" fmla="*/ 242 w 243"/>
                <a:gd name="T113" fmla="*/ 52 h 484"/>
                <a:gd name="T114" fmla="*/ 243 w 243"/>
                <a:gd name="T115" fmla="*/ 102 h 484"/>
                <a:gd name="T116" fmla="*/ 227 w 243"/>
                <a:gd name="T117" fmla="*/ 112 h 484"/>
                <a:gd name="T118" fmla="*/ 227 w 243"/>
                <a:gd name="T119" fmla="*/ 112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3" h="484">
                  <a:moveTo>
                    <a:pt x="227" y="112"/>
                  </a:moveTo>
                  <a:lnTo>
                    <a:pt x="209" y="127"/>
                  </a:lnTo>
                  <a:lnTo>
                    <a:pt x="203" y="155"/>
                  </a:lnTo>
                  <a:lnTo>
                    <a:pt x="205" y="173"/>
                  </a:lnTo>
                  <a:lnTo>
                    <a:pt x="181" y="189"/>
                  </a:lnTo>
                  <a:lnTo>
                    <a:pt x="166" y="206"/>
                  </a:lnTo>
                  <a:lnTo>
                    <a:pt x="135" y="213"/>
                  </a:lnTo>
                  <a:lnTo>
                    <a:pt x="123" y="239"/>
                  </a:lnTo>
                  <a:lnTo>
                    <a:pt x="123" y="283"/>
                  </a:lnTo>
                  <a:lnTo>
                    <a:pt x="141" y="305"/>
                  </a:lnTo>
                  <a:lnTo>
                    <a:pt x="149" y="322"/>
                  </a:lnTo>
                  <a:lnTo>
                    <a:pt x="111" y="341"/>
                  </a:lnTo>
                  <a:lnTo>
                    <a:pt x="129" y="341"/>
                  </a:lnTo>
                  <a:lnTo>
                    <a:pt x="139" y="351"/>
                  </a:lnTo>
                  <a:lnTo>
                    <a:pt x="145" y="367"/>
                  </a:lnTo>
                  <a:lnTo>
                    <a:pt x="131" y="378"/>
                  </a:lnTo>
                  <a:lnTo>
                    <a:pt x="115" y="395"/>
                  </a:lnTo>
                  <a:lnTo>
                    <a:pt x="115" y="425"/>
                  </a:lnTo>
                  <a:lnTo>
                    <a:pt x="96" y="440"/>
                  </a:lnTo>
                  <a:lnTo>
                    <a:pt x="91" y="456"/>
                  </a:lnTo>
                  <a:lnTo>
                    <a:pt x="73" y="468"/>
                  </a:lnTo>
                  <a:lnTo>
                    <a:pt x="62" y="484"/>
                  </a:lnTo>
                  <a:lnTo>
                    <a:pt x="37" y="473"/>
                  </a:lnTo>
                  <a:lnTo>
                    <a:pt x="38" y="444"/>
                  </a:lnTo>
                  <a:lnTo>
                    <a:pt x="24" y="440"/>
                  </a:lnTo>
                  <a:lnTo>
                    <a:pt x="20" y="421"/>
                  </a:lnTo>
                  <a:lnTo>
                    <a:pt x="11" y="398"/>
                  </a:lnTo>
                  <a:lnTo>
                    <a:pt x="0" y="378"/>
                  </a:lnTo>
                  <a:lnTo>
                    <a:pt x="8" y="361"/>
                  </a:lnTo>
                  <a:lnTo>
                    <a:pt x="16" y="333"/>
                  </a:lnTo>
                  <a:lnTo>
                    <a:pt x="38" y="321"/>
                  </a:lnTo>
                  <a:lnTo>
                    <a:pt x="33" y="293"/>
                  </a:lnTo>
                  <a:lnTo>
                    <a:pt x="20" y="267"/>
                  </a:lnTo>
                  <a:lnTo>
                    <a:pt x="16" y="240"/>
                  </a:lnTo>
                  <a:lnTo>
                    <a:pt x="11" y="198"/>
                  </a:lnTo>
                  <a:lnTo>
                    <a:pt x="16" y="182"/>
                  </a:lnTo>
                  <a:lnTo>
                    <a:pt x="38" y="186"/>
                  </a:lnTo>
                  <a:lnTo>
                    <a:pt x="49" y="178"/>
                  </a:lnTo>
                  <a:lnTo>
                    <a:pt x="34" y="167"/>
                  </a:lnTo>
                  <a:lnTo>
                    <a:pt x="45" y="147"/>
                  </a:lnTo>
                  <a:lnTo>
                    <a:pt x="49" y="116"/>
                  </a:lnTo>
                  <a:lnTo>
                    <a:pt x="61" y="110"/>
                  </a:lnTo>
                  <a:lnTo>
                    <a:pt x="66" y="93"/>
                  </a:lnTo>
                  <a:lnTo>
                    <a:pt x="83" y="90"/>
                  </a:lnTo>
                  <a:lnTo>
                    <a:pt x="87" y="70"/>
                  </a:lnTo>
                  <a:lnTo>
                    <a:pt x="99" y="62"/>
                  </a:lnTo>
                  <a:lnTo>
                    <a:pt x="100" y="42"/>
                  </a:lnTo>
                  <a:lnTo>
                    <a:pt x="115" y="46"/>
                  </a:lnTo>
                  <a:lnTo>
                    <a:pt x="127" y="40"/>
                  </a:lnTo>
                  <a:lnTo>
                    <a:pt x="139" y="28"/>
                  </a:lnTo>
                  <a:lnTo>
                    <a:pt x="155" y="26"/>
                  </a:lnTo>
                  <a:lnTo>
                    <a:pt x="177" y="26"/>
                  </a:lnTo>
                  <a:lnTo>
                    <a:pt x="189" y="12"/>
                  </a:lnTo>
                  <a:lnTo>
                    <a:pt x="203" y="0"/>
                  </a:lnTo>
                  <a:lnTo>
                    <a:pt x="221" y="20"/>
                  </a:lnTo>
                  <a:lnTo>
                    <a:pt x="239" y="36"/>
                  </a:lnTo>
                  <a:lnTo>
                    <a:pt x="242" y="52"/>
                  </a:lnTo>
                  <a:lnTo>
                    <a:pt x="243" y="102"/>
                  </a:lnTo>
                  <a:lnTo>
                    <a:pt x="227" y="112"/>
                  </a:lnTo>
                  <a:lnTo>
                    <a:pt x="227" y="11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7" name="Freeform 327">
              <a:extLst>
                <a:ext uri="{FF2B5EF4-FFF2-40B4-BE49-F238E27FC236}">
                  <a16:creationId xmlns:a16="http://schemas.microsoft.com/office/drawing/2014/main" id="{DB3B15D6-9948-4790-2B9B-94CBB4ACC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747" y="2973184"/>
              <a:ext cx="399028" cy="269760"/>
            </a:xfrm>
            <a:custGeom>
              <a:avLst/>
              <a:gdLst>
                <a:gd name="T0" fmla="*/ 185 w 188"/>
                <a:gd name="T1" fmla="*/ 109 h 133"/>
                <a:gd name="T2" fmla="*/ 167 w 188"/>
                <a:gd name="T3" fmla="*/ 125 h 133"/>
                <a:gd name="T4" fmla="*/ 146 w 188"/>
                <a:gd name="T5" fmla="*/ 129 h 133"/>
                <a:gd name="T6" fmla="*/ 113 w 188"/>
                <a:gd name="T7" fmla="*/ 133 h 133"/>
                <a:gd name="T8" fmla="*/ 106 w 188"/>
                <a:gd name="T9" fmla="*/ 112 h 133"/>
                <a:gd name="T10" fmla="*/ 80 w 188"/>
                <a:gd name="T11" fmla="*/ 104 h 133"/>
                <a:gd name="T12" fmla="*/ 73 w 188"/>
                <a:gd name="T13" fmla="*/ 112 h 133"/>
                <a:gd name="T14" fmla="*/ 66 w 188"/>
                <a:gd name="T15" fmla="*/ 107 h 133"/>
                <a:gd name="T16" fmla="*/ 53 w 188"/>
                <a:gd name="T17" fmla="*/ 96 h 133"/>
                <a:gd name="T18" fmla="*/ 31 w 188"/>
                <a:gd name="T19" fmla="*/ 84 h 133"/>
                <a:gd name="T20" fmla="*/ 7 w 188"/>
                <a:gd name="T21" fmla="*/ 71 h 133"/>
                <a:gd name="T22" fmla="*/ 0 w 188"/>
                <a:gd name="T23" fmla="*/ 49 h 133"/>
                <a:gd name="T24" fmla="*/ 23 w 188"/>
                <a:gd name="T25" fmla="*/ 42 h 133"/>
                <a:gd name="T26" fmla="*/ 39 w 188"/>
                <a:gd name="T27" fmla="*/ 17 h 133"/>
                <a:gd name="T28" fmla="*/ 49 w 188"/>
                <a:gd name="T29" fmla="*/ 0 h 133"/>
                <a:gd name="T30" fmla="*/ 82 w 188"/>
                <a:gd name="T31" fmla="*/ 0 h 133"/>
                <a:gd name="T32" fmla="*/ 94 w 188"/>
                <a:gd name="T33" fmla="*/ 9 h 133"/>
                <a:gd name="T34" fmla="*/ 128 w 188"/>
                <a:gd name="T35" fmla="*/ 12 h 133"/>
                <a:gd name="T36" fmla="*/ 142 w 188"/>
                <a:gd name="T37" fmla="*/ 6 h 133"/>
                <a:gd name="T38" fmla="*/ 173 w 188"/>
                <a:gd name="T39" fmla="*/ 38 h 133"/>
                <a:gd name="T40" fmla="*/ 176 w 188"/>
                <a:gd name="T41" fmla="*/ 64 h 133"/>
                <a:gd name="T42" fmla="*/ 188 w 188"/>
                <a:gd name="T43" fmla="*/ 93 h 133"/>
                <a:gd name="T44" fmla="*/ 185 w 188"/>
                <a:gd name="T45" fmla="*/ 109 h 133"/>
                <a:gd name="T46" fmla="*/ 185 w 188"/>
                <a:gd name="T47" fmla="*/ 10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8" h="133">
                  <a:moveTo>
                    <a:pt x="185" y="109"/>
                  </a:moveTo>
                  <a:lnTo>
                    <a:pt x="167" y="125"/>
                  </a:lnTo>
                  <a:lnTo>
                    <a:pt x="146" y="129"/>
                  </a:lnTo>
                  <a:lnTo>
                    <a:pt x="113" y="133"/>
                  </a:lnTo>
                  <a:lnTo>
                    <a:pt x="106" y="112"/>
                  </a:lnTo>
                  <a:lnTo>
                    <a:pt x="80" y="104"/>
                  </a:lnTo>
                  <a:lnTo>
                    <a:pt x="73" y="112"/>
                  </a:lnTo>
                  <a:lnTo>
                    <a:pt x="66" y="107"/>
                  </a:lnTo>
                  <a:lnTo>
                    <a:pt x="53" y="96"/>
                  </a:lnTo>
                  <a:lnTo>
                    <a:pt x="31" y="84"/>
                  </a:lnTo>
                  <a:lnTo>
                    <a:pt x="7" y="71"/>
                  </a:lnTo>
                  <a:lnTo>
                    <a:pt x="0" y="49"/>
                  </a:lnTo>
                  <a:lnTo>
                    <a:pt x="23" y="42"/>
                  </a:lnTo>
                  <a:lnTo>
                    <a:pt x="39" y="17"/>
                  </a:lnTo>
                  <a:lnTo>
                    <a:pt x="49" y="0"/>
                  </a:lnTo>
                  <a:lnTo>
                    <a:pt x="82" y="0"/>
                  </a:lnTo>
                  <a:lnTo>
                    <a:pt x="94" y="9"/>
                  </a:lnTo>
                  <a:lnTo>
                    <a:pt x="128" y="12"/>
                  </a:lnTo>
                  <a:lnTo>
                    <a:pt x="142" y="6"/>
                  </a:lnTo>
                  <a:lnTo>
                    <a:pt x="173" y="38"/>
                  </a:lnTo>
                  <a:lnTo>
                    <a:pt x="176" y="64"/>
                  </a:lnTo>
                  <a:lnTo>
                    <a:pt x="188" y="93"/>
                  </a:lnTo>
                  <a:lnTo>
                    <a:pt x="185" y="109"/>
                  </a:lnTo>
                  <a:lnTo>
                    <a:pt x="185" y="10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8" name="Freeform 328">
              <a:extLst>
                <a:ext uri="{FF2B5EF4-FFF2-40B4-BE49-F238E27FC236}">
                  <a16:creationId xmlns:a16="http://schemas.microsoft.com/office/drawing/2014/main" id="{788AE3F4-7022-F5B0-34FC-D45FE5557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0691" y="3352469"/>
              <a:ext cx="104003" cy="66933"/>
            </a:xfrm>
            <a:custGeom>
              <a:avLst/>
              <a:gdLst>
                <a:gd name="T0" fmla="*/ 30 w 49"/>
                <a:gd name="T1" fmla="*/ 33 h 33"/>
                <a:gd name="T2" fmla="*/ 10 w 49"/>
                <a:gd name="T3" fmla="*/ 32 h 33"/>
                <a:gd name="T4" fmla="*/ 0 w 49"/>
                <a:gd name="T5" fmla="*/ 23 h 33"/>
                <a:gd name="T6" fmla="*/ 0 w 49"/>
                <a:gd name="T7" fmla="*/ 4 h 33"/>
                <a:gd name="T8" fmla="*/ 21 w 49"/>
                <a:gd name="T9" fmla="*/ 0 h 33"/>
                <a:gd name="T10" fmla="*/ 49 w 49"/>
                <a:gd name="T11" fmla="*/ 16 h 33"/>
                <a:gd name="T12" fmla="*/ 30 w 49"/>
                <a:gd name="T13" fmla="*/ 33 h 33"/>
                <a:gd name="T14" fmla="*/ 30 w 49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3">
                  <a:moveTo>
                    <a:pt x="30" y="33"/>
                  </a:moveTo>
                  <a:lnTo>
                    <a:pt x="10" y="32"/>
                  </a:lnTo>
                  <a:lnTo>
                    <a:pt x="0" y="23"/>
                  </a:lnTo>
                  <a:lnTo>
                    <a:pt x="0" y="4"/>
                  </a:lnTo>
                  <a:lnTo>
                    <a:pt x="21" y="0"/>
                  </a:lnTo>
                  <a:lnTo>
                    <a:pt x="49" y="16"/>
                  </a:lnTo>
                  <a:lnTo>
                    <a:pt x="30" y="33"/>
                  </a:lnTo>
                  <a:lnTo>
                    <a:pt x="30" y="33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9" name="Freeform 329">
              <a:extLst>
                <a:ext uri="{FF2B5EF4-FFF2-40B4-BE49-F238E27FC236}">
                  <a16:creationId xmlns:a16="http://schemas.microsoft.com/office/drawing/2014/main" id="{B539060D-89B5-CD72-1645-E2D04FB65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875" y="3317990"/>
              <a:ext cx="902059" cy="381314"/>
            </a:xfrm>
            <a:custGeom>
              <a:avLst/>
              <a:gdLst>
                <a:gd name="T0" fmla="*/ 397 w 425"/>
                <a:gd name="T1" fmla="*/ 169 h 188"/>
                <a:gd name="T2" fmla="*/ 388 w 425"/>
                <a:gd name="T3" fmla="*/ 153 h 188"/>
                <a:gd name="T4" fmla="*/ 365 w 425"/>
                <a:gd name="T5" fmla="*/ 160 h 188"/>
                <a:gd name="T6" fmla="*/ 351 w 425"/>
                <a:gd name="T7" fmla="*/ 173 h 188"/>
                <a:gd name="T8" fmla="*/ 335 w 425"/>
                <a:gd name="T9" fmla="*/ 188 h 188"/>
                <a:gd name="T10" fmla="*/ 327 w 425"/>
                <a:gd name="T11" fmla="*/ 164 h 188"/>
                <a:gd name="T12" fmla="*/ 296 w 425"/>
                <a:gd name="T13" fmla="*/ 169 h 188"/>
                <a:gd name="T14" fmla="*/ 270 w 425"/>
                <a:gd name="T15" fmla="*/ 169 h 188"/>
                <a:gd name="T16" fmla="*/ 234 w 425"/>
                <a:gd name="T17" fmla="*/ 173 h 188"/>
                <a:gd name="T18" fmla="*/ 214 w 425"/>
                <a:gd name="T19" fmla="*/ 177 h 188"/>
                <a:gd name="T20" fmla="*/ 206 w 425"/>
                <a:gd name="T21" fmla="*/ 177 h 188"/>
                <a:gd name="T22" fmla="*/ 195 w 425"/>
                <a:gd name="T23" fmla="*/ 177 h 188"/>
                <a:gd name="T24" fmla="*/ 163 w 425"/>
                <a:gd name="T25" fmla="*/ 181 h 188"/>
                <a:gd name="T26" fmla="*/ 135 w 425"/>
                <a:gd name="T27" fmla="*/ 178 h 188"/>
                <a:gd name="T28" fmla="*/ 107 w 425"/>
                <a:gd name="T29" fmla="*/ 161 h 188"/>
                <a:gd name="T30" fmla="*/ 95 w 425"/>
                <a:gd name="T31" fmla="*/ 170 h 188"/>
                <a:gd name="T32" fmla="*/ 86 w 425"/>
                <a:gd name="T33" fmla="*/ 177 h 188"/>
                <a:gd name="T34" fmla="*/ 69 w 425"/>
                <a:gd name="T35" fmla="*/ 184 h 188"/>
                <a:gd name="T36" fmla="*/ 58 w 425"/>
                <a:gd name="T37" fmla="*/ 169 h 188"/>
                <a:gd name="T38" fmla="*/ 37 w 425"/>
                <a:gd name="T39" fmla="*/ 161 h 188"/>
                <a:gd name="T40" fmla="*/ 35 w 425"/>
                <a:gd name="T41" fmla="*/ 151 h 188"/>
                <a:gd name="T42" fmla="*/ 25 w 425"/>
                <a:gd name="T43" fmla="*/ 152 h 188"/>
                <a:gd name="T44" fmla="*/ 16 w 425"/>
                <a:gd name="T45" fmla="*/ 140 h 188"/>
                <a:gd name="T46" fmla="*/ 16 w 425"/>
                <a:gd name="T47" fmla="*/ 126 h 188"/>
                <a:gd name="T48" fmla="*/ 8 w 425"/>
                <a:gd name="T49" fmla="*/ 120 h 188"/>
                <a:gd name="T50" fmla="*/ 11 w 425"/>
                <a:gd name="T51" fmla="*/ 104 h 188"/>
                <a:gd name="T52" fmla="*/ 0 w 425"/>
                <a:gd name="T53" fmla="*/ 102 h 188"/>
                <a:gd name="T54" fmla="*/ 3 w 425"/>
                <a:gd name="T55" fmla="*/ 90 h 188"/>
                <a:gd name="T56" fmla="*/ 7 w 425"/>
                <a:gd name="T57" fmla="*/ 77 h 188"/>
                <a:gd name="T58" fmla="*/ 23 w 425"/>
                <a:gd name="T59" fmla="*/ 63 h 188"/>
                <a:gd name="T60" fmla="*/ 28 w 425"/>
                <a:gd name="T61" fmla="*/ 52 h 188"/>
                <a:gd name="T62" fmla="*/ 45 w 425"/>
                <a:gd name="T63" fmla="*/ 42 h 188"/>
                <a:gd name="T64" fmla="*/ 29 w 425"/>
                <a:gd name="T65" fmla="*/ 34 h 188"/>
                <a:gd name="T66" fmla="*/ 53 w 425"/>
                <a:gd name="T67" fmla="*/ 24 h 188"/>
                <a:gd name="T68" fmla="*/ 72 w 425"/>
                <a:gd name="T69" fmla="*/ 26 h 188"/>
                <a:gd name="T70" fmla="*/ 102 w 425"/>
                <a:gd name="T71" fmla="*/ 23 h 188"/>
                <a:gd name="T72" fmla="*/ 125 w 425"/>
                <a:gd name="T73" fmla="*/ 16 h 188"/>
                <a:gd name="T74" fmla="*/ 156 w 425"/>
                <a:gd name="T75" fmla="*/ 12 h 188"/>
                <a:gd name="T76" fmla="*/ 179 w 425"/>
                <a:gd name="T77" fmla="*/ 0 h 188"/>
                <a:gd name="T78" fmla="*/ 201 w 425"/>
                <a:gd name="T79" fmla="*/ 12 h 188"/>
                <a:gd name="T80" fmla="*/ 217 w 425"/>
                <a:gd name="T81" fmla="*/ 30 h 188"/>
                <a:gd name="T82" fmla="*/ 236 w 425"/>
                <a:gd name="T83" fmla="*/ 30 h 188"/>
                <a:gd name="T84" fmla="*/ 257 w 425"/>
                <a:gd name="T85" fmla="*/ 42 h 188"/>
                <a:gd name="T86" fmla="*/ 278 w 425"/>
                <a:gd name="T87" fmla="*/ 40 h 188"/>
                <a:gd name="T88" fmla="*/ 325 w 425"/>
                <a:gd name="T89" fmla="*/ 38 h 188"/>
                <a:gd name="T90" fmla="*/ 337 w 425"/>
                <a:gd name="T91" fmla="*/ 23 h 188"/>
                <a:gd name="T92" fmla="*/ 368 w 425"/>
                <a:gd name="T93" fmla="*/ 21 h 188"/>
                <a:gd name="T94" fmla="*/ 388 w 425"/>
                <a:gd name="T95" fmla="*/ 53 h 188"/>
                <a:gd name="T96" fmla="*/ 405 w 425"/>
                <a:gd name="T97" fmla="*/ 71 h 188"/>
                <a:gd name="T98" fmla="*/ 397 w 425"/>
                <a:gd name="T99" fmla="*/ 81 h 188"/>
                <a:gd name="T100" fmla="*/ 407 w 425"/>
                <a:gd name="T101" fmla="*/ 111 h 188"/>
                <a:gd name="T102" fmla="*/ 419 w 425"/>
                <a:gd name="T103" fmla="*/ 141 h 188"/>
                <a:gd name="T104" fmla="*/ 425 w 425"/>
                <a:gd name="T105" fmla="*/ 172 h 188"/>
                <a:gd name="T106" fmla="*/ 397 w 425"/>
                <a:gd name="T107" fmla="*/ 169 h 188"/>
                <a:gd name="T108" fmla="*/ 397 w 425"/>
                <a:gd name="T109" fmla="*/ 16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5" h="188">
                  <a:moveTo>
                    <a:pt x="397" y="169"/>
                  </a:moveTo>
                  <a:lnTo>
                    <a:pt x="388" y="153"/>
                  </a:lnTo>
                  <a:lnTo>
                    <a:pt x="365" y="160"/>
                  </a:lnTo>
                  <a:lnTo>
                    <a:pt x="351" y="173"/>
                  </a:lnTo>
                  <a:lnTo>
                    <a:pt x="335" y="188"/>
                  </a:lnTo>
                  <a:lnTo>
                    <a:pt x="327" y="164"/>
                  </a:lnTo>
                  <a:lnTo>
                    <a:pt x="296" y="169"/>
                  </a:lnTo>
                  <a:lnTo>
                    <a:pt x="270" y="169"/>
                  </a:lnTo>
                  <a:lnTo>
                    <a:pt x="234" y="173"/>
                  </a:lnTo>
                  <a:lnTo>
                    <a:pt x="214" y="177"/>
                  </a:lnTo>
                  <a:lnTo>
                    <a:pt x="206" y="177"/>
                  </a:lnTo>
                  <a:lnTo>
                    <a:pt x="195" y="177"/>
                  </a:lnTo>
                  <a:lnTo>
                    <a:pt x="163" y="181"/>
                  </a:lnTo>
                  <a:lnTo>
                    <a:pt x="135" y="178"/>
                  </a:lnTo>
                  <a:lnTo>
                    <a:pt x="107" y="161"/>
                  </a:lnTo>
                  <a:lnTo>
                    <a:pt x="95" y="170"/>
                  </a:lnTo>
                  <a:lnTo>
                    <a:pt x="86" y="177"/>
                  </a:lnTo>
                  <a:lnTo>
                    <a:pt x="69" y="184"/>
                  </a:lnTo>
                  <a:lnTo>
                    <a:pt x="58" y="169"/>
                  </a:lnTo>
                  <a:lnTo>
                    <a:pt x="37" y="161"/>
                  </a:lnTo>
                  <a:lnTo>
                    <a:pt x="35" y="151"/>
                  </a:lnTo>
                  <a:lnTo>
                    <a:pt x="25" y="152"/>
                  </a:lnTo>
                  <a:lnTo>
                    <a:pt x="16" y="140"/>
                  </a:lnTo>
                  <a:lnTo>
                    <a:pt x="16" y="126"/>
                  </a:lnTo>
                  <a:lnTo>
                    <a:pt x="8" y="120"/>
                  </a:lnTo>
                  <a:lnTo>
                    <a:pt x="11" y="104"/>
                  </a:lnTo>
                  <a:lnTo>
                    <a:pt x="0" y="102"/>
                  </a:lnTo>
                  <a:lnTo>
                    <a:pt x="3" y="90"/>
                  </a:lnTo>
                  <a:lnTo>
                    <a:pt x="7" y="77"/>
                  </a:lnTo>
                  <a:lnTo>
                    <a:pt x="23" y="63"/>
                  </a:lnTo>
                  <a:lnTo>
                    <a:pt x="28" y="52"/>
                  </a:lnTo>
                  <a:lnTo>
                    <a:pt x="45" y="42"/>
                  </a:lnTo>
                  <a:lnTo>
                    <a:pt x="29" y="34"/>
                  </a:lnTo>
                  <a:lnTo>
                    <a:pt x="53" y="24"/>
                  </a:lnTo>
                  <a:lnTo>
                    <a:pt x="72" y="26"/>
                  </a:lnTo>
                  <a:lnTo>
                    <a:pt x="102" y="23"/>
                  </a:lnTo>
                  <a:lnTo>
                    <a:pt x="125" y="16"/>
                  </a:lnTo>
                  <a:lnTo>
                    <a:pt x="156" y="12"/>
                  </a:lnTo>
                  <a:lnTo>
                    <a:pt x="179" y="0"/>
                  </a:lnTo>
                  <a:lnTo>
                    <a:pt x="201" y="12"/>
                  </a:lnTo>
                  <a:lnTo>
                    <a:pt x="217" y="30"/>
                  </a:lnTo>
                  <a:lnTo>
                    <a:pt x="236" y="30"/>
                  </a:lnTo>
                  <a:lnTo>
                    <a:pt x="257" y="42"/>
                  </a:lnTo>
                  <a:lnTo>
                    <a:pt x="278" y="40"/>
                  </a:lnTo>
                  <a:lnTo>
                    <a:pt x="325" y="38"/>
                  </a:lnTo>
                  <a:lnTo>
                    <a:pt x="337" y="23"/>
                  </a:lnTo>
                  <a:lnTo>
                    <a:pt x="368" y="21"/>
                  </a:lnTo>
                  <a:lnTo>
                    <a:pt x="388" y="53"/>
                  </a:lnTo>
                  <a:lnTo>
                    <a:pt x="405" y="71"/>
                  </a:lnTo>
                  <a:lnTo>
                    <a:pt x="397" y="81"/>
                  </a:lnTo>
                  <a:lnTo>
                    <a:pt x="407" y="111"/>
                  </a:lnTo>
                  <a:lnTo>
                    <a:pt x="419" y="141"/>
                  </a:lnTo>
                  <a:lnTo>
                    <a:pt x="425" y="172"/>
                  </a:lnTo>
                  <a:lnTo>
                    <a:pt x="397" y="169"/>
                  </a:lnTo>
                  <a:lnTo>
                    <a:pt x="397" y="169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0" name="Freeform 330">
              <a:extLst>
                <a:ext uri="{FF2B5EF4-FFF2-40B4-BE49-F238E27FC236}">
                  <a16:creationId xmlns:a16="http://schemas.microsoft.com/office/drawing/2014/main" id="{FC162ED2-9051-6C91-4E1C-9726339BE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005" y="3050257"/>
              <a:ext cx="464826" cy="352918"/>
            </a:xfrm>
            <a:custGeom>
              <a:avLst/>
              <a:gdLst>
                <a:gd name="T0" fmla="*/ 199 w 219"/>
                <a:gd name="T1" fmla="*/ 84 h 174"/>
                <a:gd name="T2" fmla="*/ 201 w 219"/>
                <a:gd name="T3" fmla="*/ 99 h 174"/>
                <a:gd name="T4" fmla="*/ 213 w 219"/>
                <a:gd name="T5" fmla="*/ 121 h 174"/>
                <a:gd name="T6" fmla="*/ 215 w 219"/>
                <a:gd name="T7" fmla="*/ 157 h 174"/>
                <a:gd name="T8" fmla="*/ 194 w 219"/>
                <a:gd name="T9" fmla="*/ 174 h 174"/>
                <a:gd name="T10" fmla="*/ 177 w 219"/>
                <a:gd name="T11" fmla="*/ 169 h 174"/>
                <a:gd name="T12" fmla="*/ 170 w 219"/>
                <a:gd name="T13" fmla="*/ 145 h 174"/>
                <a:gd name="T14" fmla="*/ 159 w 219"/>
                <a:gd name="T15" fmla="*/ 123 h 174"/>
                <a:gd name="T16" fmla="*/ 145 w 219"/>
                <a:gd name="T17" fmla="*/ 129 h 174"/>
                <a:gd name="T18" fmla="*/ 149 w 219"/>
                <a:gd name="T19" fmla="*/ 148 h 174"/>
                <a:gd name="T20" fmla="*/ 127 w 219"/>
                <a:gd name="T21" fmla="*/ 141 h 174"/>
                <a:gd name="T22" fmla="*/ 108 w 219"/>
                <a:gd name="T23" fmla="*/ 129 h 174"/>
                <a:gd name="T24" fmla="*/ 95 w 219"/>
                <a:gd name="T25" fmla="*/ 110 h 174"/>
                <a:gd name="T26" fmla="*/ 79 w 219"/>
                <a:gd name="T27" fmla="*/ 99 h 174"/>
                <a:gd name="T28" fmla="*/ 54 w 219"/>
                <a:gd name="T29" fmla="*/ 88 h 174"/>
                <a:gd name="T30" fmla="*/ 54 w 219"/>
                <a:gd name="T31" fmla="*/ 73 h 174"/>
                <a:gd name="T32" fmla="*/ 34 w 219"/>
                <a:gd name="T33" fmla="*/ 61 h 174"/>
                <a:gd name="T34" fmla="*/ 28 w 219"/>
                <a:gd name="T35" fmla="*/ 33 h 174"/>
                <a:gd name="T36" fmla="*/ 20 w 219"/>
                <a:gd name="T37" fmla="*/ 28 h 174"/>
                <a:gd name="T38" fmla="*/ 5 w 219"/>
                <a:gd name="T39" fmla="*/ 18 h 174"/>
                <a:gd name="T40" fmla="*/ 0 w 219"/>
                <a:gd name="T41" fmla="*/ 0 h 174"/>
                <a:gd name="T42" fmla="*/ 38 w 219"/>
                <a:gd name="T43" fmla="*/ 8 h 174"/>
                <a:gd name="T44" fmla="*/ 59 w 219"/>
                <a:gd name="T45" fmla="*/ 0 h 174"/>
                <a:gd name="T46" fmla="*/ 70 w 219"/>
                <a:gd name="T47" fmla="*/ 3 h 174"/>
                <a:gd name="T48" fmla="*/ 95 w 219"/>
                <a:gd name="T49" fmla="*/ 14 h 174"/>
                <a:gd name="T50" fmla="*/ 120 w 219"/>
                <a:gd name="T51" fmla="*/ 21 h 174"/>
                <a:gd name="T52" fmla="*/ 135 w 219"/>
                <a:gd name="T53" fmla="*/ 9 h 174"/>
                <a:gd name="T54" fmla="*/ 153 w 219"/>
                <a:gd name="T55" fmla="*/ 11 h 174"/>
                <a:gd name="T56" fmla="*/ 160 w 219"/>
                <a:gd name="T57" fmla="*/ 33 h 174"/>
                <a:gd name="T58" fmla="*/ 184 w 219"/>
                <a:gd name="T59" fmla="*/ 46 h 174"/>
                <a:gd name="T60" fmla="*/ 206 w 219"/>
                <a:gd name="T61" fmla="*/ 58 h 174"/>
                <a:gd name="T62" fmla="*/ 219 w 219"/>
                <a:gd name="T63" fmla="*/ 69 h 174"/>
                <a:gd name="T64" fmla="*/ 199 w 219"/>
                <a:gd name="T65" fmla="*/ 84 h 174"/>
                <a:gd name="T66" fmla="*/ 199 w 219"/>
                <a:gd name="T67" fmla="*/ 8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" h="174">
                  <a:moveTo>
                    <a:pt x="199" y="84"/>
                  </a:moveTo>
                  <a:lnTo>
                    <a:pt x="201" y="99"/>
                  </a:lnTo>
                  <a:lnTo>
                    <a:pt x="213" y="121"/>
                  </a:lnTo>
                  <a:lnTo>
                    <a:pt x="215" y="157"/>
                  </a:lnTo>
                  <a:lnTo>
                    <a:pt x="194" y="174"/>
                  </a:lnTo>
                  <a:lnTo>
                    <a:pt x="177" y="169"/>
                  </a:lnTo>
                  <a:lnTo>
                    <a:pt x="170" y="145"/>
                  </a:lnTo>
                  <a:lnTo>
                    <a:pt x="159" y="123"/>
                  </a:lnTo>
                  <a:lnTo>
                    <a:pt x="145" y="129"/>
                  </a:lnTo>
                  <a:lnTo>
                    <a:pt x="149" y="148"/>
                  </a:lnTo>
                  <a:lnTo>
                    <a:pt x="127" y="141"/>
                  </a:lnTo>
                  <a:lnTo>
                    <a:pt x="108" y="129"/>
                  </a:lnTo>
                  <a:lnTo>
                    <a:pt x="95" y="110"/>
                  </a:lnTo>
                  <a:lnTo>
                    <a:pt x="79" y="99"/>
                  </a:lnTo>
                  <a:lnTo>
                    <a:pt x="54" y="88"/>
                  </a:lnTo>
                  <a:lnTo>
                    <a:pt x="54" y="73"/>
                  </a:lnTo>
                  <a:lnTo>
                    <a:pt x="34" y="61"/>
                  </a:lnTo>
                  <a:lnTo>
                    <a:pt x="28" y="33"/>
                  </a:lnTo>
                  <a:lnTo>
                    <a:pt x="20" y="28"/>
                  </a:lnTo>
                  <a:lnTo>
                    <a:pt x="5" y="18"/>
                  </a:lnTo>
                  <a:lnTo>
                    <a:pt x="0" y="0"/>
                  </a:lnTo>
                  <a:lnTo>
                    <a:pt x="38" y="8"/>
                  </a:lnTo>
                  <a:lnTo>
                    <a:pt x="59" y="0"/>
                  </a:lnTo>
                  <a:lnTo>
                    <a:pt x="70" y="3"/>
                  </a:lnTo>
                  <a:lnTo>
                    <a:pt x="95" y="14"/>
                  </a:lnTo>
                  <a:lnTo>
                    <a:pt x="120" y="21"/>
                  </a:lnTo>
                  <a:lnTo>
                    <a:pt x="135" y="9"/>
                  </a:lnTo>
                  <a:lnTo>
                    <a:pt x="153" y="11"/>
                  </a:lnTo>
                  <a:lnTo>
                    <a:pt x="160" y="33"/>
                  </a:lnTo>
                  <a:lnTo>
                    <a:pt x="184" y="46"/>
                  </a:lnTo>
                  <a:lnTo>
                    <a:pt x="206" y="58"/>
                  </a:lnTo>
                  <a:lnTo>
                    <a:pt x="219" y="69"/>
                  </a:lnTo>
                  <a:lnTo>
                    <a:pt x="199" y="84"/>
                  </a:lnTo>
                  <a:lnTo>
                    <a:pt x="199" y="8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1" name="Freeform 331">
              <a:extLst>
                <a:ext uri="{FF2B5EF4-FFF2-40B4-BE49-F238E27FC236}">
                  <a16:creationId xmlns:a16="http://schemas.microsoft.com/office/drawing/2014/main" id="{AB1191BF-4301-8204-8378-2DAEC3D7C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6277" y="2330222"/>
              <a:ext cx="354456" cy="277874"/>
            </a:xfrm>
            <a:custGeom>
              <a:avLst/>
              <a:gdLst>
                <a:gd name="T0" fmla="*/ 162 w 167"/>
                <a:gd name="T1" fmla="*/ 31 h 137"/>
                <a:gd name="T2" fmla="*/ 146 w 167"/>
                <a:gd name="T3" fmla="*/ 62 h 137"/>
                <a:gd name="T4" fmla="*/ 158 w 167"/>
                <a:gd name="T5" fmla="*/ 79 h 137"/>
                <a:gd name="T6" fmla="*/ 127 w 167"/>
                <a:gd name="T7" fmla="*/ 91 h 137"/>
                <a:gd name="T8" fmla="*/ 121 w 167"/>
                <a:gd name="T9" fmla="*/ 109 h 137"/>
                <a:gd name="T10" fmla="*/ 92 w 167"/>
                <a:gd name="T11" fmla="*/ 105 h 137"/>
                <a:gd name="T12" fmla="*/ 66 w 167"/>
                <a:gd name="T13" fmla="*/ 116 h 137"/>
                <a:gd name="T14" fmla="*/ 70 w 167"/>
                <a:gd name="T15" fmla="*/ 137 h 137"/>
                <a:gd name="T16" fmla="*/ 39 w 167"/>
                <a:gd name="T17" fmla="*/ 109 h 137"/>
                <a:gd name="T18" fmla="*/ 0 w 167"/>
                <a:gd name="T19" fmla="*/ 95 h 137"/>
                <a:gd name="T20" fmla="*/ 20 w 167"/>
                <a:gd name="T21" fmla="*/ 59 h 137"/>
                <a:gd name="T22" fmla="*/ 32 w 167"/>
                <a:gd name="T23" fmla="*/ 31 h 137"/>
                <a:gd name="T24" fmla="*/ 70 w 167"/>
                <a:gd name="T25" fmla="*/ 29 h 137"/>
                <a:gd name="T26" fmla="*/ 119 w 167"/>
                <a:gd name="T27" fmla="*/ 0 h 137"/>
                <a:gd name="T28" fmla="*/ 166 w 167"/>
                <a:gd name="T29" fmla="*/ 19 h 137"/>
                <a:gd name="T30" fmla="*/ 167 w 167"/>
                <a:gd name="T31" fmla="*/ 35 h 137"/>
                <a:gd name="T32" fmla="*/ 162 w 167"/>
                <a:gd name="T33" fmla="*/ 31 h 137"/>
                <a:gd name="T34" fmla="*/ 162 w 167"/>
                <a:gd name="T35" fmla="*/ 3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7" h="137">
                  <a:moveTo>
                    <a:pt x="162" y="31"/>
                  </a:moveTo>
                  <a:lnTo>
                    <a:pt x="146" y="62"/>
                  </a:lnTo>
                  <a:lnTo>
                    <a:pt x="158" y="79"/>
                  </a:lnTo>
                  <a:lnTo>
                    <a:pt x="127" y="91"/>
                  </a:lnTo>
                  <a:lnTo>
                    <a:pt x="121" y="109"/>
                  </a:lnTo>
                  <a:lnTo>
                    <a:pt x="92" y="105"/>
                  </a:lnTo>
                  <a:lnTo>
                    <a:pt x="66" y="116"/>
                  </a:lnTo>
                  <a:lnTo>
                    <a:pt x="70" y="137"/>
                  </a:lnTo>
                  <a:lnTo>
                    <a:pt x="39" y="109"/>
                  </a:lnTo>
                  <a:lnTo>
                    <a:pt x="0" y="95"/>
                  </a:lnTo>
                  <a:lnTo>
                    <a:pt x="20" y="59"/>
                  </a:lnTo>
                  <a:lnTo>
                    <a:pt x="32" y="31"/>
                  </a:lnTo>
                  <a:lnTo>
                    <a:pt x="70" y="29"/>
                  </a:lnTo>
                  <a:lnTo>
                    <a:pt x="119" y="0"/>
                  </a:lnTo>
                  <a:lnTo>
                    <a:pt x="166" y="19"/>
                  </a:lnTo>
                  <a:lnTo>
                    <a:pt x="167" y="35"/>
                  </a:lnTo>
                  <a:lnTo>
                    <a:pt x="162" y="31"/>
                  </a:lnTo>
                  <a:lnTo>
                    <a:pt x="162" y="31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2" name="Freeform 332">
              <a:extLst>
                <a:ext uri="{FF2B5EF4-FFF2-40B4-BE49-F238E27FC236}">
                  <a16:creationId xmlns:a16="http://schemas.microsoft.com/office/drawing/2014/main" id="{3F5A62B7-B886-0216-2180-41FBE4100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5748" y="2630405"/>
              <a:ext cx="783200" cy="539519"/>
            </a:xfrm>
            <a:custGeom>
              <a:avLst/>
              <a:gdLst>
                <a:gd name="T0" fmla="*/ 354 w 369"/>
                <a:gd name="T1" fmla="*/ 182 h 266"/>
                <a:gd name="T2" fmla="*/ 311 w 369"/>
                <a:gd name="T3" fmla="*/ 202 h 266"/>
                <a:gd name="T4" fmla="*/ 292 w 369"/>
                <a:gd name="T5" fmla="*/ 199 h 266"/>
                <a:gd name="T6" fmla="*/ 280 w 369"/>
                <a:gd name="T7" fmla="*/ 218 h 266"/>
                <a:gd name="T8" fmla="*/ 220 w 369"/>
                <a:gd name="T9" fmla="*/ 221 h 266"/>
                <a:gd name="T10" fmla="*/ 212 w 369"/>
                <a:gd name="T11" fmla="*/ 192 h 266"/>
                <a:gd name="T12" fmla="*/ 188 w 369"/>
                <a:gd name="T13" fmla="*/ 196 h 266"/>
                <a:gd name="T14" fmla="*/ 176 w 369"/>
                <a:gd name="T15" fmla="*/ 248 h 266"/>
                <a:gd name="T16" fmla="*/ 156 w 369"/>
                <a:gd name="T17" fmla="*/ 266 h 266"/>
                <a:gd name="T18" fmla="*/ 165 w 369"/>
                <a:gd name="T19" fmla="*/ 247 h 266"/>
                <a:gd name="T20" fmla="*/ 169 w 369"/>
                <a:gd name="T21" fmla="*/ 228 h 266"/>
                <a:gd name="T22" fmla="*/ 142 w 369"/>
                <a:gd name="T23" fmla="*/ 184 h 266"/>
                <a:gd name="T24" fmla="*/ 120 w 369"/>
                <a:gd name="T25" fmla="*/ 173 h 266"/>
                <a:gd name="T26" fmla="*/ 93 w 369"/>
                <a:gd name="T27" fmla="*/ 175 h 266"/>
                <a:gd name="T28" fmla="*/ 79 w 369"/>
                <a:gd name="T29" fmla="*/ 181 h 266"/>
                <a:gd name="T30" fmla="*/ 45 w 369"/>
                <a:gd name="T31" fmla="*/ 178 h 266"/>
                <a:gd name="T32" fmla="*/ 33 w 369"/>
                <a:gd name="T33" fmla="*/ 169 h 266"/>
                <a:gd name="T34" fmla="*/ 0 w 369"/>
                <a:gd name="T35" fmla="*/ 169 h 266"/>
                <a:gd name="T36" fmla="*/ 8 w 369"/>
                <a:gd name="T37" fmla="*/ 103 h 266"/>
                <a:gd name="T38" fmla="*/ 25 w 369"/>
                <a:gd name="T39" fmla="*/ 89 h 266"/>
                <a:gd name="T40" fmla="*/ 24 w 369"/>
                <a:gd name="T41" fmla="*/ 48 h 266"/>
                <a:gd name="T42" fmla="*/ 188 w 369"/>
                <a:gd name="T43" fmla="*/ 30 h 266"/>
                <a:gd name="T44" fmla="*/ 204 w 369"/>
                <a:gd name="T45" fmla="*/ 3 h 266"/>
                <a:gd name="T46" fmla="*/ 264 w 369"/>
                <a:gd name="T47" fmla="*/ 0 h 266"/>
                <a:gd name="T48" fmla="*/ 278 w 369"/>
                <a:gd name="T49" fmla="*/ 34 h 266"/>
                <a:gd name="T50" fmla="*/ 369 w 369"/>
                <a:gd name="T51" fmla="*/ 110 h 266"/>
                <a:gd name="T52" fmla="*/ 354 w 369"/>
                <a:gd name="T53" fmla="*/ 182 h 266"/>
                <a:gd name="T54" fmla="*/ 354 w 369"/>
                <a:gd name="T55" fmla="*/ 18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9" h="266">
                  <a:moveTo>
                    <a:pt x="354" y="182"/>
                  </a:moveTo>
                  <a:lnTo>
                    <a:pt x="311" y="202"/>
                  </a:lnTo>
                  <a:lnTo>
                    <a:pt x="292" y="199"/>
                  </a:lnTo>
                  <a:lnTo>
                    <a:pt x="280" y="218"/>
                  </a:lnTo>
                  <a:lnTo>
                    <a:pt x="220" y="221"/>
                  </a:lnTo>
                  <a:lnTo>
                    <a:pt x="212" y="192"/>
                  </a:lnTo>
                  <a:lnTo>
                    <a:pt x="188" y="196"/>
                  </a:lnTo>
                  <a:lnTo>
                    <a:pt x="176" y="248"/>
                  </a:lnTo>
                  <a:lnTo>
                    <a:pt x="156" y="266"/>
                  </a:lnTo>
                  <a:lnTo>
                    <a:pt x="165" y="247"/>
                  </a:lnTo>
                  <a:lnTo>
                    <a:pt x="169" y="228"/>
                  </a:lnTo>
                  <a:lnTo>
                    <a:pt x="142" y="184"/>
                  </a:lnTo>
                  <a:lnTo>
                    <a:pt x="120" y="173"/>
                  </a:lnTo>
                  <a:lnTo>
                    <a:pt x="93" y="175"/>
                  </a:lnTo>
                  <a:lnTo>
                    <a:pt x="79" y="181"/>
                  </a:lnTo>
                  <a:lnTo>
                    <a:pt x="45" y="178"/>
                  </a:lnTo>
                  <a:lnTo>
                    <a:pt x="33" y="169"/>
                  </a:lnTo>
                  <a:lnTo>
                    <a:pt x="0" y="169"/>
                  </a:lnTo>
                  <a:lnTo>
                    <a:pt x="8" y="103"/>
                  </a:lnTo>
                  <a:lnTo>
                    <a:pt x="25" y="89"/>
                  </a:lnTo>
                  <a:lnTo>
                    <a:pt x="24" y="48"/>
                  </a:lnTo>
                  <a:lnTo>
                    <a:pt x="188" y="30"/>
                  </a:lnTo>
                  <a:lnTo>
                    <a:pt x="204" y="3"/>
                  </a:lnTo>
                  <a:lnTo>
                    <a:pt x="264" y="0"/>
                  </a:lnTo>
                  <a:lnTo>
                    <a:pt x="278" y="34"/>
                  </a:lnTo>
                  <a:lnTo>
                    <a:pt x="369" y="110"/>
                  </a:lnTo>
                  <a:lnTo>
                    <a:pt x="354" y="182"/>
                  </a:lnTo>
                  <a:lnTo>
                    <a:pt x="354" y="182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3" name="Freeform 333">
              <a:extLst>
                <a:ext uri="{FF2B5EF4-FFF2-40B4-BE49-F238E27FC236}">
                  <a16:creationId xmlns:a16="http://schemas.microsoft.com/office/drawing/2014/main" id="{EF67F162-5FAF-4E7F-39FA-1F0E30823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361" y="2330222"/>
              <a:ext cx="464826" cy="397540"/>
            </a:xfrm>
            <a:custGeom>
              <a:avLst/>
              <a:gdLst>
                <a:gd name="T0" fmla="*/ 209 w 219"/>
                <a:gd name="T1" fmla="*/ 118 h 196"/>
                <a:gd name="T2" fmla="*/ 199 w 219"/>
                <a:gd name="T3" fmla="*/ 151 h 196"/>
                <a:gd name="T4" fmla="*/ 183 w 219"/>
                <a:gd name="T5" fmla="*/ 178 h 196"/>
                <a:gd name="T6" fmla="*/ 19 w 219"/>
                <a:gd name="T7" fmla="*/ 196 h 196"/>
                <a:gd name="T8" fmla="*/ 19 w 219"/>
                <a:gd name="T9" fmla="*/ 169 h 196"/>
                <a:gd name="T10" fmla="*/ 4 w 219"/>
                <a:gd name="T11" fmla="*/ 169 h 196"/>
                <a:gd name="T12" fmla="*/ 4 w 219"/>
                <a:gd name="T13" fmla="*/ 137 h 196"/>
                <a:gd name="T14" fmla="*/ 0 w 219"/>
                <a:gd name="T15" fmla="*/ 116 h 196"/>
                <a:gd name="T16" fmla="*/ 26 w 219"/>
                <a:gd name="T17" fmla="*/ 105 h 196"/>
                <a:gd name="T18" fmla="*/ 55 w 219"/>
                <a:gd name="T19" fmla="*/ 109 h 196"/>
                <a:gd name="T20" fmla="*/ 61 w 219"/>
                <a:gd name="T21" fmla="*/ 91 h 196"/>
                <a:gd name="T22" fmla="*/ 92 w 219"/>
                <a:gd name="T23" fmla="*/ 79 h 196"/>
                <a:gd name="T24" fmla="*/ 80 w 219"/>
                <a:gd name="T25" fmla="*/ 62 h 196"/>
                <a:gd name="T26" fmla="*/ 96 w 219"/>
                <a:gd name="T27" fmla="*/ 31 h 196"/>
                <a:gd name="T28" fmla="*/ 101 w 219"/>
                <a:gd name="T29" fmla="*/ 35 h 196"/>
                <a:gd name="T30" fmla="*/ 110 w 219"/>
                <a:gd name="T31" fmla="*/ 4 h 196"/>
                <a:gd name="T32" fmla="*/ 134 w 219"/>
                <a:gd name="T33" fmla="*/ 11 h 196"/>
                <a:gd name="T34" fmla="*/ 151 w 219"/>
                <a:gd name="T35" fmla="*/ 0 h 196"/>
                <a:gd name="T36" fmla="*/ 215 w 219"/>
                <a:gd name="T37" fmla="*/ 25 h 196"/>
                <a:gd name="T38" fmla="*/ 219 w 219"/>
                <a:gd name="T39" fmla="*/ 109 h 196"/>
                <a:gd name="T40" fmla="*/ 209 w 219"/>
                <a:gd name="T41" fmla="*/ 118 h 196"/>
                <a:gd name="T42" fmla="*/ 209 w 219"/>
                <a:gd name="T43" fmla="*/ 11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196">
                  <a:moveTo>
                    <a:pt x="209" y="118"/>
                  </a:moveTo>
                  <a:lnTo>
                    <a:pt x="199" y="151"/>
                  </a:lnTo>
                  <a:lnTo>
                    <a:pt x="183" y="178"/>
                  </a:lnTo>
                  <a:lnTo>
                    <a:pt x="19" y="196"/>
                  </a:lnTo>
                  <a:lnTo>
                    <a:pt x="19" y="169"/>
                  </a:lnTo>
                  <a:lnTo>
                    <a:pt x="4" y="169"/>
                  </a:lnTo>
                  <a:lnTo>
                    <a:pt x="4" y="137"/>
                  </a:lnTo>
                  <a:lnTo>
                    <a:pt x="0" y="116"/>
                  </a:lnTo>
                  <a:lnTo>
                    <a:pt x="26" y="105"/>
                  </a:lnTo>
                  <a:lnTo>
                    <a:pt x="55" y="109"/>
                  </a:lnTo>
                  <a:lnTo>
                    <a:pt x="61" y="91"/>
                  </a:lnTo>
                  <a:lnTo>
                    <a:pt x="92" y="79"/>
                  </a:lnTo>
                  <a:lnTo>
                    <a:pt x="80" y="62"/>
                  </a:lnTo>
                  <a:lnTo>
                    <a:pt x="96" y="31"/>
                  </a:lnTo>
                  <a:lnTo>
                    <a:pt x="101" y="35"/>
                  </a:lnTo>
                  <a:lnTo>
                    <a:pt x="110" y="4"/>
                  </a:lnTo>
                  <a:lnTo>
                    <a:pt x="134" y="11"/>
                  </a:lnTo>
                  <a:lnTo>
                    <a:pt x="151" y="0"/>
                  </a:lnTo>
                  <a:lnTo>
                    <a:pt x="215" y="25"/>
                  </a:lnTo>
                  <a:lnTo>
                    <a:pt x="219" y="109"/>
                  </a:lnTo>
                  <a:lnTo>
                    <a:pt x="209" y="118"/>
                  </a:lnTo>
                  <a:lnTo>
                    <a:pt x="209" y="11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4" name="Freeform 334">
              <a:extLst>
                <a:ext uri="{FF2B5EF4-FFF2-40B4-BE49-F238E27FC236}">
                  <a16:creationId xmlns:a16="http://schemas.microsoft.com/office/drawing/2014/main" id="{C23D71F5-B217-45E8-15A2-CC4EDB288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17" y="2798752"/>
              <a:ext cx="67919" cy="58821"/>
            </a:xfrm>
            <a:custGeom>
              <a:avLst/>
              <a:gdLst>
                <a:gd name="T0" fmla="*/ 32 w 32"/>
                <a:gd name="T1" fmla="*/ 26 h 29"/>
                <a:gd name="T2" fmla="*/ 0 w 32"/>
                <a:gd name="T3" fmla="*/ 29 h 29"/>
                <a:gd name="T4" fmla="*/ 4 w 32"/>
                <a:gd name="T5" fmla="*/ 16 h 29"/>
                <a:gd name="T6" fmla="*/ 19 w 32"/>
                <a:gd name="T7" fmla="*/ 0 h 29"/>
                <a:gd name="T8" fmla="*/ 16 w 32"/>
                <a:gd name="T9" fmla="*/ 16 h 29"/>
                <a:gd name="T10" fmla="*/ 32 w 32"/>
                <a:gd name="T11" fmla="*/ 26 h 29"/>
                <a:gd name="T12" fmla="*/ 32 w 32"/>
                <a:gd name="T1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9">
                  <a:moveTo>
                    <a:pt x="32" y="26"/>
                  </a:moveTo>
                  <a:lnTo>
                    <a:pt x="0" y="29"/>
                  </a:lnTo>
                  <a:lnTo>
                    <a:pt x="4" y="16"/>
                  </a:lnTo>
                  <a:lnTo>
                    <a:pt x="19" y="0"/>
                  </a:lnTo>
                  <a:lnTo>
                    <a:pt x="16" y="16"/>
                  </a:lnTo>
                  <a:lnTo>
                    <a:pt x="32" y="26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5" name="Freeform 335">
              <a:extLst>
                <a:ext uri="{FF2B5EF4-FFF2-40B4-BE49-F238E27FC236}">
                  <a16:creationId xmlns:a16="http://schemas.microsoft.com/office/drawing/2014/main" id="{7406D3BB-098C-FE64-40D9-B78AE65FC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061" y="2841345"/>
              <a:ext cx="118859" cy="117640"/>
            </a:xfrm>
            <a:custGeom>
              <a:avLst/>
              <a:gdLst>
                <a:gd name="T0" fmla="*/ 33 w 56"/>
                <a:gd name="T1" fmla="*/ 58 h 58"/>
                <a:gd name="T2" fmla="*/ 9 w 56"/>
                <a:gd name="T3" fmla="*/ 34 h 58"/>
                <a:gd name="T4" fmla="*/ 0 w 56"/>
                <a:gd name="T5" fmla="*/ 14 h 58"/>
                <a:gd name="T6" fmla="*/ 13 w 56"/>
                <a:gd name="T7" fmla="*/ 0 h 58"/>
                <a:gd name="T8" fmla="*/ 44 w 56"/>
                <a:gd name="T9" fmla="*/ 32 h 58"/>
                <a:gd name="T10" fmla="*/ 56 w 56"/>
                <a:gd name="T11" fmla="*/ 51 h 58"/>
                <a:gd name="T12" fmla="*/ 33 w 56"/>
                <a:gd name="T13" fmla="*/ 58 h 58"/>
                <a:gd name="T14" fmla="*/ 33 w 56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8">
                  <a:moveTo>
                    <a:pt x="33" y="58"/>
                  </a:moveTo>
                  <a:lnTo>
                    <a:pt x="9" y="34"/>
                  </a:lnTo>
                  <a:lnTo>
                    <a:pt x="0" y="14"/>
                  </a:lnTo>
                  <a:lnTo>
                    <a:pt x="13" y="0"/>
                  </a:lnTo>
                  <a:lnTo>
                    <a:pt x="44" y="32"/>
                  </a:lnTo>
                  <a:lnTo>
                    <a:pt x="56" y="51"/>
                  </a:lnTo>
                  <a:lnTo>
                    <a:pt x="33" y="58"/>
                  </a:lnTo>
                  <a:lnTo>
                    <a:pt x="33" y="5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6" name="Freeform 336">
              <a:extLst>
                <a:ext uri="{FF2B5EF4-FFF2-40B4-BE49-F238E27FC236}">
                  <a16:creationId xmlns:a16="http://schemas.microsoft.com/office/drawing/2014/main" id="{8E6C4015-2182-AE67-55FB-80D525C74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790" y="3632370"/>
              <a:ext cx="129472" cy="34482"/>
            </a:xfrm>
            <a:custGeom>
              <a:avLst/>
              <a:gdLst>
                <a:gd name="T0" fmla="*/ 24 w 46"/>
                <a:gd name="T1" fmla="*/ 13 h 13"/>
                <a:gd name="T2" fmla="*/ 5 w 46"/>
                <a:gd name="T3" fmla="*/ 8 h 13"/>
                <a:gd name="T4" fmla="*/ 5 w 46"/>
                <a:gd name="T5" fmla="*/ 6 h 13"/>
                <a:gd name="T6" fmla="*/ 21 w 46"/>
                <a:gd name="T7" fmla="*/ 4 h 13"/>
                <a:gd name="T8" fmla="*/ 40 w 46"/>
                <a:gd name="T9" fmla="*/ 0 h 13"/>
                <a:gd name="T10" fmla="*/ 46 w 46"/>
                <a:gd name="T11" fmla="*/ 8 h 13"/>
                <a:gd name="T12" fmla="*/ 24 w 4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3">
                  <a:moveTo>
                    <a:pt x="24" y="13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0" y="7"/>
                    <a:pt x="5" y="8"/>
                    <a:pt x="5" y="6"/>
                  </a:cubicBezTo>
                  <a:cubicBezTo>
                    <a:pt x="5" y="4"/>
                    <a:pt x="11" y="4"/>
                    <a:pt x="21" y="4"/>
                  </a:cubicBezTo>
                  <a:cubicBezTo>
                    <a:pt x="26" y="4"/>
                    <a:pt x="36" y="0"/>
                    <a:pt x="40" y="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1"/>
                    <a:pt x="34" y="13"/>
                    <a:pt x="24" y="13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7" name="Freeform 337">
              <a:extLst>
                <a:ext uri="{FF2B5EF4-FFF2-40B4-BE49-F238E27FC236}">
                  <a16:creationId xmlns:a16="http://schemas.microsoft.com/office/drawing/2014/main" id="{52E4CFD1-3CC7-8E41-C72E-5E7D8433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6277" y="2165932"/>
              <a:ext cx="789566" cy="1003994"/>
            </a:xfrm>
            <a:custGeom>
              <a:avLst/>
              <a:gdLst>
                <a:gd name="T0" fmla="*/ 353 w 372"/>
                <a:gd name="T1" fmla="*/ 428 h 495"/>
                <a:gd name="T2" fmla="*/ 341 w 372"/>
                <a:gd name="T3" fmla="*/ 447 h 495"/>
                <a:gd name="T4" fmla="*/ 307 w 372"/>
                <a:gd name="T5" fmla="*/ 449 h 495"/>
                <a:gd name="T6" fmla="*/ 281 w 372"/>
                <a:gd name="T7" fmla="*/ 450 h 495"/>
                <a:gd name="T8" fmla="*/ 273 w 372"/>
                <a:gd name="T9" fmla="*/ 421 h 495"/>
                <a:gd name="T10" fmla="*/ 249 w 372"/>
                <a:gd name="T11" fmla="*/ 425 h 495"/>
                <a:gd name="T12" fmla="*/ 237 w 372"/>
                <a:gd name="T13" fmla="*/ 477 h 495"/>
                <a:gd name="T14" fmla="*/ 217 w 372"/>
                <a:gd name="T15" fmla="*/ 495 h 495"/>
                <a:gd name="T16" fmla="*/ 207 w 372"/>
                <a:gd name="T17" fmla="*/ 480 h 495"/>
                <a:gd name="T18" fmla="*/ 200 w 372"/>
                <a:gd name="T19" fmla="*/ 491 h 495"/>
                <a:gd name="T20" fmla="*/ 188 w 372"/>
                <a:gd name="T21" fmla="*/ 462 h 495"/>
                <a:gd name="T22" fmla="*/ 185 w 372"/>
                <a:gd name="T23" fmla="*/ 436 h 495"/>
                <a:gd name="T24" fmla="*/ 154 w 372"/>
                <a:gd name="T25" fmla="*/ 404 h 495"/>
                <a:gd name="T26" fmla="*/ 140 w 372"/>
                <a:gd name="T27" fmla="*/ 410 h 495"/>
                <a:gd name="T28" fmla="*/ 106 w 372"/>
                <a:gd name="T29" fmla="*/ 407 h 495"/>
                <a:gd name="T30" fmla="*/ 94 w 372"/>
                <a:gd name="T31" fmla="*/ 398 h 495"/>
                <a:gd name="T32" fmla="*/ 61 w 372"/>
                <a:gd name="T33" fmla="*/ 398 h 495"/>
                <a:gd name="T34" fmla="*/ 69 w 372"/>
                <a:gd name="T35" fmla="*/ 332 h 495"/>
                <a:gd name="T36" fmla="*/ 86 w 372"/>
                <a:gd name="T37" fmla="*/ 318 h 495"/>
                <a:gd name="T38" fmla="*/ 85 w 372"/>
                <a:gd name="T39" fmla="*/ 250 h 495"/>
                <a:gd name="T40" fmla="*/ 70 w 372"/>
                <a:gd name="T41" fmla="*/ 250 h 495"/>
                <a:gd name="T42" fmla="*/ 70 w 372"/>
                <a:gd name="T43" fmla="*/ 218 h 495"/>
                <a:gd name="T44" fmla="*/ 39 w 372"/>
                <a:gd name="T45" fmla="*/ 190 h 495"/>
                <a:gd name="T46" fmla="*/ 0 w 372"/>
                <a:gd name="T47" fmla="*/ 176 h 495"/>
                <a:gd name="T48" fmla="*/ 20 w 372"/>
                <a:gd name="T49" fmla="*/ 140 h 495"/>
                <a:gd name="T50" fmla="*/ 32 w 372"/>
                <a:gd name="T51" fmla="*/ 112 h 495"/>
                <a:gd name="T52" fmla="*/ 29 w 372"/>
                <a:gd name="T53" fmla="*/ 71 h 495"/>
                <a:gd name="T54" fmla="*/ 47 w 372"/>
                <a:gd name="T55" fmla="*/ 55 h 495"/>
                <a:gd name="T56" fmla="*/ 64 w 372"/>
                <a:gd name="T57" fmla="*/ 82 h 495"/>
                <a:gd name="T58" fmla="*/ 89 w 372"/>
                <a:gd name="T59" fmla="*/ 82 h 495"/>
                <a:gd name="T60" fmla="*/ 94 w 372"/>
                <a:gd name="T61" fmla="*/ 58 h 495"/>
                <a:gd name="T62" fmla="*/ 76 w 372"/>
                <a:gd name="T63" fmla="*/ 50 h 495"/>
                <a:gd name="T64" fmla="*/ 68 w 372"/>
                <a:gd name="T65" fmla="*/ 32 h 495"/>
                <a:gd name="T66" fmla="*/ 86 w 372"/>
                <a:gd name="T67" fmla="*/ 16 h 495"/>
                <a:gd name="T68" fmla="*/ 118 w 372"/>
                <a:gd name="T69" fmla="*/ 0 h 495"/>
                <a:gd name="T70" fmla="*/ 372 w 372"/>
                <a:gd name="T71" fmla="*/ 431 h 495"/>
                <a:gd name="T72" fmla="*/ 353 w 372"/>
                <a:gd name="T73" fmla="*/ 428 h 495"/>
                <a:gd name="T74" fmla="*/ 353 w 372"/>
                <a:gd name="T75" fmla="*/ 428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2" h="495">
                  <a:moveTo>
                    <a:pt x="353" y="428"/>
                  </a:moveTo>
                  <a:lnTo>
                    <a:pt x="341" y="447"/>
                  </a:lnTo>
                  <a:lnTo>
                    <a:pt x="307" y="449"/>
                  </a:lnTo>
                  <a:lnTo>
                    <a:pt x="281" y="450"/>
                  </a:lnTo>
                  <a:lnTo>
                    <a:pt x="273" y="421"/>
                  </a:lnTo>
                  <a:lnTo>
                    <a:pt x="249" y="425"/>
                  </a:lnTo>
                  <a:lnTo>
                    <a:pt x="237" y="477"/>
                  </a:lnTo>
                  <a:lnTo>
                    <a:pt x="217" y="495"/>
                  </a:lnTo>
                  <a:lnTo>
                    <a:pt x="207" y="480"/>
                  </a:lnTo>
                  <a:lnTo>
                    <a:pt x="200" y="491"/>
                  </a:lnTo>
                  <a:lnTo>
                    <a:pt x="188" y="462"/>
                  </a:lnTo>
                  <a:lnTo>
                    <a:pt x="185" y="436"/>
                  </a:lnTo>
                  <a:lnTo>
                    <a:pt x="154" y="404"/>
                  </a:lnTo>
                  <a:lnTo>
                    <a:pt x="140" y="410"/>
                  </a:lnTo>
                  <a:lnTo>
                    <a:pt x="106" y="407"/>
                  </a:lnTo>
                  <a:lnTo>
                    <a:pt x="94" y="398"/>
                  </a:lnTo>
                  <a:lnTo>
                    <a:pt x="61" y="398"/>
                  </a:lnTo>
                  <a:lnTo>
                    <a:pt x="69" y="332"/>
                  </a:lnTo>
                  <a:lnTo>
                    <a:pt x="86" y="318"/>
                  </a:lnTo>
                  <a:lnTo>
                    <a:pt x="85" y="250"/>
                  </a:lnTo>
                  <a:lnTo>
                    <a:pt x="70" y="250"/>
                  </a:lnTo>
                  <a:lnTo>
                    <a:pt x="70" y="218"/>
                  </a:lnTo>
                  <a:lnTo>
                    <a:pt x="39" y="190"/>
                  </a:lnTo>
                  <a:lnTo>
                    <a:pt x="0" y="176"/>
                  </a:lnTo>
                  <a:lnTo>
                    <a:pt x="20" y="140"/>
                  </a:lnTo>
                  <a:lnTo>
                    <a:pt x="32" y="112"/>
                  </a:lnTo>
                  <a:lnTo>
                    <a:pt x="29" y="71"/>
                  </a:lnTo>
                  <a:lnTo>
                    <a:pt x="47" y="55"/>
                  </a:lnTo>
                  <a:lnTo>
                    <a:pt x="64" y="82"/>
                  </a:lnTo>
                  <a:lnTo>
                    <a:pt x="89" y="82"/>
                  </a:lnTo>
                  <a:lnTo>
                    <a:pt x="94" y="58"/>
                  </a:lnTo>
                  <a:lnTo>
                    <a:pt x="76" y="50"/>
                  </a:lnTo>
                  <a:lnTo>
                    <a:pt x="68" y="32"/>
                  </a:lnTo>
                  <a:lnTo>
                    <a:pt x="86" y="16"/>
                  </a:lnTo>
                  <a:lnTo>
                    <a:pt x="118" y="0"/>
                  </a:lnTo>
                  <a:lnTo>
                    <a:pt x="372" y="431"/>
                  </a:lnTo>
                  <a:lnTo>
                    <a:pt x="353" y="428"/>
                  </a:lnTo>
                  <a:lnTo>
                    <a:pt x="353" y="428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8" name="Freeform 338">
              <a:extLst>
                <a:ext uri="{FF2B5EF4-FFF2-40B4-BE49-F238E27FC236}">
                  <a16:creationId xmlns:a16="http://schemas.microsoft.com/office/drawing/2014/main" id="{8B432D52-4562-801C-3EC0-FF259B42A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262" y="731944"/>
              <a:ext cx="7114587" cy="2549536"/>
            </a:xfrm>
            <a:custGeom>
              <a:avLst/>
              <a:gdLst>
                <a:gd name="T0" fmla="*/ 2489 w 2536"/>
                <a:gd name="T1" fmla="*/ 415 h 951"/>
                <a:gd name="T2" fmla="*/ 2373 w 2536"/>
                <a:gd name="T3" fmla="*/ 348 h 951"/>
                <a:gd name="T4" fmla="*/ 2396 w 2536"/>
                <a:gd name="T5" fmla="*/ 468 h 951"/>
                <a:gd name="T6" fmla="*/ 2287 w 2536"/>
                <a:gd name="T7" fmla="*/ 533 h 951"/>
                <a:gd name="T8" fmla="*/ 2176 w 2536"/>
                <a:gd name="T9" fmla="*/ 548 h 951"/>
                <a:gd name="T10" fmla="*/ 2197 w 2536"/>
                <a:gd name="T11" fmla="*/ 664 h 951"/>
                <a:gd name="T12" fmla="*/ 2110 w 2536"/>
                <a:gd name="T13" fmla="*/ 686 h 951"/>
                <a:gd name="T14" fmla="*/ 2166 w 2536"/>
                <a:gd name="T15" fmla="*/ 492 h 951"/>
                <a:gd name="T16" fmla="*/ 2048 w 2536"/>
                <a:gd name="T17" fmla="*/ 497 h 951"/>
                <a:gd name="T18" fmla="*/ 1903 w 2536"/>
                <a:gd name="T19" fmla="*/ 548 h 951"/>
                <a:gd name="T20" fmla="*/ 1773 w 2536"/>
                <a:gd name="T21" fmla="*/ 667 h 951"/>
                <a:gd name="T22" fmla="*/ 1876 w 2536"/>
                <a:gd name="T23" fmla="*/ 759 h 951"/>
                <a:gd name="T24" fmla="*/ 1773 w 2536"/>
                <a:gd name="T25" fmla="*/ 943 h 951"/>
                <a:gd name="T26" fmla="*/ 1791 w 2536"/>
                <a:gd name="T27" fmla="*/ 837 h 951"/>
                <a:gd name="T28" fmla="*/ 1671 w 2536"/>
                <a:gd name="T29" fmla="*/ 793 h 951"/>
                <a:gd name="T30" fmla="*/ 1522 w 2536"/>
                <a:gd name="T31" fmla="*/ 721 h 951"/>
                <a:gd name="T32" fmla="*/ 1447 w 2536"/>
                <a:gd name="T33" fmla="*/ 776 h 951"/>
                <a:gd name="T34" fmla="*/ 1315 w 2536"/>
                <a:gd name="T35" fmla="*/ 773 h 951"/>
                <a:gd name="T36" fmla="*/ 1175 w 2536"/>
                <a:gd name="T37" fmla="*/ 757 h 951"/>
                <a:gd name="T38" fmla="*/ 1113 w 2536"/>
                <a:gd name="T39" fmla="*/ 812 h 951"/>
                <a:gd name="T40" fmla="*/ 968 w 2536"/>
                <a:gd name="T41" fmla="*/ 756 h 951"/>
                <a:gd name="T42" fmla="*/ 838 w 2536"/>
                <a:gd name="T43" fmla="*/ 687 h 951"/>
                <a:gd name="T44" fmla="*/ 684 w 2536"/>
                <a:gd name="T45" fmla="*/ 726 h 951"/>
                <a:gd name="T46" fmla="*/ 577 w 2536"/>
                <a:gd name="T47" fmla="*/ 740 h 951"/>
                <a:gd name="T48" fmla="*/ 431 w 2536"/>
                <a:gd name="T49" fmla="*/ 694 h 951"/>
                <a:gd name="T50" fmla="*/ 371 w 2536"/>
                <a:gd name="T51" fmla="*/ 876 h 951"/>
                <a:gd name="T52" fmla="*/ 264 w 2536"/>
                <a:gd name="T53" fmla="*/ 915 h 951"/>
                <a:gd name="T54" fmla="*/ 206 w 2536"/>
                <a:gd name="T55" fmla="*/ 855 h 951"/>
                <a:gd name="T56" fmla="*/ 98 w 2536"/>
                <a:gd name="T57" fmla="*/ 679 h 951"/>
                <a:gd name="T58" fmla="*/ 14 w 2536"/>
                <a:gd name="T59" fmla="*/ 503 h 951"/>
                <a:gd name="T60" fmla="*/ 24 w 2536"/>
                <a:gd name="T61" fmla="*/ 379 h 951"/>
                <a:gd name="T62" fmla="*/ 83 w 2536"/>
                <a:gd name="T63" fmla="*/ 263 h 951"/>
                <a:gd name="T64" fmla="*/ 109 w 2536"/>
                <a:gd name="T65" fmla="*/ 348 h 951"/>
                <a:gd name="T66" fmla="*/ 152 w 2536"/>
                <a:gd name="T67" fmla="*/ 419 h 951"/>
                <a:gd name="T68" fmla="*/ 185 w 2536"/>
                <a:gd name="T69" fmla="*/ 411 h 951"/>
                <a:gd name="T70" fmla="*/ 249 w 2536"/>
                <a:gd name="T71" fmla="*/ 363 h 951"/>
                <a:gd name="T72" fmla="*/ 270 w 2536"/>
                <a:gd name="T73" fmla="*/ 320 h 951"/>
                <a:gd name="T74" fmla="*/ 392 w 2536"/>
                <a:gd name="T75" fmla="*/ 302 h 951"/>
                <a:gd name="T76" fmla="*/ 488 w 2536"/>
                <a:gd name="T77" fmla="*/ 266 h 951"/>
                <a:gd name="T78" fmla="*/ 612 w 2536"/>
                <a:gd name="T79" fmla="*/ 291 h 951"/>
                <a:gd name="T80" fmla="*/ 594 w 2536"/>
                <a:gd name="T81" fmla="*/ 164 h 951"/>
                <a:gd name="T82" fmla="*/ 669 w 2536"/>
                <a:gd name="T83" fmla="*/ 241 h 951"/>
                <a:gd name="T84" fmla="*/ 638 w 2536"/>
                <a:gd name="T85" fmla="*/ 345 h 951"/>
                <a:gd name="T86" fmla="*/ 733 w 2536"/>
                <a:gd name="T87" fmla="*/ 284 h 951"/>
                <a:gd name="T88" fmla="*/ 754 w 2536"/>
                <a:gd name="T89" fmla="*/ 278 h 951"/>
                <a:gd name="T90" fmla="*/ 687 w 2536"/>
                <a:gd name="T91" fmla="*/ 212 h 951"/>
                <a:gd name="T92" fmla="*/ 698 w 2536"/>
                <a:gd name="T93" fmla="*/ 191 h 951"/>
                <a:gd name="T94" fmla="*/ 766 w 2536"/>
                <a:gd name="T95" fmla="*/ 191 h 951"/>
                <a:gd name="T96" fmla="*/ 772 w 2536"/>
                <a:gd name="T97" fmla="*/ 156 h 951"/>
                <a:gd name="T98" fmla="*/ 839 w 2536"/>
                <a:gd name="T99" fmla="*/ 91 h 951"/>
                <a:gd name="T100" fmla="*/ 968 w 2536"/>
                <a:gd name="T101" fmla="*/ 50 h 951"/>
                <a:gd name="T102" fmla="*/ 1050 w 2536"/>
                <a:gd name="T103" fmla="*/ 35 h 951"/>
                <a:gd name="T104" fmla="*/ 1152 w 2536"/>
                <a:gd name="T105" fmla="*/ 30 h 951"/>
                <a:gd name="T106" fmla="*/ 1172 w 2536"/>
                <a:gd name="T107" fmla="*/ 132 h 951"/>
                <a:gd name="T108" fmla="*/ 1380 w 2536"/>
                <a:gd name="T109" fmla="*/ 152 h 951"/>
                <a:gd name="T110" fmla="*/ 1479 w 2536"/>
                <a:gd name="T111" fmla="*/ 182 h 951"/>
                <a:gd name="T112" fmla="*/ 1610 w 2536"/>
                <a:gd name="T113" fmla="*/ 193 h 951"/>
                <a:gd name="T114" fmla="*/ 1715 w 2536"/>
                <a:gd name="T115" fmla="*/ 165 h 951"/>
                <a:gd name="T116" fmla="*/ 1885 w 2536"/>
                <a:gd name="T117" fmla="*/ 215 h 951"/>
                <a:gd name="T118" fmla="*/ 2043 w 2536"/>
                <a:gd name="T119" fmla="*/ 263 h 951"/>
                <a:gd name="T120" fmla="*/ 2174 w 2536"/>
                <a:gd name="T121" fmla="*/ 232 h 951"/>
                <a:gd name="T122" fmla="*/ 2350 w 2536"/>
                <a:gd name="T123" fmla="*/ 276 h 951"/>
                <a:gd name="T124" fmla="*/ 2455 w 2536"/>
                <a:gd name="T125" fmla="*/ 334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6" h="951">
                  <a:moveTo>
                    <a:pt x="2531" y="366"/>
                  </a:moveTo>
                  <a:cubicBezTo>
                    <a:pt x="2519" y="372"/>
                    <a:pt x="2519" y="372"/>
                    <a:pt x="2519" y="372"/>
                  </a:cubicBezTo>
                  <a:cubicBezTo>
                    <a:pt x="2506" y="372"/>
                    <a:pt x="2506" y="372"/>
                    <a:pt x="2506" y="372"/>
                  </a:cubicBezTo>
                  <a:cubicBezTo>
                    <a:pt x="2501" y="386"/>
                    <a:pt x="2501" y="386"/>
                    <a:pt x="2501" y="386"/>
                  </a:cubicBezTo>
                  <a:cubicBezTo>
                    <a:pt x="2516" y="404"/>
                    <a:pt x="2516" y="404"/>
                    <a:pt x="2516" y="404"/>
                  </a:cubicBezTo>
                  <a:cubicBezTo>
                    <a:pt x="2501" y="419"/>
                    <a:pt x="2501" y="419"/>
                    <a:pt x="2501" y="419"/>
                  </a:cubicBezTo>
                  <a:cubicBezTo>
                    <a:pt x="2489" y="415"/>
                    <a:pt x="2489" y="415"/>
                    <a:pt x="2489" y="415"/>
                  </a:cubicBezTo>
                  <a:cubicBezTo>
                    <a:pt x="2477" y="396"/>
                    <a:pt x="2477" y="396"/>
                    <a:pt x="2477" y="396"/>
                  </a:cubicBezTo>
                  <a:cubicBezTo>
                    <a:pt x="2454" y="395"/>
                    <a:pt x="2454" y="395"/>
                    <a:pt x="2454" y="395"/>
                  </a:cubicBezTo>
                  <a:cubicBezTo>
                    <a:pt x="2440" y="381"/>
                    <a:pt x="2440" y="381"/>
                    <a:pt x="2440" y="381"/>
                  </a:cubicBezTo>
                  <a:cubicBezTo>
                    <a:pt x="2407" y="380"/>
                    <a:pt x="2407" y="380"/>
                    <a:pt x="2407" y="380"/>
                  </a:cubicBezTo>
                  <a:cubicBezTo>
                    <a:pt x="2401" y="363"/>
                    <a:pt x="2401" y="363"/>
                    <a:pt x="2401" y="363"/>
                  </a:cubicBezTo>
                  <a:cubicBezTo>
                    <a:pt x="2393" y="341"/>
                    <a:pt x="2393" y="341"/>
                    <a:pt x="2393" y="341"/>
                  </a:cubicBezTo>
                  <a:cubicBezTo>
                    <a:pt x="2373" y="348"/>
                    <a:pt x="2373" y="348"/>
                    <a:pt x="2373" y="348"/>
                  </a:cubicBezTo>
                  <a:cubicBezTo>
                    <a:pt x="2373" y="367"/>
                    <a:pt x="2373" y="367"/>
                    <a:pt x="2373" y="367"/>
                  </a:cubicBezTo>
                  <a:cubicBezTo>
                    <a:pt x="2381" y="380"/>
                    <a:pt x="2381" y="380"/>
                    <a:pt x="2381" y="380"/>
                  </a:cubicBezTo>
                  <a:cubicBezTo>
                    <a:pt x="2360" y="393"/>
                    <a:pt x="2360" y="393"/>
                    <a:pt x="2360" y="393"/>
                  </a:cubicBezTo>
                  <a:cubicBezTo>
                    <a:pt x="2347" y="404"/>
                    <a:pt x="2347" y="404"/>
                    <a:pt x="2347" y="404"/>
                  </a:cubicBezTo>
                  <a:cubicBezTo>
                    <a:pt x="2379" y="425"/>
                    <a:pt x="2379" y="425"/>
                    <a:pt x="2379" y="425"/>
                  </a:cubicBezTo>
                  <a:cubicBezTo>
                    <a:pt x="2402" y="454"/>
                    <a:pt x="2402" y="454"/>
                    <a:pt x="2402" y="454"/>
                  </a:cubicBezTo>
                  <a:cubicBezTo>
                    <a:pt x="2396" y="468"/>
                    <a:pt x="2396" y="468"/>
                    <a:pt x="2396" y="468"/>
                  </a:cubicBezTo>
                  <a:cubicBezTo>
                    <a:pt x="2370" y="457"/>
                    <a:pt x="2370" y="457"/>
                    <a:pt x="2370" y="457"/>
                  </a:cubicBezTo>
                  <a:cubicBezTo>
                    <a:pt x="2356" y="460"/>
                    <a:pt x="2356" y="460"/>
                    <a:pt x="2356" y="460"/>
                  </a:cubicBezTo>
                  <a:cubicBezTo>
                    <a:pt x="2334" y="477"/>
                    <a:pt x="2334" y="477"/>
                    <a:pt x="2334" y="477"/>
                  </a:cubicBezTo>
                  <a:cubicBezTo>
                    <a:pt x="2309" y="475"/>
                    <a:pt x="2309" y="475"/>
                    <a:pt x="2309" y="475"/>
                  </a:cubicBezTo>
                  <a:cubicBezTo>
                    <a:pt x="2306" y="492"/>
                    <a:pt x="2306" y="492"/>
                    <a:pt x="2306" y="492"/>
                  </a:cubicBezTo>
                  <a:cubicBezTo>
                    <a:pt x="2297" y="501"/>
                    <a:pt x="2297" y="501"/>
                    <a:pt x="2297" y="501"/>
                  </a:cubicBezTo>
                  <a:cubicBezTo>
                    <a:pt x="2287" y="533"/>
                    <a:pt x="2287" y="533"/>
                    <a:pt x="2287" y="533"/>
                  </a:cubicBezTo>
                  <a:cubicBezTo>
                    <a:pt x="2277" y="525"/>
                    <a:pt x="2277" y="525"/>
                    <a:pt x="2277" y="525"/>
                  </a:cubicBezTo>
                  <a:cubicBezTo>
                    <a:pt x="2265" y="510"/>
                    <a:pt x="2265" y="510"/>
                    <a:pt x="2265" y="510"/>
                  </a:cubicBezTo>
                  <a:cubicBezTo>
                    <a:pt x="2252" y="506"/>
                    <a:pt x="2252" y="506"/>
                    <a:pt x="2252" y="506"/>
                  </a:cubicBezTo>
                  <a:cubicBezTo>
                    <a:pt x="2230" y="510"/>
                    <a:pt x="2230" y="510"/>
                    <a:pt x="2230" y="510"/>
                  </a:cubicBezTo>
                  <a:cubicBezTo>
                    <a:pt x="2215" y="521"/>
                    <a:pt x="2215" y="521"/>
                    <a:pt x="2215" y="521"/>
                  </a:cubicBezTo>
                  <a:cubicBezTo>
                    <a:pt x="2186" y="535"/>
                    <a:pt x="2186" y="535"/>
                    <a:pt x="2186" y="535"/>
                  </a:cubicBezTo>
                  <a:cubicBezTo>
                    <a:pt x="2176" y="548"/>
                    <a:pt x="2176" y="548"/>
                    <a:pt x="2176" y="548"/>
                  </a:cubicBezTo>
                  <a:cubicBezTo>
                    <a:pt x="2176" y="548"/>
                    <a:pt x="2169" y="568"/>
                    <a:pt x="2169" y="576"/>
                  </a:cubicBezTo>
                  <a:cubicBezTo>
                    <a:pt x="2169" y="583"/>
                    <a:pt x="2180" y="585"/>
                    <a:pt x="2180" y="585"/>
                  </a:cubicBezTo>
                  <a:cubicBezTo>
                    <a:pt x="2200" y="606"/>
                    <a:pt x="2200" y="606"/>
                    <a:pt x="2200" y="606"/>
                  </a:cubicBezTo>
                  <a:cubicBezTo>
                    <a:pt x="2208" y="620"/>
                    <a:pt x="2208" y="620"/>
                    <a:pt x="2208" y="620"/>
                  </a:cubicBezTo>
                  <a:cubicBezTo>
                    <a:pt x="2197" y="621"/>
                    <a:pt x="2197" y="621"/>
                    <a:pt x="2197" y="621"/>
                  </a:cubicBezTo>
                  <a:cubicBezTo>
                    <a:pt x="2194" y="639"/>
                    <a:pt x="2194" y="639"/>
                    <a:pt x="2194" y="639"/>
                  </a:cubicBezTo>
                  <a:cubicBezTo>
                    <a:pt x="2197" y="664"/>
                    <a:pt x="2197" y="664"/>
                    <a:pt x="2197" y="664"/>
                  </a:cubicBezTo>
                  <a:cubicBezTo>
                    <a:pt x="2179" y="664"/>
                    <a:pt x="2179" y="664"/>
                    <a:pt x="2179" y="664"/>
                  </a:cubicBezTo>
                  <a:cubicBezTo>
                    <a:pt x="2179" y="683"/>
                    <a:pt x="2179" y="683"/>
                    <a:pt x="2179" y="683"/>
                  </a:cubicBezTo>
                  <a:cubicBezTo>
                    <a:pt x="2162" y="717"/>
                    <a:pt x="2162" y="717"/>
                    <a:pt x="2162" y="717"/>
                  </a:cubicBezTo>
                  <a:cubicBezTo>
                    <a:pt x="2145" y="744"/>
                    <a:pt x="2145" y="744"/>
                    <a:pt x="2145" y="744"/>
                  </a:cubicBezTo>
                  <a:cubicBezTo>
                    <a:pt x="2130" y="735"/>
                    <a:pt x="2130" y="735"/>
                    <a:pt x="2130" y="735"/>
                  </a:cubicBezTo>
                  <a:cubicBezTo>
                    <a:pt x="2118" y="717"/>
                    <a:pt x="2118" y="717"/>
                    <a:pt x="2118" y="717"/>
                  </a:cubicBezTo>
                  <a:cubicBezTo>
                    <a:pt x="2110" y="686"/>
                    <a:pt x="2110" y="686"/>
                    <a:pt x="2110" y="686"/>
                  </a:cubicBezTo>
                  <a:cubicBezTo>
                    <a:pt x="2095" y="661"/>
                    <a:pt x="2095" y="661"/>
                    <a:pt x="2095" y="661"/>
                  </a:cubicBezTo>
                  <a:cubicBezTo>
                    <a:pt x="2090" y="623"/>
                    <a:pt x="2090" y="623"/>
                    <a:pt x="2090" y="623"/>
                  </a:cubicBezTo>
                  <a:cubicBezTo>
                    <a:pt x="2093" y="588"/>
                    <a:pt x="2093" y="588"/>
                    <a:pt x="2093" y="588"/>
                  </a:cubicBezTo>
                  <a:cubicBezTo>
                    <a:pt x="2112" y="563"/>
                    <a:pt x="2112" y="563"/>
                    <a:pt x="2112" y="563"/>
                  </a:cubicBezTo>
                  <a:cubicBezTo>
                    <a:pt x="2133" y="531"/>
                    <a:pt x="2133" y="531"/>
                    <a:pt x="2133" y="531"/>
                  </a:cubicBezTo>
                  <a:cubicBezTo>
                    <a:pt x="2157" y="512"/>
                    <a:pt x="2157" y="512"/>
                    <a:pt x="2157" y="512"/>
                  </a:cubicBezTo>
                  <a:cubicBezTo>
                    <a:pt x="2166" y="492"/>
                    <a:pt x="2166" y="492"/>
                    <a:pt x="2166" y="492"/>
                  </a:cubicBezTo>
                  <a:cubicBezTo>
                    <a:pt x="2156" y="471"/>
                    <a:pt x="2156" y="471"/>
                    <a:pt x="2156" y="471"/>
                  </a:cubicBezTo>
                  <a:cubicBezTo>
                    <a:pt x="2144" y="475"/>
                    <a:pt x="2144" y="475"/>
                    <a:pt x="2144" y="475"/>
                  </a:cubicBezTo>
                  <a:cubicBezTo>
                    <a:pt x="2128" y="503"/>
                    <a:pt x="2128" y="503"/>
                    <a:pt x="2128" y="503"/>
                  </a:cubicBezTo>
                  <a:cubicBezTo>
                    <a:pt x="2118" y="498"/>
                    <a:pt x="2118" y="498"/>
                    <a:pt x="2118" y="498"/>
                  </a:cubicBezTo>
                  <a:cubicBezTo>
                    <a:pt x="2103" y="480"/>
                    <a:pt x="2103" y="480"/>
                    <a:pt x="2103" y="480"/>
                  </a:cubicBezTo>
                  <a:cubicBezTo>
                    <a:pt x="2057" y="480"/>
                    <a:pt x="2057" y="480"/>
                    <a:pt x="2057" y="480"/>
                  </a:cubicBezTo>
                  <a:cubicBezTo>
                    <a:pt x="2048" y="497"/>
                    <a:pt x="2048" y="497"/>
                    <a:pt x="2048" y="497"/>
                  </a:cubicBezTo>
                  <a:cubicBezTo>
                    <a:pt x="2040" y="525"/>
                    <a:pt x="2040" y="525"/>
                    <a:pt x="2040" y="525"/>
                  </a:cubicBezTo>
                  <a:cubicBezTo>
                    <a:pt x="2037" y="547"/>
                    <a:pt x="2037" y="547"/>
                    <a:pt x="2037" y="547"/>
                  </a:cubicBezTo>
                  <a:cubicBezTo>
                    <a:pt x="1993" y="554"/>
                    <a:pt x="1993" y="554"/>
                    <a:pt x="1993" y="554"/>
                  </a:cubicBezTo>
                  <a:cubicBezTo>
                    <a:pt x="1993" y="542"/>
                    <a:pt x="1993" y="542"/>
                    <a:pt x="1993" y="542"/>
                  </a:cubicBezTo>
                  <a:cubicBezTo>
                    <a:pt x="1960" y="535"/>
                    <a:pt x="1960" y="535"/>
                    <a:pt x="1960" y="535"/>
                  </a:cubicBezTo>
                  <a:cubicBezTo>
                    <a:pt x="1949" y="553"/>
                    <a:pt x="1949" y="553"/>
                    <a:pt x="1949" y="553"/>
                  </a:cubicBezTo>
                  <a:cubicBezTo>
                    <a:pt x="1903" y="548"/>
                    <a:pt x="1903" y="548"/>
                    <a:pt x="1903" y="548"/>
                  </a:cubicBezTo>
                  <a:cubicBezTo>
                    <a:pt x="1870" y="550"/>
                    <a:pt x="1870" y="550"/>
                    <a:pt x="1870" y="550"/>
                  </a:cubicBezTo>
                  <a:cubicBezTo>
                    <a:pt x="1829" y="560"/>
                    <a:pt x="1829" y="560"/>
                    <a:pt x="1829" y="560"/>
                  </a:cubicBezTo>
                  <a:cubicBezTo>
                    <a:pt x="1815" y="582"/>
                    <a:pt x="1815" y="582"/>
                    <a:pt x="1815" y="582"/>
                  </a:cubicBezTo>
                  <a:cubicBezTo>
                    <a:pt x="1805" y="604"/>
                    <a:pt x="1805" y="604"/>
                    <a:pt x="1805" y="604"/>
                  </a:cubicBezTo>
                  <a:cubicBezTo>
                    <a:pt x="1785" y="636"/>
                    <a:pt x="1785" y="636"/>
                    <a:pt x="1785" y="636"/>
                  </a:cubicBezTo>
                  <a:cubicBezTo>
                    <a:pt x="1768" y="653"/>
                    <a:pt x="1768" y="653"/>
                    <a:pt x="1768" y="653"/>
                  </a:cubicBezTo>
                  <a:cubicBezTo>
                    <a:pt x="1773" y="667"/>
                    <a:pt x="1773" y="667"/>
                    <a:pt x="1773" y="667"/>
                  </a:cubicBezTo>
                  <a:cubicBezTo>
                    <a:pt x="1800" y="680"/>
                    <a:pt x="1800" y="680"/>
                    <a:pt x="1800" y="680"/>
                  </a:cubicBezTo>
                  <a:cubicBezTo>
                    <a:pt x="1803" y="697"/>
                    <a:pt x="1803" y="697"/>
                    <a:pt x="1803" y="697"/>
                  </a:cubicBezTo>
                  <a:cubicBezTo>
                    <a:pt x="1815" y="696"/>
                    <a:pt x="1815" y="696"/>
                    <a:pt x="1815" y="696"/>
                  </a:cubicBezTo>
                  <a:cubicBezTo>
                    <a:pt x="1824" y="679"/>
                    <a:pt x="1824" y="679"/>
                    <a:pt x="1824" y="679"/>
                  </a:cubicBezTo>
                  <a:cubicBezTo>
                    <a:pt x="1853" y="688"/>
                    <a:pt x="1853" y="688"/>
                    <a:pt x="1853" y="688"/>
                  </a:cubicBezTo>
                  <a:cubicBezTo>
                    <a:pt x="1872" y="715"/>
                    <a:pt x="1872" y="715"/>
                    <a:pt x="1872" y="715"/>
                  </a:cubicBezTo>
                  <a:cubicBezTo>
                    <a:pt x="1876" y="759"/>
                    <a:pt x="1876" y="759"/>
                    <a:pt x="1876" y="759"/>
                  </a:cubicBezTo>
                  <a:cubicBezTo>
                    <a:pt x="1870" y="772"/>
                    <a:pt x="1870" y="772"/>
                    <a:pt x="1870" y="772"/>
                  </a:cubicBezTo>
                  <a:cubicBezTo>
                    <a:pt x="1879" y="812"/>
                    <a:pt x="1879" y="812"/>
                    <a:pt x="1879" y="812"/>
                  </a:cubicBezTo>
                  <a:cubicBezTo>
                    <a:pt x="1864" y="852"/>
                    <a:pt x="1864" y="852"/>
                    <a:pt x="1864" y="852"/>
                  </a:cubicBezTo>
                  <a:cubicBezTo>
                    <a:pt x="1844" y="893"/>
                    <a:pt x="1844" y="893"/>
                    <a:pt x="1844" y="893"/>
                  </a:cubicBezTo>
                  <a:cubicBezTo>
                    <a:pt x="1823" y="930"/>
                    <a:pt x="1823" y="930"/>
                    <a:pt x="1823" y="930"/>
                  </a:cubicBezTo>
                  <a:cubicBezTo>
                    <a:pt x="1794" y="951"/>
                    <a:pt x="1794" y="951"/>
                    <a:pt x="1794" y="951"/>
                  </a:cubicBezTo>
                  <a:cubicBezTo>
                    <a:pt x="1773" y="943"/>
                    <a:pt x="1773" y="943"/>
                    <a:pt x="1773" y="943"/>
                  </a:cubicBezTo>
                  <a:cubicBezTo>
                    <a:pt x="1756" y="940"/>
                    <a:pt x="1756" y="940"/>
                    <a:pt x="1756" y="940"/>
                  </a:cubicBezTo>
                  <a:cubicBezTo>
                    <a:pt x="1754" y="920"/>
                    <a:pt x="1754" y="920"/>
                    <a:pt x="1754" y="920"/>
                  </a:cubicBezTo>
                  <a:cubicBezTo>
                    <a:pt x="1763" y="902"/>
                    <a:pt x="1763" y="902"/>
                    <a:pt x="1763" y="902"/>
                  </a:cubicBezTo>
                  <a:cubicBezTo>
                    <a:pt x="1780" y="905"/>
                    <a:pt x="1780" y="905"/>
                    <a:pt x="1780" y="905"/>
                  </a:cubicBezTo>
                  <a:cubicBezTo>
                    <a:pt x="1782" y="861"/>
                    <a:pt x="1782" y="861"/>
                    <a:pt x="1782" y="861"/>
                  </a:cubicBezTo>
                  <a:cubicBezTo>
                    <a:pt x="1794" y="852"/>
                    <a:pt x="1794" y="852"/>
                    <a:pt x="1794" y="852"/>
                  </a:cubicBezTo>
                  <a:cubicBezTo>
                    <a:pt x="1791" y="837"/>
                    <a:pt x="1791" y="837"/>
                    <a:pt x="1791" y="837"/>
                  </a:cubicBezTo>
                  <a:cubicBezTo>
                    <a:pt x="1785" y="828"/>
                    <a:pt x="1785" y="828"/>
                    <a:pt x="1785" y="828"/>
                  </a:cubicBezTo>
                  <a:cubicBezTo>
                    <a:pt x="1754" y="834"/>
                    <a:pt x="1754" y="834"/>
                    <a:pt x="1754" y="834"/>
                  </a:cubicBezTo>
                  <a:cubicBezTo>
                    <a:pt x="1736" y="832"/>
                    <a:pt x="1736" y="832"/>
                    <a:pt x="1736" y="832"/>
                  </a:cubicBezTo>
                  <a:cubicBezTo>
                    <a:pt x="1730" y="822"/>
                    <a:pt x="1730" y="822"/>
                    <a:pt x="1730" y="822"/>
                  </a:cubicBezTo>
                  <a:cubicBezTo>
                    <a:pt x="1715" y="811"/>
                    <a:pt x="1715" y="811"/>
                    <a:pt x="1715" y="811"/>
                  </a:cubicBezTo>
                  <a:cubicBezTo>
                    <a:pt x="1701" y="799"/>
                    <a:pt x="1701" y="799"/>
                    <a:pt x="1701" y="799"/>
                  </a:cubicBezTo>
                  <a:cubicBezTo>
                    <a:pt x="1671" y="793"/>
                    <a:pt x="1671" y="793"/>
                    <a:pt x="1671" y="793"/>
                  </a:cubicBezTo>
                  <a:cubicBezTo>
                    <a:pt x="1657" y="776"/>
                    <a:pt x="1657" y="776"/>
                    <a:pt x="1657" y="776"/>
                  </a:cubicBezTo>
                  <a:cubicBezTo>
                    <a:pt x="1652" y="755"/>
                    <a:pt x="1652" y="755"/>
                    <a:pt x="1652" y="755"/>
                  </a:cubicBezTo>
                  <a:cubicBezTo>
                    <a:pt x="1640" y="740"/>
                    <a:pt x="1640" y="740"/>
                    <a:pt x="1640" y="740"/>
                  </a:cubicBezTo>
                  <a:cubicBezTo>
                    <a:pt x="1624" y="724"/>
                    <a:pt x="1624" y="724"/>
                    <a:pt x="1624" y="724"/>
                  </a:cubicBezTo>
                  <a:cubicBezTo>
                    <a:pt x="1605" y="705"/>
                    <a:pt x="1605" y="705"/>
                    <a:pt x="1605" y="705"/>
                  </a:cubicBezTo>
                  <a:cubicBezTo>
                    <a:pt x="1531" y="703"/>
                    <a:pt x="1531" y="703"/>
                    <a:pt x="1531" y="703"/>
                  </a:cubicBezTo>
                  <a:cubicBezTo>
                    <a:pt x="1522" y="721"/>
                    <a:pt x="1522" y="721"/>
                    <a:pt x="1522" y="721"/>
                  </a:cubicBezTo>
                  <a:cubicBezTo>
                    <a:pt x="1534" y="752"/>
                    <a:pt x="1534" y="752"/>
                    <a:pt x="1534" y="752"/>
                  </a:cubicBezTo>
                  <a:cubicBezTo>
                    <a:pt x="1520" y="764"/>
                    <a:pt x="1520" y="764"/>
                    <a:pt x="1520" y="764"/>
                  </a:cubicBezTo>
                  <a:cubicBezTo>
                    <a:pt x="1516" y="797"/>
                    <a:pt x="1516" y="797"/>
                    <a:pt x="1516" y="797"/>
                  </a:cubicBezTo>
                  <a:cubicBezTo>
                    <a:pt x="1493" y="797"/>
                    <a:pt x="1493" y="797"/>
                    <a:pt x="1493" y="797"/>
                  </a:cubicBezTo>
                  <a:cubicBezTo>
                    <a:pt x="1479" y="784"/>
                    <a:pt x="1479" y="784"/>
                    <a:pt x="1479" y="784"/>
                  </a:cubicBezTo>
                  <a:cubicBezTo>
                    <a:pt x="1464" y="775"/>
                    <a:pt x="1464" y="775"/>
                    <a:pt x="1464" y="775"/>
                  </a:cubicBezTo>
                  <a:cubicBezTo>
                    <a:pt x="1447" y="776"/>
                    <a:pt x="1447" y="776"/>
                    <a:pt x="1447" y="776"/>
                  </a:cubicBezTo>
                  <a:cubicBezTo>
                    <a:pt x="1426" y="794"/>
                    <a:pt x="1426" y="794"/>
                    <a:pt x="1426" y="794"/>
                  </a:cubicBezTo>
                  <a:cubicBezTo>
                    <a:pt x="1411" y="785"/>
                    <a:pt x="1411" y="785"/>
                    <a:pt x="1411" y="785"/>
                  </a:cubicBezTo>
                  <a:cubicBezTo>
                    <a:pt x="1403" y="797"/>
                    <a:pt x="1403" y="797"/>
                    <a:pt x="1403" y="797"/>
                  </a:cubicBezTo>
                  <a:cubicBezTo>
                    <a:pt x="1358" y="803"/>
                    <a:pt x="1358" y="803"/>
                    <a:pt x="1358" y="803"/>
                  </a:cubicBezTo>
                  <a:cubicBezTo>
                    <a:pt x="1353" y="790"/>
                    <a:pt x="1353" y="790"/>
                    <a:pt x="1353" y="790"/>
                  </a:cubicBezTo>
                  <a:cubicBezTo>
                    <a:pt x="1336" y="785"/>
                    <a:pt x="1336" y="785"/>
                    <a:pt x="1336" y="785"/>
                  </a:cubicBezTo>
                  <a:cubicBezTo>
                    <a:pt x="1315" y="773"/>
                    <a:pt x="1315" y="773"/>
                    <a:pt x="1315" y="773"/>
                  </a:cubicBezTo>
                  <a:cubicBezTo>
                    <a:pt x="1277" y="770"/>
                    <a:pt x="1277" y="770"/>
                    <a:pt x="1277" y="770"/>
                  </a:cubicBezTo>
                  <a:cubicBezTo>
                    <a:pt x="1251" y="770"/>
                    <a:pt x="1251" y="770"/>
                    <a:pt x="1251" y="770"/>
                  </a:cubicBezTo>
                  <a:cubicBezTo>
                    <a:pt x="1243" y="755"/>
                    <a:pt x="1243" y="755"/>
                    <a:pt x="1243" y="755"/>
                  </a:cubicBezTo>
                  <a:cubicBezTo>
                    <a:pt x="1228" y="740"/>
                    <a:pt x="1228" y="740"/>
                    <a:pt x="1228" y="740"/>
                  </a:cubicBezTo>
                  <a:cubicBezTo>
                    <a:pt x="1207" y="738"/>
                    <a:pt x="1207" y="738"/>
                    <a:pt x="1207" y="738"/>
                  </a:cubicBezTo>
                  <a:cubicBezTo>
                    <a:pt x="1175" y="726"/>
                    <a:pt x="1175" y="726"/>
                    <a:pt x="1175" y="726"/>
                  </a:cubicBezTo>
                  <a:cubicBezTo>
                    <a:pt x="1175" y="757"/>
                    <a:pt x="1175" y="757"/>
                    <a:pt x="1175" y="757"/>
                  </a:cubicBezTo>
                  <a:cubicBezTo>
                    <a:pt x="1175" y="787"/>
                    <a:pt x="1175" y="787"/>
                    <a:pt x="1175" y="787"/>
                  </a:cubicBezTo>
                  <a:cubicBezTo>
                    <a:pt x="1160" y="789"/>
                    <a:pt x="1160" y="789"/>
                    <a:pt x="1160" y="789"/>
                  </a:cubicBezTo>
                  <a:cubicBezTo>
                    <a:pt x="1166" y="798"/>
                    <a:pt x="1166" y="798"/>
                    <a:pt x="1166" y="798"/>
                  </a:cubicBezTo>
                  <a:cubicBezTo>
                    <a:pt x="1175" y="818"/>
                    <a:pt x="1175" y="818"/>
                    <a:pt x="1175" y="818"/>
                  </a:cubicBezTo>
                  <a:cubicBezTo>
                    <a:pt x="1139" y="822"/>
                    <a:pt x="1139" y="822"/>
                    <a:pt x="1139" y="822"/>
                  </a:cubicBezTo>
                  <a:cubicBezTo>
                    <a:pt x="1131" y="815"/>
                    <a:pt x="1131" y="815"/>
                    <a:pt x="1131" y="815"/>
                  </a:cubicBezTo>
                  <a:cubicBezTo>
                    <a:pt x="1113" y="812"/>
                    <a:pt x="1113" y="812"/>
                    <a:pt x="1113" y="812"/>
                  </a:cubicBezTo>
                  <a:cubicBezTo>
                    <a:pt x="1107" y="804"/>
                    <a:pt x="1107" y="804"/>
                    <a:pt x="1107" y="804"/>
                  </a:cubicBezTo>
                  <a:cubicBezTo>
                    <a:pt x="1055" y="809"/>
                    <a:pt x="1055" y="809"/>
                    <a:pt x="1055" y="809"/>
                  </a:cubicBezTo>
                  <a:cubicBezTo>
                    <a:pt x="1032" y="815"/>
                    <a:pt x="1032" y="815"/>
                    <a:pt x="1032" y="815"/>
                  </a:cubicBezTo>
                  <a:cubicBezTo>
                    <a:pt x="1021" y="824"/>
                    <a:pt x="1021" y="824"/>
                    <a:pt x="1021" y="824"/>
                  </a:cubicBezTo>
                  <a:cubicBezTo>
                    <a:pt x="1006" y="781"/>
                    <a:pt x="1006" y="781"/>
                    <a:pt x="1006" y="781"/>
                  </a:cubicBezTo>
                  <a:cubicBezTo>
                    <a:pt x="978" y="769"/>
                    <a:pt x="978" y="769"/>
                    <a:pt x="978" y="769"/>
                  </a:cubicBezTo>
                  <a:cubicBezTo>
                    <a:pt x="968" y="756"/>
                    <a:pt x="968" y="756"/>
                    <a:pt x="968" y="756"/>
                  </a:cubicBezTo>
                  <a:cubicBezTo>
                    <a:pt x="951" y="755"/>
                    <a:pt x="951" y="755"/>
                    <a:pt x="951" y="755"/>
                  </a:cubicBezTo>
                  <a:cubicBezTo>
                    <a:pt x="924" y="705"/>
                    <a:pt x="924" y="705"/>
                    <a:pt x="924" y="705"/>
                  </a:cubicBezTo>
                  <a:cubicBezTo>
                    <a:pt x="901" y="705"/>
                    <a:pt x="901" y="705"/>
                    <a:pt x="901" y="705"/>
                  </a:cubicBezTo>
                  <a:cubicBezTo>
                    <a:pt x="873" y="716"/>
                    <a:pt x="873" y="716"/>
                    <a:pt x="873" y="716"/>
                  </a:cubicBezTo>
                  <a:cubicBezTo>
                    <a:pt x="854" y="714"/>
                    <a:pt x="854" y="714"/>
                    <a:pt x="854" y="714"/>
                  </a:cubicBezTo>
                  <a:cubicBezTo>
                    <a:pt x="853" y="700"/>
                    <a:pt x="853" y="700"/>
                    <a:pt x="853" y="700"/>
                  </a:cubicBezTo>
                  <a:cubicBezTo>
                    <a:pt x="838" y="687"/>
                    <a:pt x="838" y="687"/>
                    <a:pt x="838" y="687"/>
                  </a:cubicBezTo>
                  <a:cubicBezTo>
                    <a:pt x="805" y="692"/>
                    <a:pt x="805" y="692"/>
                    <a:pt x="805" y="692"/>
                  </a:cubicBezTo>
                  <a:cubicBezTo>
                    <a:pt x="779" y="698"/>
                    <a:pt x="779" y="698"/>
                    <a:pt x="779" y="698"/>
                  </a:cubicBezTo>
                  <a:cubicBezTo>
                    <a:pt x="735" y="694"/>
                    <a:pt x="735" y="694"/>
                    <a:pt x="735" y="694"/>
                  </a:cubicBezTo>
                  <a:cubicBezTo>
                    <a:pt x="712" y="688"/>
                    <a:pt x="712" y="688"/>
                    <a:pt x="712" y="688"/>
                  </a:cubicBezTo>
                  <a:cubicBezTo>
                    <a:pt x="700" y="691"/>
                    <a:pt x="700" y="691"/>
                    <a:pt x="700" y="691"/>
                  </a:cubicBezTo>
                  <a:cubicBezTo>
                    <a:pt x="705" y="716"/>
                    <a:pt x="705" y="716"/>
                    <a:pt x="705" y="716"/>
                  </a:cubicBezTo>
                  <a:cubicBezTo>
                    <a:pt x="684" y="726"/>
                    <a:pt x="684" y="726"/>
                    <a:pt x="684" y="726"/>
                  </a:cubicBezTo>
                  <a:cubicBezTo>
                    <a:pt x="664" y="736"/>
                    <a:pt x="664" y="736"/>
                    <a:pt x="664" y="736"/>
                  </a:cubicBezTo>
                  <a:cubicBezTo>
                    <a:pt x="674" y="758"/>
                    <a:pt x="674" y="758"/>
                    <a:pt x="674" y="758"/>
                  </a:cubicBezTo>
                  <a:cubicBezTo>
                    <a:pt x="664" y="768"/>
                    <a:pt x="664" y="768"/>
                    <a:pt x="664" y="768"/>
                  </a:cubicBezTo>
                  <a:cubicBezTo>
                    <a:pt x="648" y="762"/>
                    <a:pt x="648" y="762"/>
                    <a:pt x="648" y="762"/>
                  </a:cubicBezTo>
                  <a:cubicBezTo>
                    <a:pt x="616" y="743"/>
                    <a:pt x="616" y="743"/>
                    <a:pt x="616" y="743"/>
                  </a:cubicBezTo>
                  <a:cubicBezTo>
                    <a:pt x="592" y="746"/>
                    <a:pt x="592" y="746"/>
                    <a:pt x="592" y="746"/>
                  </a:cubicBezTo>
                  <a:cubicBezTo>
                    <a:pt x="577" y="740"/>
                    <a:pt x="577" y="740"/>
                    <a:pt x="577" y="740"/>
                  </a:cubicBezTo>
                  <a:cubicBezTo>
                    <a:pt x="578" y="729"/>
                    <a:pt x="578" y="729"/>
                    <a:pt x="578" y="729"/>
                  </a:cubicBezTo>
                  <a:cubicBezTo>
                    <a:pt x="534" y="701"/>
                    <a:pt x="534" y="701"/>
                    <a:pt x="534" y="701"/>
                  </a:cubicBezTo>
                  <a:cubicBezTo>
                    <a:pt x="500" y="699"/>
                    <a:pt x="500" y="699"/>
                    <a:pt x="500" y="699"/>
                  </a:cubicBezTo>
                  <a:cubicBezTo>
                    <a:pt x="480" y="695"/>
                    <a:pt x="480" y="695"/>
                    <a:pt x="480" y="695"/>
                  </a:cubicBezTo>
                  <a:cubicBezTo>
                    <a:pt x="457" y="701"/>
                    <a:pt x="457" y="701"/>
                    <a:pt x="457" y="701"/>
                  </a:cubicBezTo>
                  <a:cubicBezTo>
                    <a:pt x="450" y="716"/>
                    <a:pt x="450" y="716"/>
                    <a:pt x="450" y="716"/>
                  </a:cubicBezTo>
                  <a:cubicBezTo>
                    <a:pt x="431" y="694"/>
                    <a:pt x="431" y="694"/>
                    <a:pt x="431" y="694"/>
                  </a:cubicBezTo>
                  <a:cubicBezTo>
                    <a:pt x="377" y="756"/>
                    <a:pt x="377" y="756"/>
                    <a:pt x="377" y="756"/>
                  </a:cubicBezTo>
                  <a:cubicBezTo>
                    <a:pt x="386" y="777"/>
                    <a:pt x="386" y="777"/>
                    <a:pt x="386" y="777"/>
                  </a:cubicBezTo>
                  <a:cubicBezTo>
                    <a:pt x="406" y="790"/>
                    <a:pt x="406" y="790"/>
                    <a:pt x="406" y="790"/>
                  </a:cubicBezTo>
                  <a:cubicBezTo>
                    <a:pt x="408" y="813"/>
                    <a:pt x="408" y="813"/>
                    <a:pt x="408" y="813"/>
                  </a:cubicBezTo>
                  <a:cubicBezTo>
                    <a:pt x="392" y="830"/>
                    <a:pt x="392" y="830"/>
                    <a:pt x="392" y="830"/>
                  </a:cubicBezTo>
                  <a:cubicBezTo>
                    <a:pt x="384" y="863"/>
                    <a:pt x="384" y="863"/>
                    <a:pt x="384" y="863"/>
                  </a:cubicBezTo>
                  <a:cubicBezTo>
                    <a:pt x="371" y="876"/>
                    <a:pt x="371" y="876"/>
                    <a:pt x="371" y="876"/>
                  </a:cubicBezTo>
                  <a:cubicBezTo>
                    <a:pt x="346" y="899"/>
                    <a:pt x="346" y="899"/>
                    <a:pt x="346" y="899"/>
                  </a:cubicBezTo>
                  <a:cubicBezTo>
                    <a:pt x="337" y="916"/>
                    <a:pt x="337" y="916"/>
                    <a:pt x="337" y="916"/>
                  </a:cubicBezTo>
                  <a:cubicBezTo>
                    <a:pt x="346" y="940"/>
                    <a:pt x="346" y="940"/>
                    <a:pt x="346" y="940"/>
                  </a:cubicBezTo>
                  <a:cubicBezTo>
                    <a:pt x="312" y="950"/>
                    <a:pt x="312" y="950"/>
                    <a:pt x="312" y="950"/>
                  </a:cubicBezTo>
                  <a:cubicBezTo>
                    <a:pt x="294" y="929"/>
                    <a:pt x="294" y="929"/>
                    <a:pt x="294" y="929"/>
                  </a:cubicBezTo>
                  <a:cubicBezTo>
                    <a:pt x="278" y="915"/>
                    <a:pt x="278" y="915"/>
                    <a:pt x="278" y="915"/>
                  </a:cubicBezTo>
                  <a:cubicBezTo>
                    <a:pt x="264" y="915"/>
                    <a:pt x="264" y="915"/>
                    <a:pt x="264" y="915"/>
                  </a:cubicBezTo>
                  <a:cubicBezTo>
                    <a:pt x="242" y="903"/>
                    <a:pt x="242" y="903"/>
                    <a:pt x="242" y="903"/>
                  </a:cubicBezTo>
                  <a:cubicBezTo>
                    <a:pt x="204" y="925"/>
                    <a:pt x="204" y="925"/>
                    <a:pt x="204" y="925"/>
                  </a:cubicBezTo>
                  <a:cubicBezTo>
                    <a:pt x="191" y="911"/>
                    <a:pt x="191" y="911"/>
                    <a:pt x="191" y="911"/>
                  </a:cubicBezTo>
                  <a:cubicBezTo>
                    <a:pt x="169" y="899"/>
                    <a:pt x="169" y="899"/>
                    <a:pt x="169" y="899"/>
                  </a:cubicBezTo>
                  <a:cubicBezTo>
                    <a:pt x="173" y="887"/>
                    <a:pt x="173" y="887"/>
                    <a:pt x="173" y="887"/>
                  </a:cubicBezTo>
                  <a:cubicBezTo>
                    <a:pt x="188" y="872"/>
                    <a:pt x="188" y="872"/>
                    <a:pt x="188" y="872"/>
                  </a:cubicBezTo>
                  <a:cubicBezTo>
                    <a:pt x="206" y="855"/>
                    <a:pt x="206" y="855"/>
                    <a:pt x="206" y="855"/>
                  </a:cubicBezTo>
                  <a:cubicBezTo>
                    <a:pt x="197" y="846"/>
                    <a:pt x="197" y="846"/>
                    <a:pt x="197" y="846"/>
                  </a:cubicBezTo>
                  <a:cubicBezTo>
                    <a:pt x="208" y="792"/>
                    <a:pt x="208" y="792"/>
                    <a:pt x="208" y="792"/>
                  </a:cubicBezTo>
                  <a:cubicBezTo>
                    <a:pt x="139" y="734"/>
                    <a:pt x="139" y="734"/>
                    <a:pt x="139" y="734"/>
                  </a:cubicBezTo>
                  <a:cubicBezTo>
                    <a:pt x="129" y="708"/>
                    <a:pt x="129" y="708"/>
                    <a:pt x="129" y="708"/>
                  </a:cubicBezTo>
                  <a:cubicBezTo>
                    <a:pt x="83" y="711"/>
                    <a:pt x="83" y="711"/>
                    <a:pt x="83" y="711"/>
                  </a:cubicBezTo>
                  <a:cubicBezTo>
                    <a:pt x="91" y="686"/>
                    <a:pt x="91" y="686"/>
                    <a:pt x="91" y="686"/>
                  </a:cubicBezTo>
                  <a:cubicBezTo>
                    <a:pt x="98" y="679"/>
                    <a:pt x="98" y="679"/>
                    <a:pt x="98" y="679"/>
                  </a:cubicBezTo>
                  <a:cubicBezTo>
                    <a:pt x="95" y="615"/>
                    <a:pt x="95" y="615"/>
                    <a:pt x="95" y="615"/>
                  </a:cubicBezTo>
                  <a:cubicBezTo>
                    <a:pt x="47" y="596"/>
                    <a:pt x="47" y="596"/>
                    <a:pt x="47" y="596"/>
                  </a:cubicBezTo>
                  <a:cubicBezTo>
                    <a:pt x="19" y="572"/>
                    <a:pt x="19" y="572"/>
                    <a:pt x="19" y="572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11" y="540"/>
                    <a:pt x="11" y="540"/>
                    <a:pt x="11" y="540"/>
                  </a:cubicBezTo>
                  <a:cubicBezTo>
                    <a:pt x="9" y="520"/>
                    <a:pt x="9" y="520"/>
                    <a:pt x="9" y="520"/>
                  </a:cubicBezTo>
                  <a:cubicBezTo>
                    <a:pt x="14" y="503"/>
                    <a:pt x="14" y="503"/>
                    <a:pt x="14" y="503"/>
                  </a:cubicBezTo>
                  <a:cubicBezTo>
                    <a:pt x="31" y="483"/>
                    <a:pt x="31" y="483"/>
                    <a:pt x="31" y="483"/>
                  </a:cubicBezTo>
                  <a:cubicBezTo>
                    <a:pt x="49" y="464"/>
                    <a:pt x="49" y="464"/>
                    <a:pt x="49" y="464"/>
                  </a:cubicBezTo>
                  <a:cubicBezTo>
                    <a:pt x="63" y="452"/>
                    <a:pt x="63" y="452"/>
                    <a:pt x="63" y="452"/>
                  </a:cubicBezTo>
                  <a:cubicBezTo>
                    <a:pt x="50" y="441"/>
                    <a:pt x="50" y="441"/>
                    <a:pt x="50" y="441"/>
                  </a:cubicBezTo>
                  <a:cubicBezTo>
                    <a:pt x="41" y="431"/>
                    <a:pt x="41" y="431"/>
                    <a:pt x="41" y="431"/>
                  </a:cubicBezTo>
                  <a:cubicBezTo>
                    <a:pt x="32" y="403"/>
                    <a:pt x="32" y="403"/>
                    <a:pt x="32" y="403"/>
                  </a:cubicBezTo>
                  <a:cubicBezTo>
                    <a:pt x="24" y="379"/>
                    <a:pt x="24" y="379"/>
                    <a:pt x="24" y="379"/>
                  </a:cubicBezTo>
                  <a:cubicBezTo>
                    <a:pt x="23" y="350"/>
                    <a:pt x="23" y="350"/>
                    <a:pt x="23" y="350"/>
                  </a:cubicBezTo>
                  <a:cubicBezTo>
                    <a:pt x="17" y="326"/>
                    <a:pt x="17" y="326"/>
                    <a:pt x="17" y="326"/>
                  </a:cubicBezTo>
                  <a:cubicBezTo>
                    <a:pt x="17" y="307"/>
                    <a:pt x="17" y="307"/>
                    <a:pt x="17" y="307"/>
                  </a:cubicBezTo>
                  <a:cubicBezTo>
                    <a:pt x="24" y="288"/>
                    <a:pt x="24" y="288"/>
                    <a:pt x="24" y="288"/>
                  </a:cubicBezTo>
                  <a:cubicBezTo>
                    <a:pt x="44" y="267"/>
                    <a:pt x="44" y="267"/>
                    <a:pt x="44" y="267"/>
                  </a:cubicBezTo>
                  <a:cubicBezTo>
                    <a:pt x="65" y="253"/>
                    <a:pt x="65" y="253"/>
                    <a:pt x="65" y="25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58" y="301"/>
                    <a:pt x="158" y="301"/>
                    <a:pt x="158" y="301"/>
                  </a:cubicBezTo>
                  <a:cubicBezTo>
                    <a:pt x="188" y="323"/>
                    <a:pt x="188" y="323"/>
                    <a:pt x="188" y="323"/>
                  </a:cubicBezTo>
                  <a:cubicBezTo>
                    <a:pt x="181" y="337"/>
                    <a:pt x="181" y="337"/>
                    <a:pt x="181" y="337"/>
                  </a:cubicBezTo>
                  <a:cubicBezTo>
                    <a:pt x="169" y="349"/>
                    <a:pt x="169" y="349"/>
                    <a:pt x="169" y="349"/>
                  </a:cubicBezTo>
                  <a:cubicBezTo>
                    <a:pt x="140" y="357"/>
                    <a:pt x="140" y="357"/>
                    <a:pt x="140" y="357"/>
                  </a:cubicBezTo>
                  <a:cubicBezTo>
                    <a:pt x="109" y="348"/>
                    <a:pt x="109" y="348"/>
                    <a:pt x="109" y="348"/>
                  </a:cubicBezTo>
                  <a:cubicBezTo>
                    <a:pt x="89" y="341"/>
                    <a:pt x="89" y="341"/>
                    <a:pt x="89" y="341"/>
                  </a:cubicBezTo>
                  <a:cubicBezTo>
                    <a:pt x="97" y="352"/>
                    <a:pt x="97" y="352"/>
                    <a:pt x="97" y="352"/>
                  </a:cubicBezTo>
                  <a:cubicBezTo>
                    <a:pt x="102" y="378"/>
                    <a:pt x="102" y="378"/>
                    <a:pt x="102" y="378"/>
                  </a:cubicBezTo>
                  <a:cubicBezTo>
                    <a:pt x="111" y="396"/>
                    <a:pt x="111" y="396"/>
                    <a:pt x="111" y="396"/>
                  </a:cubicBezTo>
                  <a:cubicBezTo>
                    <a:pt x="124" y="415"/>
                    <a:pt x="124" y="415"/>
                    <a:pt x="124" y="415"/>
                  </a:cubicBezTo>
                  <a:cubicBezTo>
                    <a:pt x="143" y="428"/>
                    <a:pt x="143" y="428"/>
                    <a:pt x="143" y="428"/>
                  </a:cubicBezTo>
                  <a:cubicBezTo>
                    <a:pt x="152" y="419"/>
                    <a:pt x="152" y="419"/>
                    <a:pt x="152" y="419"/>
                  </a:cubicBezTo>
                  <a:cubicBezTo>
                    <a:pt x="147" y="411"/>
                    <a:pt x="147" y="411"/>
                    <a:pt x="147" y="411"/>
                  </a:cubicBezTo>
                  <a:cubicBezTo>
                    <a:pt x="135" y="407"/>
                    <a:pt x="135" y="407"/>
                    <a:pt x="135" y="407"/>
                  </a:cubicBezTo>
                  <a:cubicBezTo>
                    <a:pt x="133" y="392"/>
                    <a:pt x="133" y="392"/>
                    <a:pt x="133" y="392"/>
                  </a:cubicBezTo>
                  <a:cubicBezTo>
                    <a:pt x="150" y="384"/>
                    <a:pt x="150" y="384"/>
                    <a:pt x="150" y="384"/>
                  </a:cubicBezTo>
                  <a:cubicBezTo>
                    <a:pt x="169" y="392"/>
                    <a:pt x="169" y="392"/>
                    <a:pt x="169" y="392"/>
                  </a:cubicBezTo>
                  <a:cubicBezTo>
                    <a:pt x="169" y="411"/>
                    <a:pt x="169" y="411"/>
                    <a:pt x="169" y="411"/>
                  </a:cubicBezTo>
                  <a:cubicBezTo>
                    <a:pt x="185" y="411"/>
                    <a:pt x="185" y="411"/>
                    <a:pt x="185" y="411"/>
                  </a:cubicBezTo>
                  <a:cubicBezTo>
                    <a:pt x="191" y="392"/>
                    <a:pt x="191" y="392"/>
                    <a:pt x="191" y="392"/>
                  </a:cubicBezTo>
                  <a:cubicBezTo>
                    <a:pt x="178" y="384"/>
                    <a:pt x="178" y="384"/>
                    <a:pt x="178" y="384"/>
                  </a:cubicBezTo>
                  <a:cubicBezTo>
                    <a:pt x="179" y="369"/>
                    <a:pt x="179" y="369"/>
                    <a:pt x="179" y="369"/>
                  </a:cubicBezTo>
                  <a:cubicBezTo>
                    <a:pt x="202" y="363"/>
                    <a:pt x="202" y="363"/>
                    <a:pt x="202" y="363"/>
                  </a:cubicBezTo>
                  <a:cubicBezTo>
                    <a:pt x="213" y="351"/>
                    <a:pt x="213" y="351"/>
                    <a:pt x="213" y="351"/>
                  </a:cubicBezTo>
                  <a:cubicBezTo>
                    <a:pt x="231" y="354"/>
                    <a:pt x="231" y="354"/>
                    <a:pt x="231" y="354"/>
                  </a:cubicBezTo>
                  <a:cubicBezTo>
                    <a:pt x="249" y="363"/>
                    <a:pt x="249" y="363"/>
                    <a:pt x="249" y="363"/>
                  </a:cubicBezTo>
                  <a:cubicBezTo>
                    <a:pt x="248" y="341"/>
                    <a:pt x="248" y="341"/>
                    <a:pt x="248" y="341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34" y="307"/>
                    <a:pt x="234" y="307"/>
                    <a:pt x="234" y="307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54" y="288"/>
                    <a:pt x="254" y="288"/>
                    <a:pt x="254" y="288"/>
                  </a:cubicBezTo>
                  <a:cubicBezTo>
                    <a:pt x="270" y="307"/>
                    <a:pt x="270" y="307"/>
                    <a:pt x="270" y="307"/>
                  </a:cubicBezTo>
                  <a:cubicBezTo>
                    <a:pt x="270" y="320"/>
                    <a:pt x="270" y="320"/>
                    <a:pt x="270" y="320"/>
                  </a:cubicBezTo>
                  <a:cubicBezTo>
                    <a:pt x="280" y="337"/>
                    <a:pt x="280" y="337"/>
                    <a:pt x="280" y="337"/>
                  </a:cubicBezTo>
                  <a:cubicBezTo>
                    <a:pt x="305" y="325"/>
                    <a:pt x="305" y="325"/>
                    <a:pt x="305" y="325"/>
                  </a:cubicBezTo>
                  <a:cubicBezTo>
                    <a:pt x="330" y="304"/>
                    <a:pt x="330" y="304"/>
                    <a:pt x="330" y="304"/>
                  </a:cubicBezTo>
                  <a:cubicBezTo>
                    <a:pt x="349" y="296"/>
                    <a:pt x="349" y="296"/>
                    <a:pt x="349" y="296"/>
                  </a:cubicBezTo>
                  <a:cubicBezTo>
                    <a:pt x="369" y="287"/>
                    <a:pt x="369" y="287"/>
                    <a:pt x="369" y="287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92" y="302"/>
                    <a:pt x="392" y="302"/>
                    <a:pt x="392" y="302"/>
                  </a:cubicBezTo>
                  <a:cubicBezTo>
                    <a:pt x="406" y="287"/>
                    <a:pt x="406" y="287"/>
                    <a:pt x="406" y="287"/>
                  </a:cubicBezTo>
                  <a:cubicBezTo>
                    <a:pt x="442" y="287"/>
                    <a:pt x="442" y="287"/>
                    <a:pt x="442" y="287"/>
                  </a:cubicBezTo>
                  <a:cubicBezTo>
                    <a:pt x="454" y="272"/>
                    <a:pt x="454" y="272"/>
                    <a:pt x="454" y="272"/>
                  </a:cubicBezTo>
                  <a:cubicBezTo>
                    <a:pt x="467" y="273"/>
                    <a:pt x="467" y="273"/>
                    <a:pt x="467" y="273"/>
                  </a:cubicBezTo>
                  <a:cubicBezTo>
                    <a:pt x="471" y="293"/>
                    <a:pt x="471" y="293"/>
                    <a:pt x="471" y="293"/>
                  </a:cubicBezTo>
                  <a:cubicBezTo>
                    <a:pt x="486" y="288"/>
                    <a:pt x="486" y="288"/>
                    <a:pt x="486" y="288"/>
                  </a:cubicBezTo>
                  <a:cubicBezTo>
                    <a:pt x="488" y="266"/>
                    <a:pt x="488" y="266"/>
                    <a:pt x="488" y="266"/>
                  </a:cubicBezTo>
                  <a:cubicBezTo>
                    <a:pt x="479" y="260"/>
                    <a:pt x="479" y="260"/>
                    <a:pt x="479" y="260"/>
                  </a:cubicBezTo>
                  <a:cubicBezTo>
                    <a:pt x="486" y="247"/>
                    <a:pt x="486" y="247"/>
                    <a:pt x="486" y="247"/>
                  </a:cubicBezTo>
                  <a:cubicBezTo>
                    <a:pt x="515" y="249"/>
                    <a:pt x="515" y="249"/>
                    <a:pt x="515" y="249"/>
                  </a:cubicBezTo>
                  <a:cubicBezTo>
                    <a:pt x="550" y="258"/>
                    <a:pt x="550" y="258"/>
                    <a:pt x="550" y="258"/>
                  </a:cubicBezTo>
                  <a:cubicBezTo>
                    <a:pt x="579" y="275"/>
                    <a:pt x="579" y="275"/>
                    <a:pt x="579" y="275"/>
                  </a:cubicBezTo>
                  <a:cubicBezTo>
                    <a:pt x="596" y="297"/>
                    <a:pt x="596" y="297"/>
                    <a:pt x="596" y="297"/>
                  </a:cubicBezTo>
                  <a:cubicBezTo>
                    <a:pt x="612" y="291"/>
                    <a:pt x="612" y="291"/>
                    <a:pt x="612" y="291"/>
                  </a:cubicBezTo>
                  <a:cubicBezTo>
                    <a:pt x="608" y="278"/>
                    <a:pt x="608" y="278"/>
                    <a:pt x="608" y="278"/>
                  </a:cubicBezTo>
                  <a:cubicBezTo>
                    <a:pt x="597" y="264"/>
                    <a:pt x="597" y="264"/>
                    <a:pt x="597" y="264"/>
                  </a:cubicBezTo>
                  <a:cubicBezTo>
                    <a:pt x="583" y="244"/>
                    <a:pt x="583" y="244"/>
                    <a:pt x="583" y="244"/>
                  </a:cubicBezTo>
                  <a:cubicBezTo>
                    <a:pt x="571" y="226"/>
                    <a:pt x="571" y="226"/>
                    <a:pt x="571" y="226"/>
                  </a:cubicBezTo>
                  <a:cubicBezTo>
                    <a:pt x="570" y="206"/>
                    <a:pt x="570" y="206"/>
                    <a:pt x="570" y="206"/>
                  </a:cubicBezTo>
                  <a:cubicBezTo>
                    <a:pt x="590" y="194"/>
                    <a:pt x="590" y="194"/>
                    <a:pt x="590" y="194"/>
                  </a:cubicBezTo>
                  <a:cubicBezTo>
                    <a:pt x="594" y="164"/>
                    <a:pt x="594" y="164"/>
                    <a:pt x="594" y="164"/>
                  </a:cubicBezTo>
                  <a:cubicBezTo>
                    <a:pt x="606" y="135"/>
                    <a:pt x="606" y="135"/>
                    <a:pt x="606" y="135"/>
                  </a:cubicBezTo>
                  <a:cubicBezTo>
                    <a:pt x="629" y="132"/>
                    <a:pt x="629" y="132"/>
                    <a:pt x="629" y="132"/>
                  </a:cubicBezTo>
                  <a:cubicBezTo>
                    <a:pt x="644" y="150"/>
                    <a:pt x="644" y="150"/>
                    <a:pt x="644" y="150"/>
                  </a:cubicBezTo>
                  <a:cubicBezTo>
                    <a:pt x="651" y="173"/>
                    <a:pt x="651" y="173"/>
                    <a:pt x="651" y="173"/>
                  </a:cubicBezTo>
                  <a:cubicBezTo>
                    <a:pt x="658" y="203"/>
                    <a:pt x="658" y="203"/>
                    <a:pt x="658" y="203"/>
                  </a:cubicBezTo>
                  <a:cubicBezTo>
                    <a:pt x="663" y="225"/>
                    <a:pt x="663" y="225"/>
                    <a:pt x="663" y="225"/>
                  </a:cubicBezTo>
                  <a:cubicBezTo>
                    <a:pt x="669" y="241"/>
                    <a:pt x="669" y="241"/>
                    <a:pt x="669" y="241"/>
                  </a:cubicBezTo>
                  <a:cubicBezTo>
                    <a:pt x="669" y="255"/>
                    <a:pt x="669" y="255"/>
                    <a:pt x="669" y="255"/>
                  </a:cubicBezTo>
                  <a:cubicBezTo>
                    <a:pt x="675" y="272"/>
                    <a:pt x="675" y="272"/>
                    <a:pt x="675" y="272"/>
                  </a:cubicBezTo>
                  <a:cubicBezTo>
                    <a:pt x="675" y="272"/>
                    <a:pt x="684" y="293"/>
                    <a:pt x="684" y="299"/>
                  </a:cubicBezTo>
                  <a:cubicBezTo>
                    <a:pt x="684" y="305"/>
                    <a:pt x="678" y="319"/>
                    <a:pt x="678" y="319"/>
                  </a:cubicBezTo>
                  <a:cubicBezTo>
                    <a:pt x="661" y="328"/>
                    <a:pt x="661" y="328"/>
                    <a:pt x="661" y="328"/>
                  </a:cubicBezTo>
                  <a:cubicBezTo>
                    <a:pt x="643" y="334"/>
                    <a:pt x="643" y="334"/>
                    <a:pt x="643" y="334"/>
                  </a:cubicBezTo>
                  <a:cubicBezTo>
                    <a:pt x="638" y="345"/>
                    <a:pt x="638" y="345"/>
                    <a:pt x="638" y="345"/>
                  </a:cubicBezTo>
                  <a:cubicBezTo>
                    <a:pt x="667" y="354"/>
                    <a:pt x="667" y="354"/>
                    <a:pt x="667" y="354"/>
                  </a:cubicBezTo>
                  <a:cubicBezTo>
                    <a:pt x="687" y="346"/>
                    <a:pt x="687" y="346"/>
                    <a:pt x="687" y="346"/>
                  </a:cubicBezTo>
                  <a:cubicBezTo>
                    <a:pt x="699" y="323"/>
                    <a:pt x="699" y="323"/>
                    <a:pt x="699" y="323"/>
                  </a:cubicBezTo>
                  <a:cubicBezTo>
                    <a:pt x="708" y="304"/>
                    <a:pt x="708" y="304"/>
                    <a:pt x="708" y="304"/>
                  </a:cubicBezTo>
                  <a:cubicBezTo>
                    <a:pt x="711" y="290"/>
                    <a:pt x="711" y="290"/>
                    <a:pt x="711" y="290"/>
                  </a:cubicBezTo>
                  <a:cubicBezTo>
                    <a:pt x="714" y="284"/>
                    <a:pt x="714" y="284"/>
                    <a:pt x="714" y="284"/>
                  </a:cubicBezTo>
                  <a:cubicBezTo>
                    <a:pt x="733" y="284"/>
                    <a:pt x="733" y="284"/>
                    <a:pt x="733" y="284"/>
                  </a:cubicBezTo>
                  <a:cubicBezTo>
                    <a:pt x="751" y="297"/>
                    <a:pt x="751" y="297"/>
                    <a:pt x="751" y="297"/>
                  </a:cubicBezTo>
                  <a:cubicBezTo>
                    <a:pt x="763" y="311"/>
                    <a:pt x="763" y="311"/>
                    <a:pt x="763" y="311"/>
                  </a:cubicBezTo>
                  <a:cubicBezTo>
                    <a:pt x="778" y="320"/>
                    <a:pt x="778" y="320"/>
                    <a:pt x="778" y="320"/>
                  </a:cubicBezTo>
                  <a:cubicBezTo>
                    <a:pt x="778" y="308"/>
                    <a:pt x="778" y="308"/>
                    <a:pt x="778" y="308"/>
                  </a:cubicBezTo>
                  <a:cubicBezTo>
                    <a:pt x="768" y="302"/>
                    <a:pt x="768" y="302"/>
                    <a:pt x="768" y="302"/>
                  </a:cubicBezTo>
                  <a:cubicBezTo>
                    <a:pt x="758" y="294"/>
                    <a:pt x="758" y="294"/>
                    <a:pt x="758" y="294"/>
                  </a:cubicBezTo>
                  <a:cubicBezTo>
                    <a:pt x="754" y="278"/>
                    <a:pt x="754" y="278"/>
                    <a:pt x="754" y="278"/>
                  </a:cubicBezTo>
                  <a:cubicBezTo>
                    <a:pt x="746" y="267"/>
                    <a:pt x="746" y="267"/>
                    <a:pt x="746" y="267"/>
                  </a:cubicBezTo>
                  <a:cubicBezTo>
                    <a:pt x="736" y="263"/>
                    <a:pt x="736" y="263"/>
                    <a:pt x="736" y="263"/>
                  </a:cubicBezTo>
                  <a:cubicBezTo>
                    <a:pt x="719" y="256"/>
                    <a:pt x="719" y="256"/>
                    <a:pt x="719" y="256"/>
                  </a:cubicBezTo>
                  <a:cubicBezTo>
                    <a:pt x="716" y="266"/>
                    <a:pt x="716" y="266"/>
                    <a:pt x="716" y="266"/>
                  </a:cubicBezTo>
                  <a:cubicBezTo>
                    <a:pt x="693" y="263"/>
                    <a:pt x="693" y="263"/>
                    <a:pt x="693" y="263"/>
                  </a:cubicBezTo>
                  <a:cubicBezTo>
                    <a:pt x="690" y="246"/>
                    <a:pt x="690" y="246"/>
                    <a:pt x="690" y="246"/>
                  </a:cubicBezTo>
                  <a:cubicBezTo>
                    <a:pt x="687" y="212"/>
                    <a:pt x="687" y="212"/>
                    <a:pt x="687" y="212"/>
                  </a:cubicBezTo>
                  <a:cubicBezTo>
                    <a:pt x="678" y="209"/>
                    <a:pt x="678" y="209"/>
                    <a:pt x="678" y="209"/>
                  </a:cubicBezTo>
                  <a:cubicBezTo>
                    <a:pt x="675" y="197"/>
                    <a:pt x="675" y="197"/>
                    <a:pt x="675" y="197"/>
                  </a:cubicBezTo>
                  <a:cubicBezTo>
                    <a:pt x="678" y="185"/>
                    <a:pt x="678" y="185"/>
                    <a:pt x="678" y="185"/>
                  </a:cubicBezTo>
                  <a:cubicBezTo>
                    <a:pt x="675" y="167"/>
                    <a:pt x="675" y="167"/>
                    <a:pt x="675" y="167"/>
                  </a:cubicBezTo>
                  <a:cubicBezTo>
                    <a:pt x="686" y="155"/>
                    <a:pt x="686" y="155"/>
                    <a:pt x="686" y="155"/>
                  </a:cubicBezTo>
                  <a:cubicBezTo>
                    <a:pt x="695" y="168"/>
                    <a:pt x="695" y="168"/>
                    <a:pt x="695" y="168"/>
                  </a:cubicBezTo>
                  <a:cubicBezTo>
                    <a:pt x="698" y="191"/>
                    <a:pt x="698" y="191"/>
                    <a:pt x="698" y="191"/>
                  </a:cubicBezTo>
                  <a:cubicBezTo>
                    <a:pt x="719" y="209"/>
                    <a:pt x="719" y="209"/>
                    <a:pt x="719" y="209"/>
                  </a:cubicBezTo>
                  <a:cubicBezTo>
                    <a:pt x="740" y="217"/>
                    <a:pt x="740" y="217"/>
                    <a:pt x="740" y="217"/>
                  </a:cubicBezTo>
                  <a:cubicBezTo>
                    <a:pt x="739" y="206"/>
                    <a:pt x="739" y="206"/>
                    <a:pt x="739" y="206"/>
                  </a:cubicBezTo>
                  <a:cubicBezTo>
                    <a:pt x="731" y="196"/>
                    <a:pt x="731" y="196"/>
                    <a:pt x="731" y="196"/>
                  </a:cubicBezTo>
                  <a:cubicBezTo>
                    <a:pt x="739" y="176"/>
                    <a:pt x="739" y="176"/>
                    <a:pt x="739" y="176"/>
                  </a:cubicBezTo>
                  <a:cubicBezTo>
                    <a:pt x="754" y="174"/>
                    <a:pt x="754" y="174"/>
                    <a:pt x="754" y="174"/>
                  </a:cubicBezTo>
                  <a:cubicBezTo>
                    <a:pt x="766" y="191"/>
                    <a:pt x="766" y="191"/>
                    <a:pt x="766" y="191"/>
                  </a:cubicBezTo>
                  <a:cubicBezTo>
                    <a:pt x="792" y="199"/>
                    <a:pt x="792" y="199"/>
                    <a:pt x="792" y="199"/>
                  </a:cubicBezTo>
                  <a:cubicBezTo>
                    <a:pt x="818" y="225"/>
                    <a:pt x="818" y="225"/>
                    <a:pt x="818" y="225"/>
                  </a:cubicBezTo>
                  <a:cubicBezTo>
                    <a:pt x="819" y="209"/>
                    <a:pt x="819" y="209"/>
                    <a:pt x="819" y="209"/>
                  </a:cubicBezTo>
                  <a:cubicBezTo>
                    <a:pt x="809" y="190"/>
                    <a:pt x="809" y="190"/>
                    <a:pt x="809" y="190"/>
                  </a:cubicBezTo>
                  <a:cubicBezTo>
                    <a:pt x="796" y="174"/>
                    <a:pt x="796" y="174"/>
                    <a:pt x="796" y="174"/>
                  </a:cubicBezTo>
                  <a:cubicBezTo>
                    <a:pt x="781" y="173"/>
                    <a:pt x="781" y="173"/>
                    <a:pt x="781" y="173"/>
                  </a:cubicBezTo>
                  <a:cubicBezTo>
                    <a:pt x="772" y="156"/>
                    <a:pt x="772" y="156"/>
                    <a:pt x="772" y="156"/>
                  </a:cubicBezTo>
                  <a:cubicBezTo>
                    <a:pt x="777" y="136"/>
                    <a:pt x="777" y="136"/>
                    <a:pt x="777" y="136"/>
                  </a:cubicBezTo>
                  <a:cubicBezTo>
                    <a:pt x="796" y="129"/>
                    <a:pt x="796" y="129"/>
                    <a:pt x="796" y="129"/>
                  </a:cubicBezTo>
                  <a:cubicBezTo>
                    <a:pt x="831" y="127"/>
                    <a:pt x="831" y="127"/>
                    <a:pt x="831" y="127"/>
                  </a:cubicBezTo>
                  <a:cubicBezTo>
                    <a:pt x="859" y="130"/>
                    <a:pt x="859" y="130"/>
                    <a:pt x="859" y="130"/>
                  </a:cubicBezTo>
                  <a:cubicBezTo>
                    <a:pt x="854" y="111"/>
                    <a:pt x="854" y="111"/>
                    <a:pt x="854" y="111"/>
                  </a:cubicBezTo>
                  <a:cubicBezTo>
                    <a:pt x="839" y="106"/>
                    <a:pt x="839" y="106"/>
                    <a:pt x="839" y="106"/>
                  </a:cubicBezTo>
                  <a:cubicBezTo>
                    <a:pt x="839" y="91"/>
                    <a:pt x="839" y="91"/>
                    <a:pt x="839" y="91"/>
                  </a:cubicBezTo>
                  <a:cubicBezTo>
                    <a:pt x="859" y="83"/>
                    <a:pt x="859" y="83"/>
                    <a:pt x="859" y="83"/>
                  </a:cubicBezTo>
                  <a:cubicBezTo>
                    <a:pt x="877" y="73"/>
                    <a:pt x="877" y="73"/>
                    <a:pt x="877" y="73"/>
                  </a:cubicBezTo>
                  <a:cubicBezTo>
                    <a:pt x="904" y="70"/>
                    <a:pt x="904" y="70"/>
                    <a:pt x="904" y="70"/>
                  </a:cubicBezTo>
                  <a:cubicBezTo>
                    <a:pt x="935" y="68"/>
                    <a:pt x="935" y="68"/>
                    <a:pt x="935" y="68"/>
                  </a:cubicBezTo>
                  <a:cubicBezTo>
                    <a:pt x="936" y="53"/>
                    <a:pt x="936" y="53"/>
                    <a:pt x="936" y="53"/>
                  </a:cubicBezTo>
                  <a:cubicBezTo>
                    <a:pt x="952" y="57"/>
                    <a:pt x="952" y="57"/>
                    <a:pt x="952" y="57"/>
                  </a:cubicBezTo>
                  <a:cubicBezTo>
                    <a:pt x="968" y="50"/>
                    <a:pt x="968" y="50"/>
                    <a:pt x="968" y="50"/>
                  </a:cubicBezTo>
                  <a:cubicBezTo>
                    <a:pt x="980" y="65"/>
                    <a:pt x="980" y="65"/>
                    <a:pt x="980" y="65"/>
                  </a:cubicBezTo>
                  <a:cubicBezTo>
                    <a:pt x="990" y="56"/>
                    <a:pt x="990" y="56"/>
                    <a:pt x="990" y="56"/>
                  </a:cubicBezTo>
                  <a:cubicBezTo>
                    <a:pt x="1009" y="53"/>
                    <a:pt x="1009" y="53"/>
                    <a:pt x="1009" y="53"/>
                  </a:cubicBezTo>
                  <a:cubicBezTo>
                    <a:pt x="1038" y="59"/>
                    <a:pt x="1038" y="59"/>
                    <a:pt x="1038" y="59"/>
                  </a:cubicBezTo>
                  <a:cubicBezTo>
                    <a:pt x="1058" y="48"/>
                    <a:pt x="1058" y="48"/>
                    <a:pt x="1058" y="48"/>
                  </a:cubicBezTo>
                  <a:cubicBezTo>
                    <a:pt x="1044" y="44"/>
                    <a:pt x="1044" y="44"/>
                    <a:pt x="1044" y="44"/>
                  </a:cubicBezTo>
                  <a:cubicBezTo>
                    <a:pt x="1050" y="35"/>
                    <a:pt x="1050" y="35"/>
                    <a:pt x="1050" y="35"/>
                  </a:cubicBezTo>
                  <a:cubicBezTo>
                    <a:pt x="1056" y="12"/>
                    <a:pt x="1056" y="12"/>
                    <a:pt x="1056" y="12"/>
                  </a:cubicBezTo>
                  <a:cubicBezTo>
                    <a:pt x="1085" y="0"/>
                    <a:pt x="1085" y="0"/>
                    <a:pt x="1085" y="0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114" y="19"/>
                    <a:pt x="1114" y="19"/>
                    <a:pt x="1114" y="19"/>
                  </a:cubicBezTo>
                  <a:cubicBezTo>
                    <a:pt x="1122" y="33"/>
                    <a:pt x="1122" y="33"/>
                    <a:pt x="1122" y="33"/>
                  </a:cubicBezTo>
                  <a:cubicBezTo>
                    <a:pt x="1142" y="42"/>
                    <a:pt x="1142" y="42"/>
                    <a:pt x="1142" y="42"/>
                  </a:cubicBezTo>
                  <a:cubicBezTo>
                    <a:pt x="1152" y="30"/>
                    <a:pt x="1152" y="30"/>
                    <a:pt x="1152" y="30"/>
                  </a:cubicBezTo>
                  <a:cubicBezTo>
                    <a:pt x="1210" y="35"/>
                    <a:pt x="1210" y="35"/>
                    <a:pt x="1210" y="35"/>
                  </a:cubicBezTo>
                  <a:cubicBezTo>
                    <a:pt x="1221" y="51"/>
                    <a:pt x="1221" y="51"/>
                    <a:pt x="1221" y="51"/>
                  </a:cubicBezTo>
                  <a:cubicBezTo>
                    <a:pt x="1245" y="62"/>
                    <a:pt x="1245" y="62"/>
                    <a:pt x="1245" y="62"/>
                  </a:cubicBezTo>
                  <a:cubicBezTo>
                    <a:pt x="1242" y="88"/>
                    <a:pt x="1242" y="88"/>
                    <a:pt x="1242" y="88"/>
                  </a:cubicBezTo>
                  <a:cubicBezTo>
                    <a:pt x="1224" y="106"/>
                    <a:pt x="1224" y="106"/>
                    <a:pt x="1224" y="106"/>
                  </a:cubicBezTo>
                  <a:cubicBezTo>
                    <a:pt x="1209" y="114"/>
                    <a:pt x="1209" y="114"/>
                    <a:pt x="1209" y="114"/>
                  </a:cubicBezTo>
                  <a:cubicBezTo>
                    <a:pt x="1172" y="132"/>
                    <a:pt x="1172" y="132"/>
                    <a:pt x="1172" y="132"/>
                  </a:cubicBezTo>
                  <a:cubicBezTo>
                    <a:pt x="1154" y="153"/>
                    <a:pt x="1154" y="153"/>
                    <a:pt x="1154" y="153"/>
                  </a:cubicBezTo>
                  <a:cubicBezTo>
                    <a:pt x="1190" y="141"/>
                    <a:pt x="1190" y="141"/>
                    <a:pt x="1190" y="141"/>
                  </a:cubicBezTo>
                  <a:cubicBezTo>
                    <a:pt x="1216" y="130"/>
                    <a:pt x="1216" y="130"/>
                    <a:pt x="1216" y="130"/>
                  </a:cubicBezTo>
                  <a:cubicBezTo>
                    <a:pt x="1242" y="130"/>
                    <a:pt x="1242" y="130"/>
                    <a:pt x="1242" y="130"/>
                  </a:cubicBezTo>
                  <a:cubicBezTo>
                    <a:pt x="1315" y="130"/>
                    <a:pt x="1315" y="130"/>
                    <a:pt x="1315" y="130"/>
                  </a:cubicBezTo>
                  <a:cubicBezTo>
                    <a:pt x="1355" y="139"/>
                    <a:pt x="1355" y="139"/>
                    <a:pt x="1355" y="139"/>
                  </a:cubicBezTo>
                  <a:cubicBezTo>
                    <a:pt x="1380" y="152"/>
                    <a:pt x="1380" y="152"/>
                    <a:pt x="1380" y="152"/>
                  </a:cubicBezTo>
                  <a:cubicBezTo>
                    <a:pt x="1409" y="162"/>
                    <a:pt x="1409" y="162"/>
                    <a:pt x="1409" y="162"/>
                  </a:cubicBezTo>
                  <a:cubicBezTo>
                    <a:pt x="1421" y="133"/>
                    <a:pt x="1421" y="133"/>
                    <a:pt x="1421" y="133"/>
                  </a:cubicBezTo>
                  <a:cubicBezTo>
                    <a:pt x="1460" y="130"/>
                    <a:pt x="1460" y="130"/>
                    <a:pt x="1460" y="130"/>
                  </a:cubicBezTo>
                  <a:cubicBezTo>
                    <a:pt x="1488" y="141"/>
                    <a:pt x="1488" y="141"/>
                    <a:pt x="1488" y="141"/>
                  </a:cubicBezTo>
                  <a:cubicBezTo>
                    <a:pt x="1501" y="165"/>
                    <a:pt x="1501" y="165"/>
                    <a:pt x="1501" y="165"/>
                  </a:cubicBezTo>
                  <a:cubicBezTo>
                    <a:pt x="1485" y="170"/>
                    <a:pt x="1485" y="170"/>
                    <a:pt x="1485" y="170"/>
                  </a:cubicBezTo>
                  <a:cubicBezTo>
                    <a:pt x="1479" y="182"/>
                    <a:pt x="1479" y="182"/>
                    <a:pt x="1479" y="182"/>
                  </a:cubicBezTo>
                  <a:cubicBezTo>
                    <a:pt x="1501" y="190"/>
                    <a:pt x="1501" y="190"/>
                    <a:pt x="1501" y="190"/>
                  </a:cubicBezTo>
                  <a:cubicBezTo>
                    <a:pt x="1536" y="202"/>
                    <a:pt x="1536" y="202"/>
                    <a:pt x="1536" y="202"/>
                  </a:cubicBezTo>
                  <a:cubicBezTo>
                    <a:pt x="1563" y="199"/>
                    <a:pt x="1563" y="199"/>
                    <a:pt x="1563" y="199"/>
                  </a:cubicBezTo>
                  <a:cubicBezTo>
                    <a:pt x="1566" y="179"/>
                    <a:pt x="1566" y="179"/>
                    <a:pt x="1566" y="179"/>
                  </a:cubicBezTo>
                  <a:cubicBezTo>
                    <a:pt x="1576" y="191"/>
                    <a:pt x="1576" y="191"/>
                    <a:pt x="1576" y="191"/>
                  </a:cubicBezTo>
                  <a:cubicBezTo>
                    <a:pt x="1596" y="200"/>
                    <a:pt x="1596" y="200"/>
                    <a:pt x="1596" y="200"/>
                  </a:cubicBezTo>
                  <a:cubicBezTo>
                    <a:pt x="1610" y="193"/>
                    <a:pt x="1610" y="193"/>
                    <a:pt x="1610" y="193"/>
                  </a:cubicBezTo>
                  <a:cubicBezTo>
                    <a:pt x="1631" y="194"/>
                    <a:pt x="1631" y="194"/>
                    <a:pt x="1631" y="194"/>
                  </a:cubicBezTo>
                  <a:cubicBezTo>
                    <a:pt x="1659" y="199"/>
                    <a:pt x="1659" y="199"/>
                    <a:pt x="1659" y="199"/>
                  </a:cubicBezTo>
                  <a:cubicBezTo>
                    <a:pt x="1681" y="194"/>
                    <a:pt x="1681" y="194"/>
                    <a:pt x="1681" y="194"/>
                  </a:cubicBezTo>
                  <a:cubicBezTo>
                    <a:pt x="1671" y="170"/>
                    <a:pt x="1671" y="170"/>
                    <a:pt x="1671" y="170"/>
                  </a:cubicBezTo>
                  <a:cubicBezTo>
                    <a:pt x="1686" y="159"/>
                    <a:pt x="1686" y="159"/>
                    <a:pt x="1686" y="159"/>
                  </a:cubicBezTo>
                  <a:cubicBezTo>
                    <a:pt x="1703" y="150"/>
                    <a:pt x="1703" y="150"/>
                    <a:pt x="1703" y="150"/>
                  </a:cubicBezTo>
                  <a:cubicBezTo>
                    <a:pt x="1715" y="165"/>
                    <a:pt x="1715" y="165"/>
                    <a:pt x="1715" y="165"/>
                  </a:cubicBezTo>
                  <a:cubicBezTo>
                    <a:pt x="1744" y="165"/>
                    <a:pt x="1744" y="165"/>
                    <a:pt x="1744" y="165"/>
                  </a:cubicBezTo>
                  <a:cubicBezTo>
                    <a:pt x="1759" y="184"/>
                    <a:pt x="1759" y="184"/>
                    <a:pt x="1759" y="184"/>
                  </a:cubicBezTo>
                  <a:cubicBezTo>
                    <a:pt x="1774" y="178"/>
                    <a:pt x="1774" y="178"/>
                    <a:pt x="1774" y="178"/>
                  </a:cubicBezTo>
                  <a:cubicBezTo>
                    <a:pt x="1826" y="178"/>
                    <a:pt x="1826" y="178"/>
                    <a:pt x="1826" y="178"/>
                  </a:cubicBezTo>
                  <a:cubicBezTo>
                    <a:pt x="1830" y="187"/>
                    <a:pt x="1830" y="187"/>
                    <a:pt x="1830" y="187"/>
                  </a:cubicBezTo>
                  <a:cubicBezTo>
                    <a:pt x="1852" y="197"/>
                    <a:pt x="1852" y="197"/>
                    <a:pt x="1852" y="197"/>
                  </a:cubicBezTo>
                  <a:cubicBezTo>
                    <a:pt x="1885" y="215"/>
                    <a:pt x="1885" y="215"/>
                    <a:pt x="1885" y="215"/>
                  </a:cubicBezTo>
                  <a:cubicBezTo>
                    <a:pt x="1913" y="219"/>
                    <a:pt x="1913" y="219"/>
                    <a:pt x="1913" y="219"/>
                  </a:cubicBezTo>
                  <a:cubicBezTo>
                    <a:pt x="1923" y="214"/>
                    <a:pt x="1923" y="214"/>
                    <a:pt x="1923" y="214"/>
                  </a:cubicBezTo>
                  <a:cubicBezTo>
                    <a:pt x="1940" y="209"/>
                    <a:pt x="1940" y="209"/>
                    <a:pt x="1940" y="209"/>
                  </a:cubicBezTo>
                  <a:cubicBezTo>
                    <a:pt x="1988" y="220"/>
                    <a:pt x="1988" y="220"/>
                    <a:pt x="1988" y="220"/>
                  </a:cubicBezTo>
                  <a:cubicBezTo>
                    <a:pt x="2008" y="241"/>
                    <a:pt x="2008" y="241"/>
                    <a:pt x="2008" y="241"/>
                  </a:cubicBezTo>
                  <a:cubicBezTo>
                    <a:pt x="2028" y="258"/>
                    <a:pt x="2028" y="258"/>
                    <a:pt x="2028" y="258"/>
                  </a:cubicBezTo>
                  <a:cubicBezTo>
                    <a:pt x="2043" y="263"/>
                    <a:pt x="2043" y="263"/>
                    <a:pt x="2043" y="263"/>
                  </a:cubicBezTo>
                  <a:cubicBezTo>
                    <a:pt x="2052" y="247"/>
                    <a:pt x="2052" y="247"/>
                    <a:pt x="2052" y="247"/>
                  </a:cubicBezTo>
                  <a:cubicBezTo>
                    <a:pt x="2095" y="243"/>
                    <a:pt x="2095" y="243"/>
                    <a:pt x="2095" y="243"/>
                  </a:cubicBezTo>
                  <a:cubicBezTo>
                    <a:pt x="2121" y="252"/>
                    <a:pt x="2121" y="252"/>
                    <a:pt x="2121" y="252"/>
                  </a:cubicBezTo>
                  <a:cubicBezTo>
                    <a:pt x="2141" y="247"/>
                    <a:pt x="2141" y="247"/>
                    <a:pt x="2141" y="247"/>
                  </a:cubicBezTo>
                  <a:cubicBezTo>
                    <a:pt x="2151" y="260"/>
                    <a:pt x="2151" y="260"/>
                    <a:pt x="2151" y="260"/>
                  </a:cubicBezTo>
                  <a:cubicBezTo>
                    <a:pt x="2169" y="256"/>
                    <a:pt x="2169" y="256"/>
                    <a:pt x="2169" y="256"/>
                  </a:cubicBezTo>
                  <a:cubicBezTo>
                    <a:pt x="2174" y="232"/>
                    <a:pt x="2174" y="232"/>
                    <a:pt x="2174" y="232"/>
                  </a:cubicBezTo>
                  <a:cubicBezTo>
                    <a:pt x="2214" y="237"/>
                    <a:pt x="2214" y="237"/>
                    <a:pt x="2214" y="237"/>
                  </a:cubicBezTo>
                  <a:cubicBezTo>
                    <a:pt x="2246" y="237"/>
                    <a:pt x="2246" y="237"/>
                    <a:pt x="2246" y="237"/>
                  </a:cubicBezTo>
                  <a:cubicBezTo>
                    <a:pt x="2270" y="244"/>
                    <a:pt x="2270" y="244"/>
                    <a:pt x="2270" y="244"/>
                  </a:cubicBezTo>
                  <a:cubicBezTo>
                    <a:pt x="2280" y="252"/>
                    <a:pt x="2280" y="252"/>
                    <a:pt x="2280" y="252"/>
                  </a:cubicBezTo>
                  <a:cubicBezTo>
                    <a:pt x="2305" y="261"/>
                    <a:pt x="2305" y="261"/>
                    <a:pt x="2305" y="261"/>
                  </a:cubicBezTo>
                  <a:cubicBezTo>
                    <a:pt x="2326" y="264"/>
                    <a:pt x="2326" y="264"/>
                    <a:pt x="2326" y="264"/>
                  </a:cubicBezTo>
                  <a:cubicBezTo>
                    <a:pt x="2350" y="276"/>
                    <a:pt x="2350" y="276"/>
                    <a:pt x="2350" y="276"/>
                  </a:cubicBezTo>
                  <a:cubicBezTo>
                    <a:pt x="2366" y="294"/>
                    <a:pt x="2366" y="294"/>
                    <a:pt x="2366" y="294"/>
                  </a:cubicBezTo>
                  <a:cubicBezTo>
                    <a:pt x="2401" y="294"/>
                    <a:pt x="2401" y="294"/>
                    <a:pt x="2401" y="294"/>
                  </a:cubicBezTo>
                  <a:cubicBezTo>
                    <a:pt x="2404" y="310"/>
                    <a:pt x="2404" y="310"/>
                    <a:pt x="2404" y="310"/>
                  </a:cubicBezTo>
                  <a:cubicBezTo>
                    <a:pt x="2430" y="316"/>
                    <a:pt x="2430" y="316"/>
                    <a:pt x="2430" y="316"/>
                  </a:cubicBezTo>
                  <a:cubicBezTo>
                    <a:pt x="2437" y="326"/>
                    <a:pt x="2437" y="326"/>
                    <a:pt x="2437" y="326"/>
                  </a:cubicBezTo>
                  <a:cubicBezTo>
                    <a:pt x="2448" y="346"/>
                    <a:pt x="2448" y="346"/>
                    <a:pt x="2448" y="346"/>
                  </a:cubicBezTo>
                  <a:cubicBezTo>
                    <a:pt x="2455" y="334"/>
                    <a:pt x="2455" y="334"/>
                    <a:pt x="2455" y="334"/>
                  </a:cubicBezTo>
                  <a:cubicBezTo>
                    <a:pt x="2483" y="331"/>
                    <a:pt x="2483" y="331"/>
                    <a:pt x="2483" y="331"/>
                  </a:cubicBezTo>
                  <a:cubicBezTo>
                    <a:pt x="2503" y="343"/>
                    <a:pt x="2503" y="343"/>
                    <a:pt x="2503" y="343"/>
                  </a:cubicBezTo>
                  <a:cubicBezTo>
                    <a:pt x="2536" y="343"/>
                    <a:pt x="2536" y="343"/>
                    <a:pt x="2536" y="343"/>
                  </a:cubicBezTo>
                  <a:cubicBezTo>
                    <a:pt x="2531" y="366"/>
                    <a:pt x="2531" y="366"/>
                    <a:pt x="2531" y="366"/>
                  </a:cubicBez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9" name="Freeform 339">
              <a:extLst>
                <a:ext uri="{FF2B5EF4-FFF2-40B4-BE49-F238E27FC236}">
                  <a16:creationId xmlns:a16="http://schemas.microsoft.com/office/drawing/2014/main" id="{E56144E9-AC54-1B0B-1A1C-ACC0253AC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6277" y="2492482"/>
              <a:ext cx="57308" cy="48679"/>
            </a:xfrm>
            <a:custGeom>
              <a:avLst/>
              <a:gdLst>
                <a:gd name="T0" fmla="*/ 0 w 27"/>
                <a:gd name="T1" fmla="*/ 15 h 24"/>
                <a:gd name="T2" fmla="*/ 8 w 27"/>
                <a:gd name="T3" fmla="*/ 0 h 24"/>
                <a:gd name="T4" fmla="*/ 24 w 27"/>
                <a:gd name="T5" fmla="*/ 13 h 24"/>
                <a:gd name="T6" fmla="*/ 27 w 27"/>
                <a:gd name="T7" fmla="*/ 24 h 24"/>
                <a:gd name="T8" fmla="*/ 0 w 27"/>
                <a:gd name="T9" fmla="*/ 15 h 24"/>
                <a:gd name="T10" fmla="*/ 0 w 27"/>
                <a:gd name="T11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0" y="15"/>
                  </a:moveTo>
                  <a:lnTo>
                    <a:pt x="8" y="0"/>
                  </a:lnTo>
                  <a:lnTo>
                    <a:pt x="24" y="13"/>
                  </a:lnTo>
                  <a:lnTo>
                    <a:pt x="27" y="24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0" name="Freeform 340">
              <a:extLst>
                <a:ext uri="{FF2B5EF4-FFF2-40B4-BE49-F238E27FC236}">
                  <a16:creationId xmlns:a16="http://schemas.microsoft.com/office/drawing/2014/main" id="{36CD0B52-377B-6AEF-FF2D-402E2AEA7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3140" y="2981296"/>
              <a:ext cx="161309" cy="188630"/>
            </a:xfrm>
            <a:custGeom>
              <a:avLst/>
              <a:gdLst>
                <a:gd name="T0" fmla="*/ 72 w 76"/>
                <a:gd name="T1" fmla="*/ 74 h 93"/>
                <a:gd name="T2" fmla="*/ 63 w 76"/>
                <a:gd name="T3" fmla="*/ 93 h 93"/>
                <a:gd name="T4" fmla="*/ 53 w 76"/>
                <a:gd name="T5" fmla="*/ 78 h 93"/>
                <a:gd name="T6" fmla="*/ 46 w 76"/>
                <a:gd name="T7" fmla="*/ 89 h 93"/>
                <a:gd name="T8" fmla="*/ 34 w 76"/>
                <a:gd name="T9" fmla="*/ 60 h 93"/>
                <a:gd name="T10" fmla="*/ 31 w 76"/>
                <a:gd name="T11" fmla="*/ 34 h 93"/>
                <a:gd name="T12" fmla="*/ 0 w 76"/>
                <a:gd name="T13" fmla="*/ 2 h 93"/>
                <a:gd name="T14" fmla="*/ 27 w 76"/>
                <a:gd name="T15" fmla="*/ 0 h 93"/>
                <a:gd name="T16" fmla="*/ 49 w 76"/>
                <a:gd name="T17" fmla="*/ 11 h 93"/>
                <a:gd name="T18" fmla="*/ 76 w 76"/>
                <a:gd name="T19" fmla="*/ 55 h 93"/>
                <a:gd name="T20" fmla="*/ 72 w 76"/>
                <a:gd name="T21" fmla="*/ 74 h 93"/>
                <a:gd name="T22" fmla="*/ 72 w 76"/>
                <a:gd name="T23" fmla="*/ 7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93">
                  <a:moveTo>
                    <a:pt x="72" y="74"/>
                  </a:moveTo>
                  <a:lnTo>
                    <a:pt x="63" y="93"/>
                  </a:lnTo>
                  <a:lnTo>
                    <a:pt x="53" y="78"/>
                  </a:lnTo>
                  <a:lnTo>
                    <a:pt x="46" y="89"/>
                  </a:lnTo>
                  <a:lnTo>
                    <a:pt x="34" y="60"/>
                  </a:lnTo>
                  <a:lnTo>
                    <a:pt x="31" y="34"/>
                  </a:lnTo>
                  <a:lnTo>
                    <a:pt x="0" y="2"/>
                  </a:lnTo>
                  <a:lnTo>
                    <a:pt x="27" y="0"/>
                  </a:lnTo>
                  <a:lnTo>
                    <a:pt x="49" y="11"/>
                  </a:lnTo>
                  <a:lnTo>
                    <a:pt x="76" y="55"/>
                  </a:lnTo>
                  <a:lnTo>
                    <a:pt x="72" y="74"/>
                  </a:lnTo>
                  <a:lnTo>
                    <a:pt x="72" y="74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1" name="Freeform 341">
              <a:extLst>
                <a:ext uri="{FF2B5EF4-FFF2-40B4-BE49-F238E27FC236}">
                  <a16:creationId xmlns:a16="http://schemas.microsoft.com/office/drawing/2014/main" id="{B35AEB00-909D-21DC-D010-93F52318F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963" y="2752101"/>
              <a:ext cx="356578" cy="188630"/>
            </a:xfrm>
            <a:custGeom>
              <a:avLst/>
              <a:gdLst>
                <a:gd name="T0" fmla="*/ 123 w 168"/>
                <a:gd name="T1" fmla="*/ 77 h 93"/>
                <a:gd name="T2" fmla="*/ 108 w 168"/>
                <a:gd name="T3" fmla="*/ 93 h 93"/>
                <a:gd name="T4" fmla="*/ 94 w 168"/>
                <a:gd name="T5" fmla="*/ 85 h 93"/>
                <a:gd name="T6" fmla="*/ 96 w 168"/>
                <a:gd name="T7" fmla="*/ 69 h 93"/>
                <a:gd name="T8" fmla="*/ 75 w 168"/>
                <a:gd name="T9" fmla="*/ 68 h 93"/>
                <a:gd name="T10" fmla="*/ 71 w 168"/>
                <a:gd name="T11" fmla="*/ 81 h 93"/>
                <a:gd name="T12" fmla="*/ 54 w 168"/>
                <a:gd name="T13" fmla="*/ 82 h 93"/>
                <a:gd name="T14" fmla="*/ 37 w 168"/>
                <a:gd name="T15" fmla="*/ 66 h 93"/>
                <a:gd name="T16" fmla="*/ 0 w 168"/>
                <a:gd name="T17" fmla="*/ 25 h 93"/>
                <a:gd name="T18" fmla="*/ 65 w 168"/>
                <a:gd name="T19" fmla="*/ 0 h 93"/>
                <a:gd name="T20" fmla="*/ 87 w 168"/>
                <a:gd name="T21" fmla="*/ 14 h 93"/>
                <a:gd name="T22" fmla="*/ 141 w 168"/>
                <a:gd name="T23" fmla="*/ 33 h 93"/>
                <a:gd name="T24" fmla="*/ 168 w 168"/>
                <a:gd name="T25" fmla="*/ 47 h 93"/>
                <a:gd name="T26" fmla="*/ 123 w 168"/>
                <a:gd name="T27" fmla="*/ 77 h 93"/>
                <a:gd name="T28" fmla="*/ 123 w 168"/>
                <a:gd name="T29" fmla="*/ 7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8" h="93">
                  <a:moveTo>
                    <a:pt x="123" y="77"/>
                  </a:moveTo>
                  <a:lnTo>
                    <a:pt x="108" y="93"/>
                  </a:lnTo>
                  <a:lnTo>
                    <a:pt x="94" y="85"/>
                  </a:lnTo>
                  <a:lnTo>
                    <a:pt x="96" y="69"/>
                  </a:lnTo>
                  <a:lnTo>
                    <a:pt x="75" y="68"/>
                  </a:lnTo>
                  <a:lnTo>
                    <a:pt x="71" y="81"/>
                  </a:lnTo>
                  <a:lnTo>
                    <a:pt x="54" y="82"/>
                  </a:lnTo>
                  <a:lnTo>
                    <a:pt x="37" y="66"/>
                  </a:lnTo>
                  <a:lnTo>
                    <a:pt x="0" y="25"/>
                  </a:lnTo>
                  <a:lnTo>
                    <a:pt x="65" y="0"/>
                  </a:lnTo>
                  <a:lnTo>
                    <a:pt x="87" y="14"/>
                  </a:lnTo>
                  <a:lnTo>
                    <a:pt x="141" y="33"/>
                  </a:lnTo>
                  <a:lnTo>
                    <a:pt x="168" y="47"/>
                  </a:lnTo>
                  <a:lnTo>
                    <a:pt x="123" y="77"/>
                  </a:lnTo>
                  <a:lnTo>
                    <a:pt x="123" y="77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2" name="Freeform 342">
              <a:extLst>
                <a:ext uri="{FF2B5EF4-FFF2-40B4-BE49-F238E27FC236}">
                  <a16:creationId xmlns:a16="http://schemas.microsoft.com/office/drawing/2014/main" id="{7DD7917C-65B2-F9F7-313F-E18696FB2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192" y="2839317"/>
              <a:ext cx="286537" cy="133866"/>
            </a:xfrm>
            <a:custGeom>
              <a:avLst/>
              <a:gdLst>
                <a:gd name="T0" fmla="*/ 127 w 135"/>
                <a:gd name="T1" fmla="*/ 66 h 66"/>
                <a:gd name="T2" fmla="*/ 109 w 135"/>
                <a:gd name="T3" fmla="*/ 50 h 66"/>
                <a:gd name="T4" fmla="*/ 97 w 135"/>
                <a:gd name="T5" fmla="*/ 46 h 66"/>
                <a:gd name="T6" fmla="*/ 58 w 135"/>
                <a:gd name="T7" fmla="*/ 55 h 66"/>
                <a:gd name="T8" fmla="*/ 32 w 135"/>
                <a:gd name="T9" fmla="*/ 55 h 66"/>
                <a:gd name="T10" fmla="*/ 0 w 135"/>
                <a:gd name="T11" fmla="*/ 50 h 66"/>
                <a:gd name="T12" fmla="*/ 15 w 135"/>
                <a:gd name="T13" fmla="*/ 34 h 66"/>
                <a:gd name="T14" fmla="*/ 60 w 135"/>
                <a:gd name="T15" fmla="*/ 4 h 66"/>
                <a:gd name="T16" fmla="*/ 135 w 135"/>
                <a:gd name="T17" fmla="*/ 0 h 66"/>
                <a:gd name="T18" fmla="*/ 127 w 135"/>
                <a:gd name="T19" fmla="*/ 66 h 66"/>
                <a:gd name="T20" fmla="*/ 127 w 135"/>
                <a:gd name="T2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66">
                  <a:moveTo>
                    <a:pt x="127" y="66"/>
                  </a:moveTo>
                  <a:lnTo>
                    <a:pt x="109" y="50"/>
                  </a:lnTo>
                  <a:lnTo>
                    <a:pt x="97" y="46"/>
                  </a:lnTo>
                  <a:lnTo>
                    <a:pt x="58" y="55"/>
                  </a:lnTo>
                  <a:lnTo>
                    <a:pt x="32" y="55"/>
                  </a:lnTo>
                  <a:lnTo>
                    <a:pt x="0" y="50"/>
                  </a:lnTo>
                  <a:lnTo>
                    <a:pt x="15" y="34"/>
                  </a:lnTo>
                  <a:lnTo>
                    <a:pt x="60" y="4"/>
                  </a:lnTo>
                  <a:lnTo>
                    <a:pt x="135" y="0"/>
                  </a:lnTo>
                  <a:lnTo>
                    <a:pt x="127" y="66"/>
                  </a:lnTo>
                  <a:lnTo>
                    <a:pt x="127" y="6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3" name="Freeform 343">
              <a:extLst>
                <a:ext uri="{FF2B5EF4-FFF2-40B4-BE49-F238E27FC236}">
                  <a16:creationId xmlns:a16="http://schemas.microsoft.com/office/drawing/2014/main" id="{E0E33443-FC5A-2F0D-E5F6-FC759F5E8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7310" y="3960950"/>
              <a:ext cx="1031530" cy="941117"/>
            </a:xfrm>
            <a:custGeom>
              <a:avLst/>
              <a:gdLst>
                <a:gd name="T0" fmla="*/ 470 w 486"/>
                <a:gd name="T1" fmla="*/ 356 h 464"/>
                <a:gd name="T2" fmla="*/ 404 w 486"/>
                <a:gd name="T3" fmla="*/ 369 h 464"/>
                <a:gd name="T4" fmla="*/ 335 w 486"/>
                <a:gd name="T5" fmla="*/ 381 h 464"/>
                <a:gd name="T6" fmla="*/ 316 w 486"/>
                <a:gd name="T7" fmla="*/ 406 h 464"/>
                <a:gd name="T8" fmla="*/ 308 w 486"/>
                <a:gd name="T9" fmla="*/ 439 h 464"/>
                <a:gd name="T10" fmla="*/ 277 w 486"/>
                <a:gd name="T11" fmla="*/ 464 h 464"/>
                <a:gd name="T12" fmla="*/ 277 w 486"/>
                <a:gd name="T13" fmla="*/ 444 h 464"/>
                <a:gd name="T14" fmla="*/ 277 w 486"/>
                <a:gd name="T15" fmla="*/ 427 h 464"/>
                <a:gd name="T16" fmla="*/ 267 w 486"/>
                <a:gd name="T17" fmla="*/ 423 h 464"/>
                <a:gd name="T18" fmla="*/ 239 w 486"/>
                <a:gd name="T19" fmla="*/ 422 h 464"/>
                <a:gd name="T20" fmla="*/ 213 w 486"/>
                <a:gd name="T21" fmla="*/ 423 h 464"/>
                <a:gd name="T22" fmla="*/ 195 w 486"/>
                <a:gd name="T23" fmla="*/ 433 h 464"/>
                <a:gd name="T24" fmla="*/ 169 w 486"/>
                <a:gd name="T25" fmla="*/ 403 h 464"/>
                <a:gd name="T26" fmla="*/ 161 w 486"/>
                <a:gd name="T27" fmla="*/ 375 h 464"/>
                <a:gd name="T28" fmla="*/ 145 w 486"/>
                <a:gd name="T29" fmla="*/ 352 h 464"/>
                <a:gd name="T30" fmla="*/ 116 w 486"/>
                <a:gd name="T31" fmla="*/ 315 h 464"/>
                <a:gd name="T32" fmla="*/ 103 w 486"/>
                <a:gd name="T33" fmla="*/ 289 h 464"/>
                <a:gd name="T34" fmla="*/ 87 w 486"/>
                <a:gd name="T35" fmla="*/ 239 h 464"/>
                <a:gd name="T36" fmla="*/ 61 w 486"/>
                <a:gd name="T37" fmla="*/ 197 h 464"/>
                <a:gd name="T38" fmla="*/ 29 w 486"/>
                <a:gd name="T39" fmla="*/ 167 h 464"/>
                <a:gd name="T40" fmla="*/ 24 w 486"/>
                <a:gd name="T41" fmla="*/ 131 h 464"/>
                <a:gd name="T42" fmla="*/ 4 w 486"/>
                <a:gd name="T43" fmla="*/ 118 h 464"/>
                <a:gd name="T44" fmla="*/ 0 w 486"/>
                <a:gd name="T45" fmla="*/ 93 h 464"/>
                <a:gd name="T46" fmla="*/ 29 w 486"/>
                <a:gd name="T47" fmla="*/ 93 h 464"/>
                <a:gd name="T48" fmla="*/ 49 w 486"/>
                <a:gd name="T49" fmla="*/ 71 h 464"/>
                <a:gd name="T50" fmla="*/ 68 w 486"/>
                <a:gd name="T51" fmla="*/ 56 h 464"/>
                <a:gd name="T52" fmla="*/ 68 w 486"/>
                <a:gd name="T53" fmla="*/ 24 h 464"/>
                <a:gd name="T54" fmla="*/ 95 w 486"/>
                <a:gd name="T55" fmla="*/ 1 h 464"/>
                <a:gd name="T56" fmla="*/ 103 w 486"/>
                <a:gd name="T57" fmla="*/ 0 h 464"/>
                <a:gd name="T58" fmla="*/ 119 w 486"/>
                <a:gd name="T59" fmla="*/ 12 h 464"/>
                <a:gd name="T60" fmla="*/ 135 w 486"/>
                <a:gd name="T61" fmla="*/ 24 h 464"/>
                <a:gd name="T62" fmla="*/ 161 w 486"/>
                <a:gd name="T63" fmla="*/ 21 h 464"/>
                <a:gd name="T64" fmla="*/ 177 w 486"/>
                <a:gd name="T65" fmla="*/ 48 h 464"/>
                <a:gd name="T66" fmla="*/ 195 w 486"/>
                <a:gd name="T67" fmla="*/ 54 h 464"/>
                <a:gd name="T68" fmla="*/ 215 w 486"/>
                <a:gd name="T69" fmla="*/ 90 h 464"/>
                <a:gd name="T70" fmla="*/ 255 w 486"/>
                <a:gd name="T71" fmla="*/ 114 h 464"/>
                <a:gd name="T72" fmla="*/ 272 w 486"/>
                <a:gd name="T73" fmla="*/ 102 h 464"/>
                <a:gd name="T74" fmla="*/ 273 w 486"/>
                <a:gd name="T75" fmla="*/ 67 h 464"/>
                <a:gd name="T76" fmla="*/ 288 w 486"/>
                <a:gd name="T77" fmla="*/ 64 h 464"/>
                <a:gd name="T78" fmla="*/ 304 w 486"/>
                <a:gd name="T79" fmla="*/ 104 h 464"/>
                <a:gd name="T80" fmla="*/ 330 w 486"/>
                <a:gd name="T81" fmla="*/ 132 h 464"/>
                <a:gd name="T82" fmla="*/ 362 w 486"/>
                <a:gd name="T83" fmla="*/ 164 h 464"/>
                <a:gd name="T84" fmla="*/ 366 w 486"/>
                <a:gd name="T85" fmla="*/ 194 h 464"/>
                <a:gd name="T86" fmla="*/ 378 w 486"/>
                <a:gd name="T87" fmla="*/ 205 h 464"/>
                <a:gd name="T88" fmla="*/ 396 w 486"/>
                <a:gd name="T89" fmla="*/ 259 h 464"/>
                <a:gd name="T90" fmla="*/ 466 w 486"/>
                <a:gd name="T91" fmla="*/ 263 h 464"/>
                <a:gd name="T92" fmla="*/ 486 w 486"/>
                <a:gd name="T93" fmla="*/ 291 h 464"/>
                <a:gd name="T94" fmla="*/ 470 w 486"/>
                <a:gd name="T95" fmla="*/ 356 h 464"/>
                <a:gd name="T96" fmla="*/ 470 w 486"/>
                <a:gd name="T97" fmla="*/ 35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6" h="464">
                  <a:moveTo>
                    <a:pt x="470" y="356"/>
                  </a:moveTo>
                  <a:lnTo>
                    <a:pt x="404" y="369"/>
                  </a:lnTo>
                  <a:lnTo>
                    <a:pt x="335" y="381"/>
                  </a:lnTo>
                  <a:lnTo>
                    <a:pt x="316" y="406"/>
                  </a:lnTo>
                  <a:lnTo>
                    <a:pt x="308" y="439"/>
                  </a:lnTo>
                  <a:lnTo>
                    <a:pt x="277" y="464"/>
                  </a:lnTo>
                  <a:lnTo>
                    <a:pt x="277" y="444"/>
                  </a:lnTo>
                  <a:lnTo>
                    <a:pt x="277" y="427"/>
                  </a:lnTo>
                  <a:lnTo>
                    <a:pt x="267" y="423"/>
                  </a:lnTo>
                  <a:lnTo>
                    <a:pt x="239" y="422"/>
                  </a:lnTo>
                  <a:lnTo>
                    <a:pt x="213" y="423"/>
                  </a:lnTo>
                  <a:lnTo>
                    <a:pt x="195" y="433"/>
                  </a:lnTo>
                  <a:lnTo>
                    <a:pt x="169" y="403"/>
                  </a:lnTo>
                  <a:lnTo>
                    <a:pt x="161" y="375"/>
                  </a:lnTo>
                  <a:lnTo>
                    <a:pt x="145" y="352"/>
                  </a:lnTo>
                  <a:lnTo>
                    <a:pt x="116" y="315"/>
                  </a:lnTo>
                  <a:lnTo>
                    <a:pt x="103" y="289"/>
                  </a:lnTo>
                  <a:lnTo>
                    <a:pt x="87" y="239"/>
                  </a:lnTo>
                  <a:lnTo>
                    <a:pt x="61" y="197"/>
                  </a:lnTo>
                  <a:lnTo>
                    <a:pt x="29" y="167"/>
                  </a:lnTo>
                  <a:lnTo>
                    <a:pt x="24" y="131"/>
                  </a:lnTo>
                  <a:lnTo>
                    <a:pt x="4" y="118"/>
                  </a:lnTo>
                  <a:lnTo>
                    <a:pt x="0" y="93"/>
                  </a:lnTo>
                  <a:lnTo>
                    <a:pt x="29" y="93"/>
                  </a:lnTo>
                  <a:lnTo>
                    <a:pt x="49" y="71"/>
                  </a:lnTo>
                  <a:lnTo>
                    <a:pt x="68" y="56"/>
                  </a:lnTo>
                  <a:lnTo>
                    <a:pt x="68" y="24"/>
                  </a:lnTo>
                  <a:lnTo>
                    <a:pt x="95" y="1"/>
                  </a:lnTo>
                  <a:lnTo>
                    <a:pt x="103" y="0"/>
                  </a:lnTo>
                  <a:lnTo>
                    <a:pt x="119" y="12"/>
                  </a:lnTo>
                  <a:lnTo>
                    <a:pt x="135" y="24"/>
                  </a:lnTo>
                  <a:lnTo>
                    <a:pt x="161" y="21"/>
                  </a:lnTo>
                  <a:lnTo>
                    <a:pt x="177" y="48"/>
                  </a:lnTo>
                  <a:lnTo>
                    <a:pt x="195" y="54"/>
                  </a:lnTo>
                  <a:lnTo>
                    <a:pt x="215" y="90"/>
                  </a:lnTo>
                  <a:lnTo>
                    <a:pt x="255" y="114"/>
                  </a:lnTo>
                  <a:lnTo>
                    <a:pt x="272" y="102"/>
                  </a:lnTo>
                  <a:lnTo>
                    <a:pt x="273" y="67"/>
                  </a:lnTo>
                  <a:lnTo>
                    <a:pt x="288" y="64"/>
                  </a:lnTo>
                  <a:lnTo>
                    <a:pt x="304" y="104"/>
                  </a:lnTo>
                  <a:lnTo>
                    <a:pt x="330" y="132"/>
                  </a:lnTo>
                  <a:lnTo>
                    <a:pt x="362" y="164"/>
                  </a:lnTo>
                  <a:lnTo>
                    <a:pt x="366" y="194"/>
                  </a:lnTo>
                  <a:lnTo>
                    <a:pt x="378" y="205"/>
                  </a:lnTo>
                  <a:lnTo>
                    <a:pt x="396" y="259"/>
                  </a:lnTo>
                  <a:lnTo>
                    <a:pt x="466" y="263"/>
                  </a:lnTo>
                  <a:lnTo>
                    <a:pt x="486" y="291"/>
                  </a:lnTo>
                  <a:lnTo>
                    <a:pt x="470" y="356"/>
                  </a:lnTo>
                  <a:lnTo>
                    <a:pt x="470" y="356"/>
                  </a:lnTo>
                  <a:close/>
                </a:path>
              </a:pathLst>
            </a:custGeom>
            <a:solidFill>
              <a:srgbClr val="EDDCD6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65" name="Rectangle 264">
            <a:extLst>
              <a:ext uri="{FF2B5EF4-FFF2-40B4-BE49-F238E27FC236}">
                <a16:creationId xmlns:a16="http://schemas.microsoft.com/office/drawing/2014/main" id="{7079184B-E3DB-599E-7D64-B8153ED4D8B7}"/>
              </a:ext>
            </a:extLst>
          </p:cNvPr>
          <p:cNvSpPr/>
          <p:nvPr/>
        </p:nvSpPr>
        <p:spPr>
          <a:xfrm>
            <a:off x="7198109" y="10288815"/>
            <a:ext cx="6448949" cy="5471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Título 1">
            <a:extLst>
              <a:ext uri="{FF2B5EF4-FFF2-40B4-BE49-F238E27FC236}">
                <a16:creationId xmlns:a16="http://schemas.microsoft.com/office/drawing/2014/main" id="{DFE5BC8E-53ED-87FB-D942-51F9CC38A1ED}"/>
              </a:ext>
            </a:extLst>
          </p:cNvPr>
          <p:cNvSpPr txBox="1">
            <a:spLocks/>
          </p:cNvSpPr>
          <p:nvPr/>
        </p:nvSpPr>
        <p:spPr>
          <a:xfrm>
            <a:off x="1127589" y="4820490"/>
            <a:ext cx="5000162" cy="114589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</a:pPr>
            <a:r>
              <a:rPr lang="pt-BR" sz="9600" b="1" spc="-150" dirty="0">
                <a:solidFill>
                  <a:srgbClr val="005E77"/>
                </a:solidFill>
                <a:latin typeface="Arial Nova" panose="020B0504020202020204" pitchFamily="34" charset="0"/>
              </a:rPr>
              <a:t>atuação </a:t>
            </a:r>
          </a:p>
        </p:txBody>
      </p:sp>
      <p:sp>
        <p:nvSpPr>
          <p:cNvPr id="268" name="Título 1">
            <a:extLst>
              <a:ext uri="{FF2B5EF4-FFF2-40B4-BE49-F238E27FC236}">
                <a16:creationId xmlns:a16="http://schemas.microsoft.com/office/drawing/2014/main" id="{6CB8546A-BD48-B40B-80AA-ED694EA62582}"/>
              </a:ext>
            </a:extLst>
          </p:cNvPr>
          <p:cNvSpPr txBox="1">
            <a:spLocks/>
          </p:cNvSpPr>
          <p:nvPr/>
        </p:nvSpPr>
        <p:spPr>
          <a:xfrm>
            <a:off x="1127589" y="4203063"/>
            <a:ext cx="3606790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600" dirty="0">
                <a:solidFill>
                  <a:srgbClr val="005E77"/>
                </a:solidFill>
                <a:latin typeface="Arial Nova" panose="020B0504020202020204" pitchFamily="34" charset="0"/>
              </a:rPr>
              <a:t>Nossa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FE38F10-F718-5AAB-1BFB-3784F1FCEBB4}"/>
              </a:ext>
            </a:extLst>
          </p:cNvPr>
          <p:cNvSpPr txBox="1"/>
          <p:nvPr/>
        </p:nvSpPr>
        <p:spPr>
          <a:xfrm>
            <a:off x="1136657" y="6636660"/>
            <a:ext cx="4291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Bef>
                <a:spcPts val="1000"/>
              </a:spcBef>
              <a:spcAft>
                <a:spcPts val="1000"/>
              </a:spcAft>
              <a:defRPr b="0" i="0">
                <a:solidFill>
                  <a:srgbClr val="555050"/>
                </a:solidFill>
                <a:effectLst/>
                <a:latin typeface="Arial Nova" panose="020B0504020202020204" pitchFamily="34" charset="0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, in </a:t>
            </a:r>
            <a:r>
              <a:rPr lang="pt-BR" dirty="0" err="1"/>
              <a:t>molestie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a </a:t>
            </a:r>
            <a:r>
              <a:rPr lang="pt-BR" dirty="0" err="1"/>
              <a:t>ultricies</a:t>
            </a:r>
            <a:r>
              <a:rPr lang="pt-BR" dirty="0"/>
              <a:t> </a:t>
            </a:r>
            <a:r>
              <a:rPr lang="pt-BR" dirty="0" err="1"/>
              <a:t>tellus</a:t>
            </a:r>
            <a:r>
              <a:rPr lang="pt-BR" dirty="0"/>
              <a:t>. </a:t>
            </a:r>
            <a:r>
              <a:rPr lang="pt-BR" dirty="0" err="1"/>
              <a:t>Donec</a:t>
            </a:r>
            <a:r>
              <a:rPr lang="pt-BR" dirty="0"/>
              <a:t> </a:t>
            </a:r>
            <a:r>
              <a:rPr lang="pt-BR" dirty="0" err="1"/>
              <a:t>auctor</a:t>
            </a:r>
            <a:r>
              <a:rPr lang="pt-BR" dirty="0"/>
              <a:t> </a:t>
            </a:r>
            <a:r>
              <a:rPr lang="pt-BR" dirty="0" err="1"/>
              <a:t>euismod</a:t>
            </a:r>
            <a:r>
              <a:rPr lang="pt-BR" dirty="0"/>
              <a:t> </a:t>
            </a:r>
            <a:r>
              <a:rPr lang="pt-BR" dirty="0" err="1"/>
              <a:t>lacus</a:t>
            </a:r>
            <a:r>
              <a:rPr lang="pt-BR" dirty="0"/>
              <a:t>, quis </a:t>
            </a:r>
            <a:r>
              <a:rPr lang="pt-BR" dirty="0" err="1"/>
              <a:t>semper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 </a:t>
            </a:r>
            <a:r>
              <a:rPr lang="pt-BR" dirty="0" err="1"/>
              <a:t>lacinia</a:t>
            </a:r>
            <a:r>
              <a:rPr lang="pt-BR" dirty="0"/>
              <a:t> </a:t>
            </a:r>
            <a:r>
              <a:rPr lang="pt-BR" dirty="0" err="1"/>
              <a:t>efficitur</a:t>
            </a:r>
            <a:r>
              <a:rPr lang="pt-BR" dirty="0"/>
              <a:t>. </a:t>
            </a:r>
            <a:r>
              <a:rPr lang="pt-BR" dirty="0" err="1"/>
              <a:t>Nullam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tempus </a:t>
            </a:r>
            <a:r>
              <a:rPr lang="pt-BR" dirty="0" err="1"/>
              <a:t>diam</a:t>
            </a:r>
            <a:r>
              <a:rPr lang="pt-BR" dirty="0"/>
              <a:t>. </a:t>
            </a:r>
            <a:r>
              <a:rPr lang="pt-BR" dirty="0" err="1"/>
              <a:t>Vivamus</a:t>
            </a:r>
            <a:r>
              <a:rPr lang="pt-BR" dirty="0"/>
              <a:t> ac </a:t>
            </a:r>
            <a:r>
              <a:rPr lang="pt-BR" dirty="0" err="1"/>
              <a:t>efficitur</a:t>
            </a:r>
            <a:r>
              <a:rPr lang="pt-BR" dirty="0"/>
              <a:t> </a:t>
            </a:r>
            <a:r>
              <a:rPr lang="pt-BR" dirty="0" err="1"/>
              <a:t>purus</a:t>
            </a:r>
            <a:r>
              <a:rPr lang="pt-BR" dirty="0"/>
              <a:t>.</a:t>
            </a:r>
          </a:p>
        </p:txBody>
      </p:sp>
      <p:grpSp>
        <p:nvGrpSpPr>
          <p:cNvPr id="271" name="Agrupar 272">
            <a:extLst>
              <a:ext uri="{FF2B5EF4-FFF2-40B4-BE49-F238E27FC236}">
                <a16:creationId xmlns:a16="http://schemas.microsoft.com/office/drawing/2014/main" id="{9C3A95A6-55A1-0335-4EBE-0E9F94C71E24}"/>
              </a:ext>
            </a:extLst>
          </p:cNvPr>
          <p:cNvGrpSpPr/>
          <p:nvPr/>
        </p:nvGrpSpPr>
        <p:grpSpPr>
          <a:xfrm>
            <a:off x="4643334" y="3124221"/>
            <a:ext cx="425421" cy="490491"/>
            <a:chOff x="12914679" y="3800476"/>
            <a:chExt cx="557996" cy="643344"/>
          </a:xfrm>
        </p:grpSpPr>
        <p:sp>
          <p:nvSpPr>
            <p:cNvPr id="272" name="Freeform 421">
              <a:extLst>
                <a:ext uri="{FF2B5EF4-FFF2-40B4-BE49-F238E27FC236}">
                  <a16:creationId xmlns:a16="http://schemas.microsoft.com/office/drawing/2014/main" id="{CA87452A-1279-191C-462F-FBD7E4B4C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73" name="Oval 420">
              <a:extLst>
                <a:ext uri="{FF2B5EF4-FFF2-40B4-BE49-F238E27FC236}">
                  <a16:creationId xmlns:a16="http://schemas.microsoft.com/office/drawing/2014/main" id="{0221C3D3-EA6E-BB57-E7E0-BAE7AB751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74" name="Freeform 421">
              <a:extLst>
                <a:ext uri="{FF2B5EF4-FFF2-40B4-BE49-F238E27FC236}">
                  <a16:creationId xmlns:a16="http://schemas.microsoft.com/office/drawing/2014/main" id="{94C9FC8B-3CB6-BCE8-B0E2-6B3928A3E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75" name="Agrupar 272">
            <a:extLst>
              <a:ext uri="{FF2B5EF4-FFF2-40B4-BE49-F238E27FC236}">
                <a16:creationId xmlns:a16="http://schemas.microsoft.com/office/drawing/2014/main" id="{F97881B9-9ECB-9ED5-7D50-F42955EFCAF4}"/>
              </a:ext>
            </a:extLst>
          </p:cNvPr>
          <p:cNvGrpSpPr/>
          <p:nvPr/>
        </p:nvGrpSpPr>
        <p:grpSpPr>
          <a:xfrm>
            <a:off x="6007677" y="5127193"/>
            <a:ext cx="425421" cy="490491"/>
            <a:chOff x="12914679" y="3800476"/>
            <a:chExt cx="557996" cy="643344"/>
          </a:xfrm>
        </p:grpSpPr>
        <p:sp>
          <p:nvSpPr>
            <p:cNvPr id="276" name="Freeform 421">
              <a:extLst>
                <a:ext uri="{FF2B5EF4-FFF2-40B4-BE49-F238E27FC236}">
                  <a16:creationId xmlns:a16="http://schemas.microsoft.com/office/drawing/2014/main" id="{0CE8FB60-5ED0-E0C2-D738-34C641CFB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77" name="Oval 420">
              <a:extLst>
                <a:ext uri="{FF2B5EF4-FFF2-40B4-BE49-F238E27FC236}">
                  <a16:creationId xmlns:a16="http://schemas.microsoft.com/office/drawing/2014/main" id="{74F8B231-F907-F2B1-3824-09D860CE3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78" name="Freeform 421">
              <a:extLst>
                <a:ext uri="{FF2B5EF4-FFF2-40B4-BE49-F238E27FC236}">
                  <a16:creationId xmlns:a16="http://schemas.microsoft.com/office/drawing/2014/main" id="{C6DFFF6A-FEF9-1E0A-AFFC-BBD75568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79" name="Agrupar 272">
            <a:extLst>
              <a:ext uri="{FF2B5EF4-FFF2-40B4-BE49-F238E27FC236}">
                <a16:creationId xmlns:a16="http://schemas.microsoft.com/office/drawing/2014/main" id="{499BDACB-CC5A-E8D9-80BD-6408FB7D5D83}"/>
              </a:ext>
            </a:extLst>
          </p:cNvPr>
          <p:cNvGrpSpPr/>
          <p:nvPr/>
        </p:nvGrpSpPr>
        <p:grpSpPr>
          <a:xfrm>
            <a:off x="6602763" y="5591651"/>
            <a:ext cx="425421" cy="490491"/>
            <a:chOff x="12914679" y="3800476"/>
            <a:chExt cx="557996" cy="643344"/>
          </a:xfrm>
        </p:grpSpPr>
        <p:sp>
          <p:nvSpPr>
            <p:cNvPr id="280" name="Freeform 421">
              <a:extLst>
                <a:ext uri="{FF2B5EF4-FFF2-40B4-BE49-F238E27FC236}">
                  <a16:creationId xmlns:a16="http://schemas.microsoft.com/office/drawing/2014/main" id="{7D1917DB-A556-62EE-83A2-6BED5EAC2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1" name="Oval 420">
              <a:extLst>
                <a:ext uri="{FF2B5EF4-FFF2-40B4-BE49-F238E27FC236}">
                  <a16:creationId xmlns:a16="http://schemas.microsoft.com/office/drawing/2014/main" id="{E608D4D2-34FC-87DA-6D28-5BCF314E5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2" name="Freeform 421">
              <a:extLst>
                <a:ext uri="{FF2B5EF4-FFF2-40B4-BE49-F238E27FC236}">
                  <a16:creationId xmlns:a16="http://schemas.microsoft.com/office/drawing/2014/main" id="{B028C0B5-8CF4-7206-9791-28EEA1FBF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83" name="Agrupar 272">
            <a:extLst>
              <a:ext uri="{FF2B5EF4-FFF2-40B4-BE49-F238E27FC236}">
                <a16:creationId xmlns:a16="http://schemas.microsoft.com/office/drawing/2014/main" id="{82F5BF07-892E-0C08-88F5-F3ACE7B84E12}"/>
              </a:ext>
            </a:extLst>
          </p:cNvPr>
          <p:cNvGrpSpPr/>
          <p:nvPr/>
        </p:nvGrpSpPr>
        <p:grpSpPr>
          <a:xfrm>
            <a:off x="6980134" y="5127193"/>
            <a:ext cx="425421" cy="490491"/>
            <a:chOff x="12914679" y="3800476"/>
            <a:chExt cx="557996" cy="643344"/>
          </a:xfrm>
        </p:grpSpPr>
        <p:sp>
          <p:nvSpPr>
            <p:cNvPr id="284" name="Freeform 421">
              <a:extLst>
                <a:ext uri="{FF2B5EF4-FFF2-40B4-BE49-F238E27FC236}">
                  <a16:creationId xmlns:a16="http://schemas.microsoft.com/office/drawing/2014/main" id="{327C003F-3B75-4D7C-6499-861E98186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5" name="Oval 420">
              <a:extLst>
                <a:ext uri="{FF2B5EF4-FFF2-40B4-BE49-F238E27FC236}">
                  <a16:creationId xmlns:a16="http://schemas.microsoft.com/office/drawing/2014/main" id="{05123170-5638-5375-9696-E68264F7D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6" name="Freeform 421">
              <a:extLst>
                <a:ext uri="{FF2B5EF4-FFF2-40B4-BE49-F238E27FC236}">
                  <a16:creationId xmlns:a16="http://schemas.microsoft.com/office/drawing/2014/main" id="{51011319-2280-CA56-5C84-30DEF19E6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87" name="Agrupar 272">
            <a:extLst>
              <a:ext uri="{FF2B5EF4-FFF2-40B4-BE49-F238E27FC236}">
                <a16:creationId xmlns:a16="http://schemas.microsoft.com/office/drawing/2014/main" id="{F1029816-0621-DA0D-CA9A-CB59E7F32C01}"/>
              </a:ext>
            </a:extLst>
          </p:cNvPr>
          <p:cNvGrpSpPr/>
          <p:nvPr/>
        </p:nvGrpSpPr>
        <p:grpSpPr>
          <a:xfrm>
            <a:off x="9433048" y="4256336"/>
            <a:ext cx="425421" cy="490491"/>
            <a:chOff x="12914679" y="3800476"/>
            <a:chExt cx="557996" cy="643344"/>
          </a:xfrm>
        </p:grpSpPr>
        <p:sp>
          <p:nvSpPr>
            <p:cNvPr id="288" name="Freeform 421">
              <a:extLst>
                <a:ext uri="{FF2B5EF4-FFF2-40B4-BE49-F238E27FC236}">
                  <a16:creationId xmlns:a16="http://schemas.microsoft.com/office/drawing/2014/main" id="{4C0F22B7-6026-AC59-EB03-20DB8AB15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89" name="Oval 420">
              <a:extLst>
                <a:ext uri="{FF2B5EF4-FFF2-40B4-BE49-F238E27FC236}">
                  <a16:creationId xmlns:a16="http://schemas.microsoft.com/office/drawing/2014/main" id="{282B6D88-A50E-7537-BBA9-3F11F55CC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0" name="Freeform 421">
              <a:extLst>
                <a:ext uri="{FF2B5EF4-FFF2-40B4-BE49-F238E27FC236}">
                  <a16:creationId xmlns:a16="http://schemas.microsoft.com/office/drawing/2014/main" id="{A03220C3-50DE-2723-E4B5-F363945A5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91" name="Agrupar 272">
            <a:extLst>
              <a:ext uri="{FF2B5EF4-FFF2-40B4-BE49-F238E27FC236}">
                <a16:creationId xmlns:a16="http://schemas.microsoft.com/office/drawing/2014/main" id="{17FA8958-0DA7-51B1-27CD-C5BFE049905A}"/>
              </a:ext>
            </a:extLst>
          </p:cNvPr>
          <p:cNvGrpSpPr/>
          <p:nvPr/>
        </p:nvGrpSpPr>
        <p:grpSpPr>
          <a:xfrm>
            <a:off x="9200820" y="1759879"/>
            <a:ext cx="425421" cy="490491"/>
            <a:chOff x="12914679" y="3800476"/>
            <a:chExt cx="557996" cy="643344"/>
          </a:xfrm>
        </p:grpSpPr>
        <p:sp>
          <p:nvSpPr>
            <p:cNvPr id="292" name="Freeform 421">
              <a:extLst>
                <a:ext uri="{FF2B5EF4-FFF2-40B4-BE49-F238E27FC236}">
                  <a16:creationId xmlns:a16="http://schemas.microsoft.com/office/drawing/2014/main" id="{99FE8C83-3878-2247-F012-A4C71681E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3" name="Oval 420">
              <a:extLst>
                <a:ext uri="{FF2B5EF4-FFF2-40B4-BE49-F238E27FC236}">
                  <a16:creationId xmlns:a16="http://schemas.microsoft.com/office/drawing/2014/main" id="{84C34C21-186C-C9BA-CC1A-9C41C2C8E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4" name="Freeform 421">
              <a:extLst>
                <a:ext uri="{FF2B5EF4-FFF2-40B4-BE49-F238E27FC236}">
                  <a16:creationId xmlns:a16="http://schemas.microsoft.com/office/drawing/2014/main" id="{6FE20464-EFBD-2FE8-BE02-1C5096CEA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95" name="Agrupar 272">
            <a:extLst>
              <a:ext uri="{FF2B5EF4-FFF2-40B4-BE49-F238E27FC236}">
                <a16:creationId xmlns:a16="http://schemas.microsoft.com/office/drawing/2014/main" id="{56CD5284-E3F1-7A21-916E-92D979A72894}"/>
              </a:ext>
            </a:extLst>
          </p:cNvPr>
          <p:cNvGrpSpPr/>
          <p:nvPr/>
        </p:nvGrpSpPr>
        <p:grpSpPr>
          <a:xfrm>
            <a:off x="12655220" y="3545136"/>
            <a:ext cx="425421" cy="490491"/>
            <a:chOff x="12914679" y="3800476"/>
            <a:chExt cx="557996" cy="643344"/>
          </a:xfrm>
        </p:grpSpPr>
        <p:sp>
          <p:nvSpPr>
            <p:cNvPr id="296" name="Freeform 421">
              <a:extLst>
                <a:ext uri="{FF2B5EF4-FFF2-40B4-BE49-F238E27FC236}">
                  <a16:creationId xmlns:a16="http://schemas.microsoft.com/office/drawing/2014/main" id="{34CFC837-128B-D1F5-5CAC-3DB897137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7" name="Oval 420">
              <a:extLst>
                <a:ext uri="{FF2B5EF4-FFF2-40B4-BE49-F238E27FC236}">
                  <a16:creationId xmlns:a16="http://schemas.microsoft.com/office/drawing/2014/main" id="{58B985E4-3B80-18AA-DD30-EE17AE064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298" name="Freeform 421">
              <a:extLst>
                <a:ext uri="{FF2B5EF4-FFF2-40B4-BE49-F238E27FC236}">
                  <a16:creationId xmlns:a16="http://schemas.microsoft.com/office/drawing/2014/main" id="{27C665EF-CAB0-F9AF-6554-D3183B58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299" name="Agrupar 272">
            <a:extLst>
              <a:ext uri="{FF2B5EF4-FFF2-40B4-BE49-F238E27FC236}">
                <a16:creationId xmlns:a16="http://schemas.microsoft.com/office/drawing/2014/main" id="{8CD2B722-A0C2-D3A7-5718-41AC13F1E083}"/>
              </a:ext>
            </a:extLst>
          </p:cNvPr>
          <p:cNvGrpSpPr/>
          <p:nvPr/>
        </p:nvGrpSpPr>
        <p:grpSpPr>
          <a:xfrm>
            <a:off x="11827906" y="3356451"/>
            <a:ext cx="425421" cy="490491"/>
            <a:chOff x="12914679" y="3800476"/>
            <a:chExt cx="557996" cy="643344"/>
          </a:xfrm>
        </p:grpSpPr>
        <p:sp>
          <p:nvSpPr>
            <p:cNvPr id="300" name="Freeform 421">
              <a:extLst>
                <a:ext uri="{FF2B5EF4-FFF2-40B4-BE49-F238E27FC236}">
                  <a16:creationId xmlns:a16="http://schemas.microsoft.com/office/drawing/2014/main" id="{2370FC54-DCB5-96BC-A13F-9D0BCE4C3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01" name="Oval 420">
              <a:extLst>
                <a:ext uri="{FF2B5EF4-FFF2-40B4-BE49-F238E27FC236}">
                  <a16:creationId xmlns:a16="http://schemas.microsoft.com/office/drawing/2014/main" id="{2CE8A246-44DA-9523-FC61-AE87135EE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02" name="Freeform 421">
              <a:extLst>
                <a:ext uri="{FF2B5EF4-FFF2-40B4-BE49-F238E27FC236}">
                  <a16:creationId xmlns:a16="http://schemas.microsoft.com/office/drawing/2014/main" id="{D8B67FD5-B37D-81B0-7957-3FC38708E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grpSp>
        <p:nvGrpSpPr>
          <p:cNvPr id="303" name="Agrupar 272">
            <a:extLst>
              <a:ext uri="{FF2B5EF4-FFF2-40B4-BE49-F238E27FC236}">
                <a16:creationId xmlns:a16="http://schemas.microsoft.com/office/drawing/2014/main" id="{93541923-0468-64F5-906D-4D53D9A85A36}"/>
              </a:ext>
            </a:extLst>
          </p:cNvPr>
          <p:cNvGrpSpPr/>
          <p:nvPr/>
        </p:nvGrpSpPr>
        <p:grpSpPr>
          <a:xfrm>
            <a:off x="13018077" y="2659766"/>
            <a:ext cx="425421" cy="490491"/>
            <a:chOff x="12914679" y="3800476"/>
            <a:chExt cx="557996" cy="643344"/>
          </a:xfrm>
        </p:grpSpPr>
        <p:sp>
          <p:nvSpPr>
            <p:cNvPr id="304" name="Freeform 421">
              <a:extLst>
                <a:ext uri="{FF2B5EF4-FFF2-40B4-BE49-F238E27FC236}">
                  <a16:creationId xmlns:a16="http://schemas.microsoft.com/office/drawing/2014/main" id="{28219D0F-D998-3F20-63EF-08547CC7E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9128" y="3800476"/>
              <a:ext cx="513547" cy="643344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05" name="Oval 420">
              <a:extLst>
                <a:ext uri="{FF2B5EF4-FFF2-40B4-BE49-F238E27FC236}">
                  <a16:creationId xmlns:a16="http://schemas.microsoft.com/office/drawing/2014/main" id="{8D3E511D-28B9-B1B9-BB18-6E7A83ABD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7079" y="4043363"/>
              <a:ext cx="128588" cy="130175"/>
            </a:xfrm>
            <a:prstGeom prst="ellipse">
              <a:avLst/>
            </a:pr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306" name="Freeform 421">
              <a:extLst>
                <a:ext uri="{FF2B5EF4-FFF2-40B4-BE49-F238E27FC236}">
                  <a16:creationId xmlns:a16="http://schemas.microsoft.com/office/drawing/2014/main" id="{E3F3FD26-ABD3-FA2D-8CA7-EFF94D86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679" y="3889376"/>
              <a:ext cx="433388" cy="542925"/>
            </a:xfrm>
            <a:custGeom>
              <a:avLst/>
              <a:gdLst>
                <a:gd name="T0" fmla="*/ 68 w 136"/>
                <a:gd name="T1" fmla="*/ 168 h 168"/>
                <a:gd name="T2" fmla="*/ 136 w 136"/>
                <a:gd name="T3" fmla="*/ 68 h 168"/>
                <a:gd name="T4" fmla="*/ 68 w 136"/>
                <a:gd name="T5" fmla="*/ 0 h 168"/>
                <a:gd name="T6" fmla="*/ 0 w 136"/>
                <a:gd name="T7" fmla="*/ 68 h 168"/>
                <a:gd name="T8" fmla="*/ 68 w 136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8">
                  <a:moveTo>
                    <a:pt x="68" y="168"/>
                  </a:moveTo>
                  <a:cubicBezTo>
                    <a:pt x="68" y="168"/>
                    <a:pt x="136" y="107"/>
                    <a:pt x="136" y="68"/>
                  </a:cubicBezTo>
                  <a:cubicBezTo>
                    <a:pt x="136" y="30"/>
                    <a:pt x="106" y="0"/>
                    <a:pt x="68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7"/>
                    <a:pt x="68" y="168"/>
                    <a:pt x="68" y="168"/>
                  </a:cubicBezTo>
                  <a:close/>
                </a:path>
              </a:pathLst>
            </a:custGeom>
            <a:noFill/>
            <a:ln w="25400" cap="flat">
              <a:solidFill>
                <a:srgbClr val="79B8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</p:grpSp>
      <p:cxnSp>
        <p:nvCxnSpPr>
          <p:cNvPr id="2" name="Straight Connector 25">
            <a:extLst>
              <a:ext uri="{FF2B5EF4-FFF2-40B4-BE49-F238E27FC236}">
                <a16:creationId xmlns:a16="http://schemas.microsoft.com/office/drawing/2014/main" id="{6F2C48F7-B6E9-5173-CE78-10A04DCE5294}"/>
              </a:ext>
            </a:extLst>
          </p:cNvPr>
          <p:cNvCxnSpPr>
            <a:cxnSpLocks/>
          </p:cNvCxnSpPr>
          <p:nvPr/>
        </p:nvCxnSpPr>
        <p:spPr>
          <a:xfrm>
            <a:off x="658226" y="4013928"/>
            <a:ext cx="0" cy="2112555"/>
          </a:xfrm>
          <a:prstGeom prst="line">
            <a:avLst/>
          </a:prstGeom>
          <a:ln w="127000">
            <a:solidFill>
              <a:srgbClr val="79B8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9">
            <a:extLst>
              <a:ext uri="{FF2B5EF4-FFF2-40B4-BE49-F238E27FC236}">
                <a16:creationId xmlns:a16="http://schemas.microsoft.com/office/drawing/2014/main" id="{20899ED6-2BE3-19F4-E810-727597D94069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4" name="Forma livre 40">
              <a:extLst>
                <a:ext uri="{FF2B5EF4-FFF2-40B4-BE49-F238E27FC236}">
                  <a16:creationId xmlns:a16="http://schemas.microsoft.com/office/drawing/2014/main" id="{28CB443D-51EF-58D0-FA49-697704F63444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5" name="Grupo 41">
              <a:extLst>
                <a:ext uri="{FF2B5EF4-FFF2-40B4-BE49-F238E27FC236}">
                  <a16:creationId xmlns:a16="http://schemas.microsoft.com/office/drawing/2014/main" id="{B03A1D5B-EAFC-D5A1-650F-AF0AF5C6E47F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9" name="Elipse 35">
                <a:extLst>
                  <a:ext uri="{FF2B5EF4-FFF2-40B4-BE49-F238E27FC236}">
                    <a16:creationId xmlns:a16="http://schemas.microsoft.com/office/drawing/2014/main" id="{454D6C3B-D829-65FA-5770-094005DA0DFD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10" name="Multiplicar 43">
                <a:extLst>
                  <a:ext uri="{FF2B5EF4-FFF2-40B4-BE49-F238E27FC236}">
                    <a16:creationId xmlns:a16="http://schemas.microsoft.com/office/drawing/2014/main" id="{EEEF2E22-1453-261C-EB10-661D1477BBDD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64" name="Retângulo 34">
              <a:extLst>
                <a:ext uri="{FF2B5EF4-FFF2-40B4-BE49-F238E27FC236}">
                  <a16:creationId xmlns:a16="http://schemas.microsoft.com/office/drawing/2014/main" id="{CB6032CB-817D-07E1-F0DA-CBD15C268142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11" name="CaixaDeTexto 37">
            <a:extLst>
              <a:ext uri="{FF2B5EF4-FFF2-40B4-BE49-F238E27FC236}">
                <a16:creationId xmlns:a16="http://schemas.microsoft.com/office/drawing/2014/main" id="{3E580159-8E8A-E598-7822-2AD7445E41B8}"/>
              </a:ext>
            </a:extLst>
          </p:cNvPr>
          <p:cNvSpPr txBox="1"/>
          <p:nvPr/>
        </p:nvSpPr>
        <p:spPr>
          <a:xfrm>
            <a:off x="691393" y="1876386"/>
            <a:ext cx="5866161" cy="416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Adicione os Pins nos locais onde a sua empresa tem atuação.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dos elementos por uma que pertença á marca ou que seja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3866595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52759-3950-07CE-AF9D-BFEFCC1E5071}"/>
              </a:ext>
            </a:extLst>
          </p:cNvPr>
          <p:cNvSpPr/>
          <p:nvPr/>
        </p:nvSpPr>
        <p:spPr>
          <a:xfrm>
            <a:off x="9056709" y="653143"/>
            <a:ext cx="5704319" cy="9221107"/>
          </a:xfrm>
          <a:prstGeom prst="rect">
            <a:avLst/>
          </a:prstGeom>
          <a:solidFill>
            <a:srgbClr val="E9E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74EAF23-E5EC-26B9-B7B2-4C0D435C4936}"/>
              </a:ext>
            </a:extLst>
          </p:cNvPr>
          <p:cNvSpPr/>
          <p:nvPr/>
        </p:nvSpPr>
        <p:spPr>
          <a:xfrm>
            <a:off x="3497944" y="537029"/>
            <a:ext cx="7852228" cy="13353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5FBA22E-03B9-8055-C919-1F83C814506D}"/>
              </a:ext>
            </a:extLst>
          </p:cNvPr>
          <p:cNvGrpSpPr/>
          <p:nvPr/>
        </p:nvGrpSpPr>
        <p:grpSpPr>
          <a:xfrm rot="10800000" flipV="1">
            <a:off x="3182099" y="5500914"/>
            <a:ext cx="1738241" cy="4373336"/>
            <a:chOff x="5025571" y="6394450"/>
            <a:chExt cx="7500258" cy="944517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845160C-3D46-109D-85B7-5FACE77B196D}"/>
                </a:ext>
              </a:extLst>
            </p:cNvPr>
            <p:cNvSpPr/>
            <p:nvPr/>
          </p:nvSpPr>
          <p:spPr>
            <a:xfrm>
              <a:off x="5025571" y="6394450"/>
              <a:ext cx="7499806" cy="9445172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6CCC9B-22D1-A946-4787-1F0D79BE86DC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747CFA9-86C4-0422-6AC0-571C44BA7A46}"/>
              </a:ext>
            </a:extLst>
          </p:cNvPr>
          <p:cNvSpPr/>
          <p:nvPr/>
        </p:nvSpPr>
        <p:spPr>
          <a:xfrm>
            <a:off x="2840194" y="2438400"/>
            <a:ext cx="6898891" cy="5471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3" name="Picture 152" descr="A picture containing icon&#10;&#10;Description automatically generated">
            <a:extLst>
              <a:ext uri="{FF2B5EF4-FFF2-40B4-BE49-F238E27FC236}">
                <a16:creationId xmlns:a16="http://schemas.microsoft.com/office/drawing/2014/main" id="{01E24330-232D-1A32-09F7-BE10DA871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349" r="44117" b="30620"/>
          <a:stretch/>
        </p:blipFill>
        <p:spPr>
          <a:xfrm>
            <a:off x="1175657" y="1333956"/>
            <a:ext cx="8403771" cy="5719987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78291D8-C7B3-13F6-53B6-D4C86E71AE4A}"/>
              </a:ext>
            </a:extLst>
          </p:cNvPr>
          <p:cNvGrpSpPr/>
          <p:nvPr/>
        </p:nvGrpSpPr>
        <p:grpSpPr>
          <a:xfrm>
            <a:off x="10673341" y="3004413"/>
            <a:ext cx="2985200" cy="330934"/>
            <a:chOff x="10136313" y="3057643"/>
            <a:chExt cx="2985200" cy="330934"/>
          </a:xfrm>
        </p:grpSpPr>
        <p:grpSp>
          <p:nvGrpSpPr>
            <p:cNvPr id="27" name="Agrupar 179">
              <a:extLst>
                <a:ext uri="{FF2B5EF4-FFF2-40B4-BE49-F238E27FC236}">
                  <a16:creationId xmlns:a16="http://schemas.microsoft.com/office/drawing/2014/main" id="{23F86AB8-C801-67CD-5819-8F696E98BABF}"/>
                </a:ext>
              </a:extLst>
            </p:cNvPr>
            <p:cNvGrpSpPr/>
            <p:nvPr/>
          </p:nvGrpSpPr>
          <p:grpSpPr>
            <a:xfrm>
              <a:off x="10136313" y="3057643"/>
              <a:ext cx="327064" cy="330934"/>
              <a:chOff x="13645173" y="3914165"/>
              <a:chExt cx="536575" cy="542925"/>
            </a:xfrm>
          </p:grpSpPr>
          <p:sp>
            <p:nvSpPr>
              <p:cNvPr id="28" name="Line 433">
                <a:extLst>
                  <a:ext uri="{FF2B5EF4-FFF2-40B4-BE49-F238E27FC236}">
                    <a16:creationId xmlns:a16="http://schemas.microsoft.com/office/drawing/2014/main" id="{0222A236-305D-C1CC-77EF-F19F5092B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3461" y="3914165"/>
                <a:ext cx="0" cy="542925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29" name="Oval 434">
                <a:extLst>
                  <a:ext uri="{FF2B5EF4-FFF2-40B4-BE49-F238E27FC236}">
                    <a16:creationId xmlns:a16="http://schemas.microsoft.com/office/drawing/2014/main" id="{08814C05-D42F-715F-EBDD-90AF7B69F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5173" y="3914165"/>
                <a:ext cx="536575" cy="542925"/>
              </a:xfrm>
              <a:prstGeom prst="ellips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0" name="Oval 435">
                <a:extLst>
                  <a:ext uri="{FF2B5EF4-FFF2-40B4-BE49-F238E27FC236}">
                    <a16:creationId xmlns:a16="http://schemas.microsoft.com/office/drawing/2014/main" id="{23ABAB2A-32E0-CAA0-7147-28031796D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1061" y="3914165"/>
                <a:ext cx="306387" cy="542925"/>
              </a:xfrm>
              <a:prstGeom prst="ellips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1" name="Line 436">
                <a:extLst>
                  <a:ext uri="{FF2B5EF4-FFF2-40B4-BE49-F238E27FC236}">
                    <a16:creationId xmlns:a16="http://schemas.microsoft.com/office/drawing/2014/main" id="{946F32F0-5504-F9C7-77BD-70E95A41C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2161" y="4082440"/>
                <a:ext cx="484187" cy="0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2" name="Line 437">
                <a:extLst>
                  <a:ext uri="{FF2B5EF4-FFF2-40B4-BE49-F238E27FC236}">
                    <a16:creationId xmlns:a16="http://schemas.microsoft.com/office/drawing/2014/main" id="{55F49BCD-E4E5-5AFC-B6CB-C05ADB51F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59461" y="4288815"/>
                <a:ext cx="509587" cy="0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</p:grpSp>
        <p:sp>
          <p:nvSpPr>
            <p:cNvPr id="114" name="Retângulo 61">
              <a:extLst>
                <a:ext uri="{FF2B5EF4-FFF2-40B4-BE49-F238E27FC236}">
                  <a16:creationId xmlns:a16="http://schemas.microsoft.com/office/drawing/2014/main" id="{512CE4CA-7DC8-85EC-2125-F41A774D5D01}"/>
                </a:ext>
              </a:extLst>
            </p:cNvPr>
            <p:cNvSpPr/>
            <p:nvPr/>
          </p:nvSpPr>
          <p:spPr>
            <a:xfrm>
              <a:off x="10705476" y="3078455"/>
              <a:ext cx="24160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xxxxxxxxx.com.br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869F512-F507-5F42-0F55-0F1522F9C42E}"/>
              </a:ext>
            </a:extLst>
          </p:cNvPr>
          <p:cNvGrpSpPr/>
          <p:nvPr/>
        </p:nvGrpSpPr>
        <p:grpSpPr>
          <a:xfrm>
            <a:off x="10820344" y="3642101"/>
            <a:ext cx="2986806" cy="336177"/>
            <a:chOff x="10283316" y="3773925"/>
            <a:chExt cx="2986806" cy="33617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4CFF29-93CF-A2B7-86AE-4A356A2B103D}"/>
                </a:ext>
              </a:extLst>
            </p:cNvPr>
            <p:cNvSpPr/>
            <p:nvPr/>
          </p:nvSpPr>
          <p:spPr>
            <a:xfrm>
              <a:off x="10283316" y="3773925"/>
              <a:ext cx="180061" cy="336177"/>
            </a:xfrm>
            <a:custGeom>
              <a:avLst/>
              <a:gdLst>
                <a:gd name="connsiteX0" fmla="*/ 289004 w 309239"/>
                <a:gd name="connsiteY0" fmla="*/ 324742 h 577355"/>
                <a:gd name="connsiteX1" fmla="*/ 304996 w 309239"/>
                <a:gd name="connsiteY1" fmla="*/ 220302 h 577355"/>
                <a:gd name="connsiteX2" fmla="*/ 204800 w 309239"/>
                <a:gd name="connsiteY2" fmla="*/ 220302 h 577355"/>
                <a:gd name="connsiteX3" fmla="*/ 204800 w 309239"/>
                <a:gd name="connsiteY3" fmla="*/ 152417 h 577355"/>
                <a:gd name="connsiteX4" fmla="*/ 263710 w 309239"/>
                <a:gd name="connsiteY4" fmla="*/ 95954 h 577355"/>
                <a:gd name="connsiteX5" fmla="*/ 309239 w 309239"/>
                <a:gd name="connsiteY5" fmla="*/ 95954 h 577355"/>
                <a:gd name="connsiteX6" fmla="*/ 309239 w 309239"/>
                <a:gd name="connsiteY6" fmla="*/ 7017 h 577355"/>
                <a:gd name="connsiteX7" fmla="*/ 228299 w 309239"/>
                <a:gd name="connsiteY7" fmla="*/ 0 h 577355"/>
                <a:gd name="connsiteX8" fmla="*/ 91711 w 309239"/>
                <a:gd name="connsiteY8" fmla="*/ 140667 h 577355"/>
                <a:gd name="connsiteX9" fmla="*/ 91711 w 309239"/>
                <a:gd name="connsiteY9" fmla="*/ 220302 h 577355"/>
                <a:gd name="connsiteX10" fmla="*/ 0 w 309239"/>
                <a:gd name="connsiteY10" fmla="*/ 220302 h 577355"/>
                <a:gd name="connsiteX11" fmla="*/ 0 w 309239"/>
                <a:gd name="connsiteY11" fmla="*/ 324742 h 577355"/>
                <a:gd name="connsiteX12" fmla="*/ 91711 w 309239"/>
                <a:gd name="connsiteY12" fmla="*/ 324742 h 577355"/>
                <a:gd name="connsiteX13" fmla="*/ 91711 w 309239"/>
                <a:gd name="connsiteY13" fmla="*/ 577355 h 577355"/>
                <a:gd name="connsiteX14" fmla="*/ 204636 w 309239"/>
                <a:gd name="connsiteY14" fmla="*/ 577355 h 577355"/>
                <a:gd name="connsiteX15" fmla="*/ 204636 w 309239"/>
                <a:gd name="connsiteY15" fmla="*/ 324742 h 577355"/>
                <a:gd name="connsiteX16" fmla="*/ 289004 w 309239"/>
                <a:gd name="connsiteY16" fmla="*/ 324742 h 57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9239" h="577355">
                  <a:moveTo>
                    <a:pt x="289004" y="324742"/>
                  </a:moveTo>
                  <a:lnTo>
                    <a:pt x="304996" y="220302"/>
                  </a:lnTo>
                  <a:lnTo>
                    <a:pt x="204800" y="220302"/>
                  </a:lnTo>
                  <a:lnTo>
                    <a:pt x="204800" y="152417"/>
                  </a:lnTo>
                  <a:cubicBezTo>
                    <a:pt x="204800" y="123859"/>
                    <a:pt x="218834" y="95954"/>
                    <a:pt x="263710" y="95954"/>
                  </a:cubicBezTo>
                  <a:lnTo>
                    <a:pt x="309239" y="95954"/>
                  </a:lnTo>
                  <a:lnTo>
                    <a:pt x="309239" y="7017"/>
                  </a:lnTo>
                  <a:cubicBezTo>
                    <a:pt x="309239" y="7017"/>
                    <a:pt x="267953" y="0"/>
                    <a:pt x="228299" y="0"/>
                  </a:cubicBezTo>
                  <a:cubicBezTo>
                    <a:pt x="145726" y="0"/>
                    <a:pt x="91711" y="50098"/>
                    <a:pt x="91711" y="140667"/>
                  </a:cubicBezTo>
                  <a:lnTo>
                    <a:pt x="91711" y="220302"/>
                  </a:lnTo>
                  <a:lnTo>
                    <a:pt x="0" y="220302"/>
                  </a:lnTo>
                  <a:lnTo>
                    <a:pt x="0" y="324742"/>
                  </a:lnTo>
                  <a:lnTo>
                    <a:pt x="91711" y="324742"/>
                  </a:lnTo>
                  <a:lnTo>
                    <a:pt x="91711" y="577355"/>
                  </a:lnTo>
                  <a:lnTo>
                    <a:pt x="204636" y="577355"/>
                  </a:lnTo>
                  <a:lnTo>
                    <a:pt x="204636" y="324742"/>
                  </a:lnTo>
                  <a:lnTo>
                    <a:pt x="289004" y="324742"/>
                  </a:lnTo>
                  <a:close/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rgbClr val="555050"/>
                </a:solidFill>
              </a:endParaRPr>
            </a:p>
          </p:txBody>
        </p:sp>
        <p:sp>
          <p:nvSpPr>
            <p:cNvPr id="115" name="Retângulo 62">
              <a:extLst>
                <a:ext uri="{FF2B5EF4-FFF2-40B4-BE49-F238E27FC236}">
                  <a16:creationId xmlns:a16="http://schemas.microsoft.com/office/drawing/2014/main" id="{8357E4C8-DB90-16A1-110D-98B9811B2A8F}"/>
                </a:ext>
              </a:extLst>
            </p:cNvPr>
            <p:cNvSpPr/>
            <p:nvPr/>
          </p:nvSpPr>
          <p:spPr>
            <a:xfrm>
              <a:off x="10705476" y="3797358"/>
              <a:ext cx="2564646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facebook.com/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27A87E3-C117-6AD5-BA41-4EF0612CC8CB}"/>
              </a:ext>
            </a:extLst>
          </p:cNvPr>
          <p:cNvGrpSpPr/>
          <p:nvPr/>
        </p:nvGrpSpPr>
        <p:grpSpPr>
          <a:xfrm>
            <a:off x="10672268" y="4285032"/>
            <a:ext cx="3211918" cy="328137"/>
            <a:chOff x="10135240" y="4499469"/>
            <a:chExt cx="3211918" cy="32813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998F49B-8D79-CD45-068F-71B986A0875F}"/>
                </a:ext>
              </a:extLst>
            </p:cNvPr>
            <p:cNvGrpSpPr/>
            <p:nvPr/>
          </p:nvGrpSpPr>
          <p:grpSpPr>
            <a:xfrm>
              <a:off x="10135240" y="4499469"/>
              <a:ext cx="328137" cy="328137"/>
              <a:chOff x="11970542" y="4229101"/>
              <a:chExt cx="328137" cy="328137"/>
            </a:xfrm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2055B93C-762C-DBFB-8546-CE93A6631C95}"/>
                  </a:ext>
                </a:extLst>
              </p:cNvPr>
              <p:cNvSpPr/>
              <p:nvPr/>
            </p:nvSpPr>
            <p:spPr>
              <a:xfrm>
                <a:off x="11970542" y="4229101"/>
                <a:ext cx="328137" cy="328137"/>
              </a:xfrm>
              <a:prstGeom prst="roundRect">
                <a:avLst>
                  <a:gd name="adj" fmla="val 27605"/>
                </a:avLst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>
                  <a:solidFill>
                    <a:srgbClr val="55505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DC18CA9-358E-BECA-6671-A3471544B92F}"/>
                  </a:ext>
                </a:extLst>
              </p:cNvPr>
              <p:cNvGrpSpPr/>
              <p:nvPr/>
            </p:nvGrpSpPr>
            <p:grpSpPr>
              <a:xfrm>
                <a:off x="12052497" y="4273653"/>
                <a:ext cx="201416" cy="204320"/>
                <a:chOff x="12066785" y="4302536"/>
                <a:chExt cx="158553" cy="160840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18F086DD-6F70-3421-DF0B-F7F994D929F5}"/>
                    </a:ext>
                  </a:extLst>
                </p:cNvPr>
                <p:cNvSpPr/>
                <p:nvPr/>
              </p:nvSpPr>
              <p:spPr>
                <a:xfrm>
                  <a:off x="12066785" y="4333020"/>
                  <a:ext cx="130356" cy="130356"/>
                </a:xfrm>
                <a:prstGeom prst="ellipse">
                  <a:avLst/>
                </a:prstGeom>
                <a:noFill/>
                <a:ln w="19050" cap="flat">
                  <a:solidFill>
                    <a:srgbClr val="555050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pt-BR">
                    <a:solidFill>
                      <a:srgbClr val="55505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6196334-CD89-231F-0AC1-754816B6ACCC}"/>
                    </a:ext>
                  </a:extLst>
                </p:cNvPr>
                <p:cNvSpPr/>
                <p:nvPr/>
              </p:nvSpPr>
              <p:spPr>
                <a:xfrm>
                  <a:off x="12189584" y="4302536"/>
                  <a:ext cx="35754" cy="35754"/>
                </a:xfrm>
                <a:custGeom>
                  <a:avLst/>
                  <a:gdLst>
                    <a:gd name="connsiteX0" fmla="*/ 33780 w 67560"/>
                    <a:gd name="connsiteY0" fmla="*/ 0 h 67559"/>
                    <a:gd name="connsiteX1" fmla="*/ 0 w 67560"/>
                    <a:gd name="connsiteY1" fmla="*/ 33780 h 67559"/>
                    <a:gd name="connsiteX2" fmla="*/ 33780 w 67560"/>
                    <a:gd name="connsiteY2" fmla="*/ 67559 h 67559"/>
                    <a:gd name="connsiteX3" fmla="*/ 67559 w 67560"/>
                    <a:gd name="connsiteY3" fmla="*/ 33780 h 67559"/>
                    <a:gd name="connsiteX4" fmla="*/ 33780 w 67560"/>
                    <a:gd name="connsiteY4" fmla="*/ 0 h 67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560" h="67559">
                      <a:moveTo>
                        <a:pt x="33780" y="0"/>
                      </a:moveTo>
                      <a:cubicBezTo>
                        <a:pt x="15013" y="0"/>
                        <a:pt x="0" y="15176"/>
                        <a:pt x="0" y="33780"/>
                      </a:cubicBezTo>
                      <a:cubicBezTo>
                        <a:pt x="0" y="52546"/>
                        <a:pt x="15176" y="67559"/>
                        <a:pt x="33780" y="67559"/>
                      </a:cubicBezTo>
                      <a:cubicBezTo>
                        <a:pt x="52546" y="67559"/>
                        <a:pt x="67559" y="52383"/>
                        <a:pt x="67559" y="33780"/>
                      </a:cubicBezTo>
                      <a:cubicBezTo>
                        <a:pt x="67723" y="15176"/>
                        <a:pt x="52546" y="0"/>
                        <a:pt x="33780" y="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5505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>
                    <a:solidFill>
                      <a:srgbClr val="555050"/>
                    </a:solidFill>
                  </a:endParaRPr>
                </a:p>
              </p:txBody>
            </p:sp>
          </p:grpSp>
        </p:grpSp>
        <p:sp>
          <p:nvSpPr>
            <p:cNvPr id="116" name="Retângulo 63">
              <a:extLst>
                <a:ext uri="{FF2B5EF4-FFF2-40B4-BE49-F238E27FC236}">
                  <a16:creationId xmlns:a16="http://schemas.microsoft.com/office/drawing/2014/main" id="{6B7ADBF5-D991-8474-4BC4-BCECA219FD2C}"/>
                </a:ext>
              </a:extLst>
            </p:cNvPr>
            <p:cNvSpPr/>
            <p:nvPr/>
          </p:nvSpPr>
          <p:spPr>
            <a:xfrm>
              <a:off x="10705476" y="4518882"/>
              <a:ext cx="2641682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instagram.com/ 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78751F4-B910-4345-96EF-425D36F7F7D4}"/>
              </a:ext>
            </a:extLst>
          </p:cNvPr>
          <p:cNvGrpSpPr/>
          <p:nvPr/>
        </p:nvGrpSpPr>
        <p:grpSpPr>
          <a:xfrm>
            <a:off x="10630343" y="4919923"/>
            <a:ext cx="3253843" cy="304654"/>
            <a:chOff x="10093315" y="5228715"/>
            <a:chExt cx="3253843" cy="30465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47512E-9AAA-E559-32E2-FF68CAC8FFD0}"/>
                </a:ext>
              </a:extLst>
            </p:cNvPr>
            <p:cNvSpPr/>
            <p:nvPr/>
          </p:nvSpPr>
          <p:spPr>
            <a:xfrm>
              <a:off x="10093315" y="5228715"/>
              <a:ext cx="370062" cy="304654"/>
            </a:xfrm>
            <a:custGeom>
              <a:avLst/>
              <a:gdLst>
                <a:gd name="connsiteX0" fmla="*/ 698562 w 701498"/>
                <a:gd name="connsiteY0" fmla="*/ 69299 h 577507"/>
                <a:gd name="connsiteX1" fmla="*/ 627575 w 701498"/>
                <a:gd name="connsiteY1" fmla="*/ 89534 h 577507"/>
                <a:gd name="connsiteX2" fmla="*/ 662497 w 701498"/>
                <a:gd name="connsiteY2" fmla="*/ 58528 h 577507"/>
                <a:gd name="connsiteX3" fmla="*/ 685996 w 701498"/>
                <a:gd name="connsiteY3" fmla="*/ 15610 h 577507"/>
                <a:gd name="connsiteX4" fmla="*/ 685833 w 701498"/>
                <a:gd name="connsiteY4" fmla="*/ 11857 h 577507"/>
                <a:gd name="connsiteX5" fmla="*/ 682080 w 701498"/>
                <a:gd name="connsiteY5" fmla="*/ 12183 h 577507"/>
                <a:gd name="connsiteX6" fmla="*/ 597875 w 701498"/>
                <a:gd name="connsiteY6" fmla="*/ 44331 h 577507"/>
                <a:gd name="connsiteX7" fmla="*/ 592001 w 701498"/>
                <a:gd name="connsiteY7" fmla="*/ 42862 h 577507"/>
                <a:gd name="connsiteX8" fmla="*/ 584657 w 701498"/>
                <a:gd name="connsiteY8" fmla="*/ 35356 h 577507"/>
                <a:gd name="connsiteX9" fmla="*/ 543860 w 701498"/>
                <a:gd name="connsiteY9" fmla="*/ 10388 h 577507"/>
                <a:gd name="connsiteX10" fmla="*/ 481360 w 701498"/>
                <a:gd name="connsiteY10" fmla="*/ 270 h 577507"/>
                <a:gd name="connsiteX11" fmla="*/ 422123 w 701498"/>
                <a:gd name="connsiteY11" fmla="*/ 17079 h 577507"/>
                <a:gd name="connsiteX12" fmla="*/ 374309 w 701498"/>
                <a:gd name="connsiteY12" fmla="*/ 56081 h 577507"/>
                <a:gd name="connsiteX13" fmla="*/ 345751 w 701498"/>
                <a:gd name="connsiteY13" fmla="*/ 113359 h 577507"/>
                <a:gd name="connsiteX14" fmla="*/ 344283 w 701498"/>
                <a:gd name="connsiteY14" fmla="*/ 173738 h 577507"/>
                <a:gd name="connsiteX15" fmla="*/ 341345 w 701498"/>
                <a:gd name="connsiteY15" fmla="*/ 177165 h 577507"/>
                <a:gd name="connsiteX16" fmla="*/ 52341 w 701498"/>
                <a:gd name="connsiteY16" fmla="*/ 30134 h 577507"/>
                <a:gd name="connsiteX17" fmla="*/ 44345 w 701498"/>
                <a:gd name="connsiteY17" fmla="*/ 30460 h 577507"/>
                <a:gd name="connsiteX18" fmla="*/ 69313 w 701498"/>
                <a:gd name="connsiteY18" fmla="*/ 203602 h 577507"/>
                <a:gd name="connsiteX19" fmla="*/ 87100 w 701498"/>
                <a:gd name="connsiteY19" fmla="*/ 219267 h 577507"/>
                <a:gd name="connsiteX20" fmla="*/ 31290 w 701498"/>
                <a:gd name="connsiteY20" fmla="*/ 203602 h 577507"/>
                <a:gd name="connsiteX21" fmla="*/ 25905 w 701498"/>
                <a:gd name="connsiteY21" fmla="*/ 206539 h 577507"/>
                <a:gd name="connsiteX22" fmla="*/ 26884 w 701498"/>
                <a:gd name="connsiteY22" fmla="*/ 223021 h 577507"/>
                <a:gd name="connsiteX23" fmla="*/ 118269 w 701498"/>
                <a:gd name="connsiteY23" fmla="*/ 341168 h 577507"/>
                <a:gd name="connsiteX24" fmla="*/ 136872 w 701498"/>
                <a:gd name="connsiteY24" fmla="*/ 346880 h 577507"/>
                <a:gd name="connsiteX25" fmla="*/ 82204 w 701498"/>
                <a:gd name="connsiteY25" fmla="*/ 348511 h 577507"/>
                <a:gd name="connsiteX26" fmla="*/ 78288 w 701498"/>
                <a:gd name="connsiteY26" fmla="*/ 353570 h 577507"/>
                <a:gd name="connsiteX27" fmla="*/ 193172 w 701498"/>
                <a:gd name="connsiteY27" fmla="*/ 449851 h 577507"/>
                <a:gd name="connsiteX28" fmla="*/ 208837 w 701498"/>
                <a:gd name="connsiteY28" fmla="*/ 451972 h 577507"/>
                <a:gd name="connsiteX29" fmla="*/ 207858 w 701498"/>
                <a:gd name="connsiteY29" fmla="*/ 452951 h 577507"/>
                <a:gd name="connsiteX30" fmla="*/ 129365 w 701498"/>
                <a:gd name="connsiteY30" fmla="*/ 494564 h 577507"/>
                <a:gd name="connsiteX31" fmla="*/ 10239 w 701498"/>
                <a:gd name="connsiteY31" fmla="*/ 509903 h 577507"/>
                <a:gd name="connsiteX32" fmla="*/ 774 w 701498"/>
                <a:gd name="connsiteY32" fmla="*/ 509903 h 577507"/>
                <a:gd name="connsiteX33" fmla="*/ 2569 w 701498"/>
                <a:gd name="connsiteY33" fmla="*/ 514146 h 577507"/>
                <a:gd name="connsiteX34" fmla="*/ 27374 w 701498"/>
                <a:gd name="connsiteY34" fmla="*/ 528833 h 577507"/>
                <a:gd name="connsiteX35" fmla="*/ 107009 w 701498"/>
                <a:gd name="connsiteY35" fmla="*/ 560654 h 577507"/>
                <a:gd name="connsiteX36" fmla="*/ 519056 w 701498"/>
                <a:gd name="connsiteY36" fmla="*/ 464374 h 577507"/>
                <a:gd name="connsiteX37" fmla="*/ 633124 w 701498"/>
                <a:gd name="connsiteY37" fmla="*/ 148934 h 577507"/>
                <a:gd name="connsiteX38" fmla="*/ 641609 w 701498"/>
                <a:gd name="connsiteY38" fmla="*/ 139469 h 577507"/>
                <a:gd name="connsiteX39" fmla="*/ 697746 w 701498"/>
                <a:gd name="connsiteY39" fmla="*/ 81211 h 577507"/>
                <a:gd name="connsiteX40" fmla="*/ 701499 w 701498"/>
                <a:gd name="connsiteY40" fmla="*/ 70115 h 577507"/>
                <a:gd name="connsiteX41" fmla="*/ 701499 w 701498"/>
                <a:gd name="connsiteY41" fmla="*/ 69462 h 577507"/>
                <a:gd name="connsiteX42" fmla="*/ 698562 w 701498"/>
                <a:gd name="connsiteY42" fmla="*/ 69299 h 57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1498" h="577507">
                  <a:moveTo>
                    <a:pt x="698562" y="69299"/>
                  </a:moveTo>
                  <a:cubicBezTo>
                    <a:pt x="676205" y="79416"/>
                    <a:pt x="651727" y="85454"/>
                    <a:pt x="627575" y="89534"/>
                  </a:cubicBezTo>
                  <a:cubicBezTo>
                    <a:pt x="638998" y="87576"/>
                    <a:pt x="655807" y="67014"/>
                    <a:pt x="662497" y="58528"/>
                  </a:cubicBezTo>
                  <a:cubicBezTo>
                    <a:pt x="672778" y="45800"/>
                    <a:pt x="681264" y="31276"/>
                    <a:pt x="685996" y="15610"/>
                  </a:cubicBezTo>
                  <a:cubicBezTo>
                    <a:pt x="686649" y="14305"/>
                    <a:pt x="687139" y="12836"/>
                    <a:pt x="685833" y="11857"/>
                  </a:cubicBezTo>
                  <a:cubicBezTo>
                    <a:pt x="684364" y="11204"/>
                    <a:pt x="683222" y="11530"/>
                    <a:pt x="682080" y="12183"/>
                  </a:cubicBezTo>
                  <a:cubicBezTo>
                    <a:pt x="655317" y="26544"/>
                    <a:pt x="627575" y="36988"/>
                    <a:pt x="597875" y="44331"/>
                  </a:cubicBezTo>
                  <a:cubicBezTo>
                    <a:pt x="595427" y="44984"/>
                    <a:pt x="593632" y="44331"/>
                    <a:pt x="592001" y="42862"/>
                  </a:cubicBezTo>
                  <a:cubicBezTo>
                    <a:pt x="589553" y="40088"/>
                    <a:pt x="587268" y="37477"/>
                    <a:pt x="584657" y="35356"/>
                  </a:cubicBezTo>
                  <a:cubicBezTo>
                    <a:pt x="572255" y="24749"/>
                    <a:pt x="558874" y="16426"/>
                    <a:pt x="543860" y="10388"/>
                  </a:cubicBezTo>
                  <a:cubicBezTo>
                    <a:pt x="524115" y="2392"/>
                    <a:pt x="502574" y="-1035"/>
                    <a:pt x="481360" y="270"/>
                  </a:cubicBezTo>
                  <a:cubicBezTo>
                    <a:pt x="460635" y="1576"/>
                    <a:pt x="440400" y="7451"/>
                    <a:pt x="422123" y="17079"/>
                  </a:cubicBezTo>
                  <a:cubicBezTo>
                    <a:pt x="403683" y="26707"/>
                    <a:pt x="387364" y="40088"/>
                    <a:pt x="374309" y="56081"/>
                  </a:cubicBezTo>
                  <a:cubicBezTo>
                    <a:pt x="360765" y="72726"/>
                    <a:pt x="350810" y="92471"/>
                    <a:pt x="345751" y="113359"/>
                  </a:cubicBezTo>
                  <a:cubicBezTo>
                    <a:pt x="340856" y="133431"/>
                    <a:pt x="341182" y="153340"/>
                    <a:pt x="344283" y="173738"/>
                  </a:cubicBezTo>
                  <a:cubicBezTo>
                    <a:pt x="344772" y="177165"/>
                    <a:pt x="344446" y="177492"/>
                    <a:pt x="341345" y="177165"/>
                  </a:cubicBezTo>
                  <a:cubicBezTo>
                    <a:pt x="225809" y="160031"/>
                    <a:pt x="130018" y="118581"/>
                    <a:pt x="52341" y="30134"/>
                  </a:cubicBezTo>
                  <a:cubicBezTo>
                    <a:pt x="48914" y="26217"/>
                    <a:pt x="47119" y="26217"/>
                    <a:pt x="44345" y="30460"/>
                  </a:cubicBezTo>
                  <a:cubicBezTo>
                    <a:pt x="10402" y="81374"/>
                    <a:pt x="26884" y="163294"/>
                    <a:pt x="69313" y="203602"/>
                  </a:cubicBezTo>
                  <a:cubicBezTo>
                    <a:pt x="75024" y="208987"/>
                    <a:pt x="80736" y="214372"/>
                    <a:pt x="87100" y="219267"/>
                  </a:cubicBezTo>
                  <a:cubicBezTo>
                    <a:pt x="84815" y="219757"/>
                    <a:pt x="56584" y="216656"/>
                    <a:pt x="31290" y="203602"/>
                  </a:cubicBezTo>
                  <a:cubicBezTo>
                    <a:pt x="27863" y="201480"/>
                    <a:pt x="26231" y="202622"/>
                    <a:pt x="25905" y="206539"/>
                  </a:cubicBezTo>
                  <a:cubicBezTo>
                    <a:pt x="25579" y="212087"/>
                    <a:pt x="26068" y="217146"/>
                    <a:pt x="26884" y="223021"/>
                  </a:cubicBezTo>
                  <a:cubicBezTo>
                    <a:pt x="33411" y="274751"/>
                    <a:pt x="69149" y="322565"/>
                    <a:pt x="118269" y="341168"/>
                  </a:cubicBezTo>
                  <a:cubicBezTo>
                    <a:pt x="124143" y="343616"/>
                    <a:pt x="130508" y="345737"/>
                    <a:pt x="136872" y="346880"/>
                  </a:cubicBezTo>
                  <a:cubicBezTo>
                    <a:pt x="125775" y="349327"/>
                    <a:pt x="114189" y="351122"/>
                    <a:pt x="82204" y="348511"/>
                  </a:cubicBezTo>
                  <a:cubicBezTo>
                    <a:pt x="78288" y="347696"/>
                    <a:pt x="76656" y="349817"/>
                    <a:pt x="78288" y="353570"/>
                  </a:cubicBezTo>
                  <a:cubicBezTo>
                    <a:pt x="102276" y="419171"/>
                    <a:pt x="154333" y="438754"/>
                    <a:pt x="193172" y="449851"/>
                  </a:cubicBezTo>
                  <a:cubicBezTo>
                    <a:pt x="198394" y="450830"/>
                    <a:pt x="203616" y="450830"/>
                    <a:pt x="208837" y="451972"/>
                  </a:cubicBezTo>
                  <a:cubicBezTo>
                    <a:pt x="208511" y="452462"/>
                    <a:pt x="208185" y="452462"/>
                    <a:pt x="207858" y="452951"/>
                  </a:cubicBezTo>
                  <a:cubicBezTo>
                    <a:pt x="194967" y="472697"/>
                    <a:pt x="150253" y="487220"/>
                    <a:pt x="129365" y="494564"/>
                  </a:cubicBezTo>
                  <a:cubicBezTo>
                    <a:pt x="91506" y="507782"/>
                    <a:pt x="50220" y="513820"/>
                    <a:pt x="10239" y="509903"/>
                  </a:cubicBezTo>
                  <a:cubicBezTo>
                    <a:pt x="3875" y="508924"/>
                    <a:pt x="2406" y="509088"/>
                    <a:pt x="774" y="509903"/>
                  </a:cubicBezTo>
                  <a:cubicBezTo>
                    <a:pt x="-1021" y="511046"/>
                    <a:pt x="611" y="512514"/>
                    <a:pt x="2569" y="514146"/>
                  </a:cubicBezTo>
                  <a:cubicBezTo>
                    <a:pt x="10728" y="519532"/>
                    <a:pt x="18888" y="524264"/>
                    <a:pt x="27374" y="528833"/>
                  </a:cubicBezTo>
                  <a:cubicBezTo>
                    <a:pt x="52831" y="542378"/>
                    <a:pt x="79267" y="552985"/>
                    <a:pt x="107009" y="560654"/>
                  </a:cubicBezTo>
                  <a:cubicBezTo>
                    <a:pt x="250287" y="600146"/>
                    <a:pt x="411516" y="571098"/>
                    <a:pt x="519056" y="464374"/>
                  </a:cubicBezTo>
                  <a:cubicBezTo>
                    <a:pt x="603424" y="380496"/>
                    <a:pt x="633124" y="264797"/>
                    <a:pt x="633124" y="148934"/>
                  </a:cubicBezTo>
                  <a:cubicBezTo>
                    <a:pt x="633124" y="144365"/>
                    <a:pt x="638509" y="141917"/>
                    <a:pt x="641609" y="139469"/>
                  </a:cubicBezTo>
                  <a:cubicBezTo>
                    <a:pt x="663640" y="122987"/>
                    <a:pt x="681264" y="103242"/>
                    <a:pt x="697746" y="81211"/>
                  </a:cubicBezTo>
                  <a:cubicBezTo>
                    <a:pt x="701499" y="76316"/>
                    <a:pt x="701499" y="71910"/>
                    <a:pt x="701499" y="70115"/>
                  </a:cubicBezTo>
                  <a:cubicBezTo>
                    <a:pt x="701499" y="69788"/>
                    <a:pt x="701499" y="69462"/>
                    <a:pt x="701499" y="69462"/>
                  </a:cubicBezTo>
                  <a:cubicBezTo>
                    <a:pt x="701499" y="67504"/>
                    <a:pt x="701499" y="67993"/>
                    <a:pt x="698562" y="69299"/>
                  </a:cubicBezTo>
                  <a:close/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rgbClr val="555050"/>
                </a:solidFill>
              </a:endParaRPr>
            </a:p>
          </p:txBody>
        </p:sp>
        <p:sp>
          <p:nvSpPr>
            <p:cNvPr id="117" name="Retângulo 64">
              <a:extLst>
                <a:ext uri="{FF2B5EF4-FFF2-40B4-BE49-F238E27FC236}">
                  <a16:creationId xmlns:a16="http://schemas.microsoft.com/office/drawing/2014/main" id="{89D17120-BF53-2C2A-8FC5-8DBA8DEE7DF7}"/>
                </a:ext>
              </a:extLst>
            </p:cNvPr>
            <p:cNvSpPr/>
            <p:nvPr/>
          </p:nvSpPr>
          <p:spPr>
            <a:xfrm>
              <a:off x="10705476" y="5236387"/>
              <a:ext cx="2641682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twitter.com/ 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B1B05F3-97ED-6994-3106-FB84127A81F0}"/>
              </a:ext>
            </a:extLst>
          </p:cNvPr>
          <p:cNvGrpSpPr/>
          <p:nvPr/>
        </p:nvGrpSpPr>
        <p:grpSpPr>
          <a:xfrm>
            <a:off x="10658811" y="6952494"/>
            <a:ext cx="3566447" cy="289310"/>
            <a:chOff x="10121783" y="7448195"/>
            <a:chExt cx="3566447" cy="28931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983923-8F4E-7823-256B-BBDB39FA06C1}"/>
                </a:ext>
              </a:extLst>
            </p:cNvPr>
            <p:cNvSpPr/>
            <p:nvPr/>
          </p:nvSpPr>
          <p:spPr>
            <a:xfrm>
              <a:off x="10121783" y="7473269"/>
              <a:ext cx="341594" cy="239163"/>
            </a:xfrm>
            <a:custGeom>
              <a:avLst/>
              <a:gdLst>
                <a:gd name="connsiteX0" fmla="*/ 586657 w 586657"/>
                <a:gd name="connsiteY0" fmla="*/ 128754 h 410741"/>
                <a:gd name="connsiteX1" fmla="*/ 457903 w 586657"/>
                <a:gd name="connsiteY1" fmla="*/ 0 h 410741"/>
                <a:gd name="connsiteX2" fmla="*/ 128755 w 586657"/>
                <a:gd name="connsiteY2" fmla="*/ 0 h 410741"/>
                <a:gd name="connsiteX3" fmla="*/ 0 w 586657"/>
                <a:gd name="connsiteY3" fmla="*/ 128754 h 410741"/>
                <a:gd name="connsiteX4" fmla="*/ 0 w 586657"/>
                <a:gd name="connsiteY4" fmla="*/ 281987 h 410741"/>
                <a:gd name="connsiteX5" fmla="*/ 128755 w 586657"/>
                <a:gd name="connsiteY5" fmla="*/ 410741 h 410741"/>
                <a:gd name="connsiteX6" fmla="*/ 457903 w 586657"/>
                <a:gd name="connsiteY6" fmla="*/ 410741 h 410741"/>
                <a:gd name="connsiteX7" fmla="*/ 586657 w 586657"/>
                <a:gd name="connsiteY7" fmla="*/ 281987 h 410741"/>
                <a:gd name="connsiteX8" fmla="*/ 586657 w 586657"/>
                <a:gd name="connsiteY8" fmla="*/ 128754 h 410741"/>
                <a:gd name="connsiteX9" fmla="*/ 393117 w 586657"/>
                <a:gd name="connsiteY9" fmla="*/ 216875 h 410741"/>
                <a:gd name="connsiteX10" fmla="*/ 245433 w 586657"/>
                <a:gd name="connsiteY10" fmla="*/ 289983 h 410741"/>
                <a:gd name="connsiteX11" fmla="*/ 219976 w 586657"/>
                <a:gd name="connsiteY11" fmla="*/ 282313 h 410741"/>
                <a:gd name="connsiteX12" fmla="*/ 219976 w 586657"/>
                <a:gd name="connsiteY12" fmla="*/ 132344 h 410741"/>
                <a:gd name="connsiteX13" fmla="*/ 245596 w 586657"/>
                <a:gd name="connsiteY13" fmla="*/ 124838 h 410741"/>
                <a:gd name="connsiteX14" fmla="*/ 386916 w 586657"/>
                <a:gd name="connsiteY14" fmla="*/ 201699 h 410741"/>
                <a:gd name="connsiteX15" fmla="*/ 393117 w 586657"/>
                <a:gd name="connsiteY15" fmla="*/ 216875 h 41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6657" h="410741">
                  <a:moveTo>
                    <a:pt x="586657" y="128754"/>
                  </a:moveTo>
                  <a:cubicBezTo>
                    <a:pt x="586657" y="57605"/>
                    <a:pt x="529052" y="0"/>
                    <a:pt x="457903" y="0"/>
                  </a:cubicBezTo>
                  <a:lnTo>
                    <a:pt x="128755" y="0"/>
                  </a:lnTo>
                  <a:cubicBezTo>
                    <a:pt x="57605" y="0"/>
                    <a:pt x="0" y="57605"/>
                    <a:pt x="0" y="128754"/>
                  </a:cubicBezTo>
                  <a:lnTo>
                    <a:pt x="0" y="281987"/>
                  </a:lnTo>
                  <a:cubicBezTo>
                    <a:pt x="0" y="353136"/>
                    <a:pt x="57605" y="410741"/>
                    <a:pt x="128755" y="410741"/>
                  </a:cubicBezTo>
                  <a:lnTo>
                    <a:pt x="457903" y="410741"/>
                  </a:lnTo>
                  <a:cubicBezTo>
                    <a:pt x="529052" y="410741"/>
                    <a:pt x="586657" y="353136"/>
                    <a:pt x="586657" y="281987"/>
                  </a:cubicBezTo>
                  <a:lnTo>
                    <a:pt x="586657" y="128754"/>
                  </a:lnTo>
                  <a:close/>
                  <a:moveTo>
                    <a:pt x="393117" y="216875"/>
                  </a:moveTo>
                  <a:lnTo>
                    <a:pt x="245433" y="289983"/>
                  </a:lnTo>
                  <a:cubicBezTo>
                    <a:pt x="239722" y="293084"/>
                    <a:pt x="219976" y="289004"/>
                    <a:pt x="219976" y="282313"/>
                  </a:cubicBezTo>
                  <a:lnTo>
                    <a:pt x="219976" y="132344"/>
                  </a:lnTo>
                  <a:cubicBezTo>
                    <a:pt x="219976" y="125654"/>
                    <a:pt x="239722" y="121574"/>
                    <a:pt x="245596" y="124838"/>
                  </a:cubicBezTo>
                  <a:lnTo>
                    <a:pt x="386916" y="201699"/>
                  </a:lnTo>
                  <a:cubicBezTo>
                    <a:pt x="392791" y="204963"/>
                    <a:pt x="398992" y="213612"/>
                    <a:pt x="393117" y="216875"/>
                  </a:cubicBezTo>
                  <a:close/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rgbClr val="555050"/>
                </a:solidFill>
              </a:endParaRPr>
            </a:p>
          </p:txBody>
        </p:sp>
        <p:sp>
          <p:nvSpPr>
            <p:cNvPr id="118" name="Retângulo 65">
              <a:extLst>
                <a:ext uri="{FF2B5EF4-FFF2-40B4-BE49-F238E27FC236}">
                  <a16:creationId xmlns:a16="http://schemas.microsoft.com/office/drawing/2014/main" id="{6906B516-1E36-4E56-70BC-4E7937A9AC15}"/>
                </a:ext>
              </a:extLst>
            </p:cNvPr>
            <p:cNvSpPr/>
            <p:nvPr/>
          </p:nvSpPr>
          <p:spPr>
            <a:xfrm>
              <a:off x="10705476" y="7448195"/>
              <a:ext cx="2982754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youtube.com/ 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9E3197D-ECED-7319-2331-2FCDCB6F52D8}"/>
              </a:ext>
            </a:extLst>
          </p:cNvPr>
          <p:cNvGrpSpPr/>
          <p:nvPr/>
        </p:nvGrpSpPr>
        <p:grpSpPr>
          <a:xfrm>
            <a:off x="10662973" y="2408349"/>
            <a:ext cx="3687586" cy="289310"/>
            <a:chOff x="10125945" y="2408349"/>
            <a:chExt cx="3687586" cy="289310"/>
          </a:xfrm>
        </p:grpSpPr>
        <p:grpSp>
          <p:nvGrpSpPr>
            <p:cNvPr id="33" name="Agrupar 267">
              <a:extLst>
                <a:ext uri="{FF2B5EF4-FFF2-40B4-BE49-F238E27FC236}">
                  <a16:creationId xmlns:a16="http://schemas.microsoft.com/office/drawing/2014/main" id="{09034E6A-E8ED-EB25-D67A-F09A8DEE26D5}"/>
                </a:ext>
              </a:extLst>
            </p:cNvPr>
            <p:cNvGrpSpPr/>
            <p:nvPr/>
          </p:nvGrpSpPr>
          <p:grpSpPr>
            <a:xfrm>
              <a:off x="10125945" y="2440527"/>
              <a:ext cx="337432" cy="224954"/>
              <a:chOff x="14894292" y="3979863"/>
              <a:chExt cx="561975" cy="374650"/>
            </a:xfrm>
          </p:grpSpPr>
          <p:sp>
            <p:nvSpPr>
              <p:cNvPr id="34" name="Freeform 414">
                <a:extLst>
                  <a:ext uri="{FF2B5EF4-FFF2-40B4-BE49-F238E27FC236}">
                    <a16:creationId xmlns:a16="http://schemas.microsoft.com/office/drawing/2014/main" id="{FE046AEC-1844-CED9-B2D2-34B05675B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94292" y="3979863"/>
                <a:ext cx="561975" cy="374650"/>
              </a:xfrm>
              <a:custGeom>
                <a:avLst/>
                <a:gdLst>
                  <a:gd name="T0" fmla="*/ 0 w 176"/>
                  <a:gd name="T1" fmla="*/ 12 h 116"/>
                  <a:gd name="T2" fmla="*/ 12 w 176"/>
                  <a:gd name="T3" fmla="*/ 0 h 116"/>
                  <a:gd name="T4" fmla="*/ 164 w 176"/>
                  <a:gd name="T5" fmla="*/ 0 h 116"/>
                  <a:gd name="T6" fmla="*/ 176 w 176"/>
                  <a:gd name="T7" fmla="*/ 12 h 116"/>
                  <a:gd name="T8" fmla="*/ 176 w 176"/>
                  <a:gd name="T9" fmla="*/ 104 h 116"/>
                  <a:gd name="T10" fmla="*/ 164 w 176"/>
                  <a:gd name="T11" fmla="*/ 116 h 116"/>
                  <a:gd name="T12" fmla="*/ 12 w 176"/>
                  <a:gd name="T13" fmla="*/ 116 h 116"/>
                  <a:gd name="T14" fmla="*/ 0 w 176"/>
                  <a:gd name="T15" fmla="*/ 104 h 116"/>
                  <a:gd name="T16" fmla="*/ 0 w 176"/>
                  <a:gd name="T17" fmla="*/ 1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16">
                    <a:moveTo>
                      <a:pt x="0" y="12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71" y="0"/>
                      <a:pt x="176" y="5"/>
                      <a:pt x="176" y="12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76" y="111"/>
                      <a:pt x="171" y="116"/>
                      <a:pt x="164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5" y="116"/>
                      <a:pt x="0" y="111"/>
                      <a:pt x="0" y="104"/>
                    </a:cubicBezTo>
                    <a:lnTo>
                      <a:pt x="0" y="1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5" name="Freeform 415">
                <a:extLst>
                  <a:ext uri="{FF2B5EF4-FFF2-40B4-BE49-F238E27FC236}">
                    <a16:creationId xmlns:a16="http://schemas.microsoft.com/office/drawing/2014/main" id="{4D108D3C-DC94-C941-D9E4-B05B3B05B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5092" y="4030663"/>
                <a:ext cx="460375" cy="193675"/>
              </a:xfrm>
              <a:custGeom>
                <a:avLst/>
                <a:gdLst>
                  <a:gd name="T0" fmla="*/ 144 w 144"/>
                  <a:gd name="T1" fmla="*/ 0 h 60"/>
                  <a:gd name="T2" fmla="*/ 95 w 144"/>
                  <a:gd name="T3" fmla="*/ 50 h 60"/>
                  <a:gd name="T4" fmla="*/ 72 w 144"/>
                  <a:gd name="T5" fmla="*/ 60 h 60"/>
                  <a:gd name="T6" fmla="*/ 49 w 144"/>
                  <a:gd name="T7" fmla="*/ 50 h 60"/>
                  <a:gd name="T8" fmla="*/ 0 w 14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60">
                    <a:moveTo>
                      <a:pt x="144" y="0"/>
                    </a:moveTo>
                    <a:cubicBezTo>
                      <a:pt x="144" y="0"/>
                      <a:pt x="99" y="47"/>
                      <a:pt x="95" y="50"/>
                    </a:cubicBezTo>
                    <a:cubicBezTo>
                      <a:pt x="91" y="54"/>
                      <a:pt x="82" y="60"/>
                      <a:pt x="72" y="60"/>
                    </a:cubicBezTo>
                    <a:cubicBezTo>
                      <a:pt x="62" y="60"/>
                      <a:pt x="53" y="54"/>
                      <a:pt x="49" y="50"/>
                    </a:cubicBezTo>
                    <a:cubicBezTo>
                      <a:pt x="45" y="47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6" name="Line 416">
                <a:extLst>
                  <a:ext uri="{FF2B5EF4-FFF2-40B4-BE49-F238E27FC236}">
                    <a16:creationId xmlns:a16="http://schemas.microsoft.com/office/drawing/2014/main" id="{923E8A32-1E01-9771-3E48-405201048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02279" y="4198938"/>
                <a:ext cx="103188" cy="103188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7" name="Line 417">
                <a:extLst>
                  <a:ext uri="{FF2B5EF4-FFF2-40B4-BE49-F238E27FC236}">
                    <a16:creationId xmlns:a16="http://schemas.microsoft.com/office/drawing/2014/main" id="{4159A94E-458B-685F-A5A0-E4F6407C7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45092" y="4198938"/>
                <a:ext cx="101600" cy="103188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</p:grpSp>
        <p:sp>
          <p:nvSpPr>
            <p:cNvPr id="120" name="Retângulo 70">
              <a:extLst>
                <a:ext uri="{FF2B5EF4-FFF2-40B4-BE49-F238E27FC236}">
                  <a16:creationId xmlns:a16="http://schemas.microsoft.com/office/drawing/2014/main" id="{99A3E1AA-DDBB-2425-EDDE-4ECC003853F6}"/>
                </a:ext>
              </a:extLst>
            </p:cNvPr>
            <p:cNvSpPr/>
            <p:nvPr/>
          </p:nvSpPr>
          <p:spPr>
            <a:xfrm>
              <a:off x="10705476" y="2408349"/>
              <a:ext cx="3108055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xxxx@xxxxx.com.br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3C71D79-EBA7-11E2-BE23-61EAC5F438A7}"/>
              </a:ext>
            </a:extLst>
          </p:cNvPr>
          <p:cNvGrpSpPr/>
          <p:nvPr/>
        </p:nvGrpSpPr>
        <p:grpSpPr>
          <a:xfrm>
            <a:off x="10630529" y="7548558"/>
            <a:ext cx="3928104" cy="369876"/>
            <a:chOff x="10093501" y="8085586"/>
            <a:chExt cx="3928104" cy="369876"/>
          </a:xfrm>
        </p:grpSpPr>
        <p:sp>
          <p:nvSpPr>
            <p:cNvPr id="119" name="Retângulo 68">
              <a:extLst>
                <a:ext uri="{FF2B5EF4-FFF2-40B4-BE49-F238E27FC236}">
                  <a16:creationId xmlns:a16="http://schemas.microsoft.com/office/drawing/2014/main" id="{9C93FE0E-8939-6D2D-DB0D-DD15071DF07E}"/>
                </a:ext>
              </a:extLst>
            </p:cNvPr>
            <p:cNvSpPr/>
            <p:nvPr/>
          </p:nvSpPr>
          <p:spPr>
            <a:xfrm>
              <a:off x="10705476" y="8125869"/>
              <a:ext cx="3316129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linkedin.com/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company</a:t>
              </a: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/ 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CAA9C75-7A6F-9A82-4E4C-7CE62CFF21F8}"/>
                </a:ext>
              </a:extLst>
            </p:cNvPr>
            <p:cNvSpPr/>
            <p:nvPr/>
          </p:nvSpPr>
          <p:spPr>
            <a:xfrm>
              <a:off x="10093501" y="8085586"/>
              <a:ext cx="369876" cy="369876"/>
            </a:xfrm>
            <a:custGeom>
              <a:avLst/>
              <a:gdLst>
                <a:gd name="connsiteX0" fmla="*/ 0 w 510078"/>
                <a:gd name="connsiteY0" fmla="*/ 0 h 510078"/>
                <a:gd name="connsiteX1" fmla="*/ 0 w 510078"/>
                <a:gd name="connsiteY1" fmla="*/ 510079 h 510078"/>
                <a:gd name="connsiteX2" fmla="*/ 510079 w 510078"/>
                <a:gd name="connsiteY2" fmla="*/ 510079 h 510078"/>
                <a:gd name="connsiteX3" fmla="*/ 510079 w 510078"/>
                <a:gd name="connsiteY3" fmla="*/ 0 h 510078"/>
                <a:gd name="connsiteX4" fmla="*/ 0 w 510078"/>
                <a:gd name="connsiteY4" fmla="*/ 0 h 510078"/>
                <a:gd name="connsiteX5" fmla="*/ 158654 w 510078"/>
                <a:gd name="connsiteY5" fmla="*/ 423760 h 510078"/>
                <a:gd name="connsiteX6" fmla="*/ 82976 w 510078"/>
                <a:gd name="connsiteY6" fmla="*/ 423760 h 510078"/>
                <a:gd name="connsiteX7" fmla="*/ 82976 w 510078"/>
                <a:gd name="connsiteY7" fmla="*/ 196079 h 510078"/>
                <a:gd name="connsiteX8" fmla="*/ 158654 w 510078"/>
                <a:gd name="connsiteY8" fmla="*/ 196079 h 510078"/>
                <a:gd name="connsiteX9" fmla="*/ 158654 w 510078"/>
                <a:gd name="connsiteY9" fmla="*/ 423760 h 510078"/>
                <a:gd name="connsiteX10" fmla="*/ 120815 w 510078"/>
                <a:gd name="connsiteY10" fmla="*/ 165003 h 510078"/>
                <a:gd name="connsiteX11" fmla="*/ 120315 w 510078"/>
                <a:gd name="connsiteY11" fmla="*/ 165003 h 510078"/>
                <a:gd name="connsiteX12" fmla="*/ 78474 w 510078"/>
                <a:gd name="connsiteY12" fmla="*/ 125653 h 510078"/>
                <a:gd name="connsiteX13" fmla="*/ 121310 w 510078"/>
                <a:gd name="connsiteY13" fmla="*/ 86319 h 510078"/>
                <a:gd name="connsiteX14" fmla="*/ 163632 w 510078"/>
                <a:gd name="connsiteY14" fmla="*/ 125653 h 510078"/>
                <a:gd name="connsiteX15" fmla="*/ 120815 w 510078"/>
                <a:gd name="connsiteY15" fmla="*/ 165003 h 510078"/>
                <a:gd name="connsiteX16" fmla="*/ 431605 w 510078"/>
                <a:gd name="connsiteY16" fmla="*/ 423760 h 510078"/>
                <a:gd name="connsiteX17" fmla="*/ 355907 w 510078"/>
                <a:gd name="connsiteY17" fmla="*/ 423760 h 510078"/>
                <a:gd name="connsiteX18" fmla="*/ 355907 w 510078"/>
                <a:gd name="connsiteY18" fmla="*/ 301950 h 510078"/>
                <a:gd name="connsiteX19" fmla="*/ 317573 w 510078"/>
                <a:gd name="connsiteY19" fmla="*/ 250471 h 510078"/>
                <a:gd name="connsiteX20" fmla="*/ 278739 w 510078"/>
                <a:gd name="connsiteY20" fmla="*/ 278153 h 510078"/>
                <a:gd name="connsiteX21" fmla="*/ 276227 w 510078"/>
                <a:gd name="connsiteY21" fmla="*/ 296605 h 510078"/>
                <a:gd name="connsiteX22" fmla="*/ 276227 w 510078"/>
                <a:gd name="connsiteY22" fmla="*/ 423761 h 510078"/>
                <a:gd name="connsiteX23" fmla="*/ 200515 w 510078"/>
                <a:gd name="connsiteY23" fmla="*/ 423761 h 510078"/>
                <a:gd name="connsiteX24" fmla="*/ 200515 w 510078"/>
                <a:gd name="connsiteY24" fmla="*/ 196080 h 510078"/>
                <a:gd name="connsiteX25" fmla="*/ 276227 w 510078"/>
                <a:gd name="connsiteY25" fmla="*/ 196080 h 510078"/>
                <a:gd name="connsiteX26" fmla="*/ 276227 w 510078"/>
                <a:gd name="connsiteY26" fmla="*/ 228343 h 510078"/>
                <a:gd name="connsiteX27" fmla="*/ 344450 w 510078"/>
                <a:gd name="connsiteY27" fmla="*/ 190735 h 510078"/>
                <a:gd name="connsiteX28" fmla="*/ 431605 w 510078"/>
                <a:gd name="connsiteY28" fmla="*/ 293197 h 510078"/>
                <a:gd name="connsiteX29" fmla="*/ 431605 w 510078"/>
                <a:gd name="connsiteY29" fmla="*/ 423760 h 5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10078" h="510078">
                  <a:moveTo>
                    <a:pt x="0" y="0"/>
                  </a:moveTo>
                  <a:lnTo>
                    <a:pt x="0" y="510079"/>
                  </a:lnTo>
                  <a:lnTo>
                    <a:pt x="510079" y="510079"/>
                  </a:lnTo>
                  <a:lnTo>
                    <a:pt x="510079" y="0"/>
                  </a:lnTo>
                  <a:lnTo>
                    <a:pt x="0" y="0"/>
                  </a:lnTo>
                  <a:close/>
                  <a:moveTo>
                    <a:pt x="158654" y="423760"/>
                  </a:moveTo>
                  <a:lnTo>
                    <a:pt x="82976" y="423760"/>
                  </a:lnTo>
                  <a:lnTo>
                    <a:pt x="82976" y="196079"/>
                  </a:lnTo>
                  <a:lnTo>
                    <a:pt x="158654" y="196079"/>
                  </a:lnTo>
                  <a:lnTo>
                    <a:pt x="158654" y="423760"/>
                  </a:lnTo>
                  <a:close/>
                  <a:moveTo>
                    <a:pt x="120815" y="165003"/>
                  </a:moveTo>
                  <a:lnTo>
                    <a:pt x="120315" y="165003"/>
                  </a:lnTo>
                  <a:cubicBezTo>
                    <a:pt x="94929" y="165003"/>
                    <a:pt x="78474" y="147514"/>
                    <a:pt x="78474" y="125653"/>
                  </a:cubicBezTo>
                  <a:cubicBezTo>
                    <a:pt x="78474" y="103313"/>
                    <a:pt x="95409" y="86319"/>
                    <a:pt x="121310" y="86319"/>
                  </a:cubicBezTo>
                  <a:cubicBezTo>
                    <a:pt x="147217" y="86319"/>
                    <a:pt x="163137" y="103313"/>
                    <a:pt x="163632" y="125653"/>
                  </a:cubicBezTo>
                  <a:cubicBezTo>
                    <a:pt x="163632" y="147514"/>
                    <a:pt x="147217" y="165003"/>
                    <a:pt x="120815" y="165003"/>
                  </a:cubicBezTo>
                  <a:close/>
                  <a:moveTo>
                    <a:pt x="431605" y="423760"/>
                  </a:moveTo>
                  <a:lnTo>
                    <a:pt x="355907" y="423760"/>
                  </a:lnTo>
                  <a:lnTo>
                    <a:pt x="355907" y="301950"/>
                  </a:lnTo>
                  <a:cubicBezTo>
                    <a:pt x="355907" y="271355"/>
                    <a:pt x="344970" y="250471"/>
                    <a:pt x="317573" y="250471"/>
                  </a:cubicBezTo>
                  <a:cubicBezTo>
                    <a:pt x="296650" y="250471"/>
                    <a:pt x="284216" y="264533"/>
                    <a:pt x="278739" y="278153"/>
                  </a:cubicBezTo>
                  <a:cubicBezTo>
                    <a:pt x="276748" y="283019"/>
                    <a:pt x="276227" y="289782"/>
                    <a:pt x="276227" y="296605"/>
                  </a:cubicBezTo>
                  <a:lnTo>
                    <a:pt x="276227" y="423761"/>
                  </a:lnTo>
                  <a:lnTo>
                    <a:pt x="200515" y="423761"/>
                  </a:lnTo>
                  <a:cubicBezTo>
                    <a:pt x="200515" y="423761"/>
                    <a:pt x="201529" y="217439"/>
                    <a:pt x="200515" y="196080"/>
                  </a:cubicBezTo>
                  <a:lnTo>
                    <a:pt x="276227" y="196080"/>
                  </a:lnTo>
                  <a:lnTo>
                    <a:pt x="276227" y="228343"/>
                  </a:lnTo>
                  <a:cubicBezTo>
                    <a:pt x="286287" y="212864"/>
                    <a:pt x="304238" y="190735"/>
                    <a:pt x="344450" y="190735"/>
                  </a:cubicBezTo>
                  <a:cubicBezTo>
                    <a:pt x="394266" y="190735"/>
                    <a:pt x="431605" y="223268"/>
                    <a:pt x="431605" y="293197"/>
                  </a:cubicBezTo>
                  <a:lnTo>
                    <a:pt x="431605" y="423760"/>
                  </a:lnTo>
                  <a:close/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rgbClr val="555050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3FB1E3C-81DC-2867-3F6B-69F2795118E5}"/>
              </a:ext>
            </a:extLst>
          </p:cNvPr>
          <p:cNvGrpSpPr/>
          <p:nvPr/>
        </p:nvGrpSpPr>
        <p:grpSpPr>
          <a:xfrm>
            <a:off x="10667030" y="6228477"/>
            <a:ext cx="3434403" cy="417263"/>
            <a:chOff x="10130002" y="6653347"/>
            <a:chExt cx="3434403" cy="4172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36BF0D8-6122-B595-BE99-8C17246A43EF}"/>
                </a:ext>
              </a:extLst>
            </p:cNvPr>
            <p:cNvGrpSpPr/>
            <p:nvPr/>
          </p:nvGrpSpPr>
          <p:grpSpPr>
            <a:xfrm>
              <a:off x="10130002" y="6653347"/>
              <a:ext cx="333375" cy="417263"/>
              <a:chOff x="11941186" y="6731715"/>
              <a:chExt cx="333375" cy="417263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4744C3D-A6CE-5D87-6AB1-E693CCC277DB}"/>
                  </a:ext>
                </a:extLst>
              </p:cNvPr>
              <p:cNvSpPr/>
              <p:nvPr/>
            </p:nvSpPr>
            <p:spPr>
              <a:xfrm>
                <a:off x="12041880" y="6822282"/>
                <a:ext cx="188178" cy="175028"/>
              </a:xfrm>
              <a:custGeom>
                <a:avLst/>
                <a:gdLst>
                  <a:gd name="connsiteX0" fmla="*/ 244130 w 276820"/>
                  <a:gd name="connsiteY0" fmla="*/ 170131 h 257477"/>
                  <a:gd name="connsiteX1" fmla="*/ 203333 w 276820"/>
                  <a:gd name="connsiteY1" fmla="*/ 160992 h 257477"/>
                  <a:gd name="connsiteX2" fmla="*/ 179019 w 276820"/>
                  <a:gd name="connsiteY2" fmla="*/ 190366 h 257477"/>
                  <a:gd name="connsiteX3" fmla="*/ 165800 w 276820"/>
                  <a:gd name="connsiteY3" fmla="*/ 193140 h 257477"/>
                  <a:gd name="connsiteX4" fmla="*/ 73437 w 276820"/>
                  <a:gd name="connsiteY4" fmla="*/ 113994 h 257477"/>
                  <a:gd name="connsiteX5" fmla="*/ 74905 w 276820"/>
                  <a:gd name="connsiteY5" fmla="*/ 98491 h 257477"/>
                  <a:gd name="connsiteX6" fmla="*/ 91713 w 276820"/>
                  <a:gd name="connsiteY6" fmla="*/ 71240 h 257477"/>
                  <a:gd name="connsiteX7" fmla="*/ 84207 w 276820"/>
                  <a:gd name="connsiteY7" fmla="*/ 39092 h 257477"/>
                  <a:gd name="connsiteX8" fmla="*/ 60382 w 276820"/>
                  <a:gd name="connsiteY8" fmla="*/ 3190 h 257477"/>
                  <a:gd name="connsiteX9" fmla="*/ 24970 w 276820"/>
                  <a:gd name="connsiteY9" fmla="*/ 8412 h 257477"/>
                  <a:gd name="connsiteX10" fmla="*/ 2 w 276820"/>
                  <a:gd name="connsiteY10" fmla="*/ 65365 h 257477"/>
                  <a:gd name="connsiteX11" fmla="*/ 2287 w 276820"/>
                  <a:gd name="connsiteY11" fmla="*/ 83479 h 257477"/>
                  <a:gd name="connsiteX12" fmla="*/ 19585 w 276820"/>
                  <a:gd name="connsiteY12" fmla="*/ 123459 h 257477"/>
                  <a:gd name="connsiteX13" fmla="*/ 37699 w 276820"/>
                  <a:gd name="connsiteY13" fmla="*/ 151038 h 257477"/>
                  <a:gd name="connsiteX14" fmla="*/ 116192 w 276820"/>
                  <a:gd name="connsiteY14" fmla="*/ 223982 h 257477"/>
                  <a:gd name="connsiteX15" fmla="*/ 165148 w 276820"/>
                  <a:gd name="connsiteY15" fmla="*/ 247318 h 257477"/>
                  <a:gd name="connsiteX16" fmla="*/ 222100 w 276820"/>
                  <a:gd name="connsiteY16" fmla="*/ 256293 h 257477"/>
                  <a:gd name="connsiteX17" fmla="*/ 273830 w 276820"/>
                  <a:gd name="connsiteY17" fmla="*/ 217944 h 257477"/>
                  <a:gd name="connsiteX18" fmla="*/ 276278 w 276820"/>
                  <a:gd name="connsiteY18" fmla="*/ 198362 h 257477"/>
                  <a:gd name="connsiteX19" fmla="*/ 244130 w 276820"/>
                  <a:gd name="connsiteY19" fmla="*/ 170131 h 25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6820" h="257477">
                    <a:moveTo>
                      <a:pt x="244130" y="170131"/>
                    </a:moveTo>
                    <a:cubicBezTo>
                      <a:pt x="232381" y="163114"/>
                      <a:pt x="217041" y="155281"/>
                      <a:pt x="203333" y="160992"/>
                    </a:cubicBezTo>
                    <a:cubicBezTo>
                      <a:pt x="192726" y="165398"/>
                      <a:pt x="185872" y="181880"/>
                      <a:pt x="179019" y="190366"/>
                    </a:cubicBezTo>
                    <a:cubicBezTo>
                      <a:pt x="175428" y="194772"/>
                      <a:pt x="171349" y="195425"/>
                      <a:pt x="165800" y="193140"/>
                    </a:cubicBezTo>
                    <a:cubicBezTo>
                      <a:pt x="125983" y="177311"/>
                      <a:pt x="95467" y="150712"/>
                      <a:pt x="73437" y="113994"/>
                    </a:cubicBezTo>
                    <a:cubicBezTo>
                      <a:pt x="69683" y="108283"/>
                      <a:pt x="70336" y="103877"/>
                      <a:pt x="74905" y="98491"/>
                    </a:cubicBezTo>
                    <a:cubicBezTo>
                      <a:pt x="81596" y="90659"/>
                      <a:pt x="89918" y="81847"/>
                      <a:pt x="91713" y="71240"/>
                    </a:cubicBezTo>
                    <a:cubicBezTo>
                      <a:pt x="93509" y="60632"/>
                      <a:pt x="88613" y="48393"/>
                      <a:pt x="84207" y="39092"/>
                    </a:cubicBezTo>
                    <a:cubicBezTo>
                      <a:pt x="78659" y="27179"/>
                      <a:pt x="72457" y="10044"/>
                      <a:pt x="60382" y="3190"/>
                    </a:cubicBezTo>
                    <a:cubicBezTo>
                      <a:pt x="49285" y="-3011"/>
                      <a:pt x="34761" y="416"/>
                      <a:pt x="24970" y="8412"/>
                    </a:cubicBezTo>
                    <a:cubicBezTo>
                      <a:pt x="7999" y="22283"/>
                      <a:pt x="-161" y="43824"/>
                      <a:pt x="2" y="65365"/>
                    </a:cubicBezTo>
                    <a:cubicBezTo>
                      <a:pt x="2" y="71402"/>
                      <a:pt x="818" y="77604"/>
                      <a:pt x="2287" y="83479"/>
                    </a:cubicBezTo>
                    <a:cubicBezTo>
                      <a:pt x="5714" y="97676"/>
                      <a:pt x="12241" y="110894"/>
                      <a:pt x="19585" y="123459"/>
                    </a:cubicBezTo>
                    <a:cubicBezTo>
                      <a:pt x="25133" y="132924"/>
                      <a:pt x="31171" y="142063"/>
                      <a:pt x="37699" y="151038"/>
                    </a:cubicBezTo>
                    <a:cubicBezTo>
                      <a:pt x="59076" y="179922"/>
                      <a:pt x="85512" y="205053"/>
                      <a:pt x="116192" y="223982"/>
                    </a:cubicBezTo>
                    <a:cubicBezTo>
                      <a:pt x="131531" y="233447"/>
                      <a:pt x="148013" y="241607"/>
                      <a:pt x="165148" y="247318"/>
                    </a:cubicBezTo>
                    <a:cubicBezTo>
                      <a:pt x="184404" y="253682"/>
                      <a:pt x="201375" y="260210"/>
                      <a:pt x="222100" y="256293"/>
                    </a:cubicBezTo>
                    <a:cubicBezTo>
                      <a:pt x="243804" y="252214"/>
                      <a:pt x="265181" y="238832"/>
                      <a:pt x="273830" y="217944"/>
                    </a:cubicBezTo>
                    <a:cubicBezTo>
                      <a:pt x="276441" y="211743"/>
                      <a:pt x="277583" y="204890"/>
                      <a:pt x="276278" y="198362"/>
                    </a:cubicBezTo>
                    <a:cubicBezTo>
                      <a:pt x="273341" y="184654"/>
                      <a:pt x="255064" y="176658"/>
                      <a:pt x="244130" y="170131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>
                  <a:solidFill>
                    <a:srgbClr val="555050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6C79589-8050-2255-443E-D9CEEF21FD62}"/>
                  </a:ext>
                </a:extLst>
              </p:cNvPr>
              <p:cNvSpPr/>
              <p:nvPr/>
            </p:nvSpPr>
            <p:spPr>
              <a:xfrm rot="13465218">
                <a:off x="11941186" y="6731715"/>
                <a:ext cx="333375" cy="417263"/>
              </a:xfrm>
              <a:custGeom>
                <a:avLst/>
                <a:gdLst>
                  <a:gd name="connsiteX0" fmla="*/ 283355 w 333375"/>
                  <a:gd name="connsiteY0" fmla="*/ 369628 h 417263"/>
                  <a:gd name="connsiteX1" fmla="*/ 47635 w 333375"/>
                  <a:gd name="connsiteY1" fmla="*/ 367243 h 417263"/>
                  <a:gd name="connsiteX2" fmla="*/ 50020 w 333375"/>
                  <a:gd name="connsiteY2" fmla="*/ 131523 h 417263"/>
                  <a:gd name="connsiteX3" fmla="*/ 105528 w 333375"/>
                  <a:gd name="connsiteY3" fmla="*/ 95466 h 417263"/>
                  <a:gd name="connsiteX4" fmla="*/ 114524 w 333375"/>
                  <a:gd name="connsiteY4" fmla="*/ 93810 h 417263"/>
                  <a:gd name="connsiteX5" fmla="*/ 173022 w 333375"/>
                  <a:gd name="connsiteY5" fmla="*/ 0 h 417263"/>
                  <a:gd name="connsiteX6" fmla="*/ 227587 w 333375"/>
                  <a:gd name="connsiteY6" fmla="*/ 96042 h 417263"/>
                  <a:gd name="connsiteX7" fmla="*/ 230972 w 333375"/>
                  <a:gd name="connsiteY7" fmla="*/ 96735 h 417263"/>
                  <a:gd name="connsiteX8" fmla="*/ 285740 w 333375"/>
                  <a:gd name="connsiteY8" fmla="*/ 133908 h 417263"/>
                  <a:gd name="connsiteX9" fmla="*/ 283355 w 333375"/>
                  <a:gd name="connsiteY9" fmla="*/ 369628 h 41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3375" h="417263">
                    <a:moveTo>
                      <a:pt x="283355" y="369628"/>
                    </a:moveTo>
                    <a:cubicBezTo>
                      <a:pt x="217604" y="434062"/>
                      <a:pt x="112068" y="432994"/>
                      <a:pt x="47635" y="367243"/>
                    </a:cubicBezTo>
                    <a:cubicBezTo>
                      <a:pt x="-16799" y="301492"/>
                      <a:pt x="-15731" y="195956"/>
                      <a:pt x="50020" y="131523"/>
                    </a:cubicBezTo>
                    <a:cubicBezTo>
                      <a:pt x="66458" y="115414"/>
                      <a:pt x="85382" y="103400"/>
                      <a:pt x="105528" y="95466"/>
                    </a:cubicBezTo>
                    <a:lnTo>
                      <a:pt x="114524" y="93810"/>
                    </a:lnTo>
                    <a:lnTo>
                      <a:pt x="173022" y="0"/>
                    </a:lnTo>
                    <a:lnTo>
                      <a:pt x="227587" y="96042"/>
                    </a:lnTo>
                    <a:lnTo>
                      <a:pt x="230972" y="96735"/>
                    </a:lnTo>
                    <a:cubicBezTo>
                      <a:pt x="250955" y="105075"/>
                      <a:pt x="269631" y="117470"/>
                      <a:pt x="285740" y="133908"/>
                    </a:cubicBezTo>
                    <a:cubicBezTo>
                      <a:pt x="350174" y="199659"/>
                      <a:pt x="349106" y="305194"/>
                      <a:pt x="283355" y="369628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>
                  <a:solidFill>
                    <a:srgbClr val="555050"/>
                  </a:solidFill>
                </a:endParaRPr>
              </a:p>
            </p:txBody>
          </p:sp>
        </p:grpSp>
        <p:sp>
          <p:nvSpPr>
            <p:cNvPr id="129" name="Retângulo 65">
              <a:extLst>
                <a:ext uri="{FF2B5EF4-FFF2-40B4-BE49-F238E27FC236}">
                  <a16:creationId xmlns:a16="http://schemas.microsoft.com/office/drawing/2014/main" id="{50A6C4C0-4F3A-1D37-A1F0-D98A6DDF179B}"/>
                </a:ext>
              </a:extLst>
            </p:cNvPr>
            <p:cNvSpPr/>
            <p:nvPr/>
          </p:nvSpPr>
          <p:spPr>
            <a:xfrm>
              <a:off x="10705476" y="6717323"/>
              <a:ext cx="2858929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wa.me/xxxxxxxxx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172752B-A07D-CBD9-1E0E-A867DDE2E216}"/>
              </a:ext>
            </a:extLst>
          </p:cNvPr>
          <p:cNvGrpSpPr/>
          <p:nvPr/>
        </p:nvGrpSpPr>
        <p:grpSpPr>
          <a:xfrm>
            <a:off x="10666413" y="5531331"/>
            <a:ext cx="3866328" cy="390392"/>
            <a:chOff x="10129385" y="5891609"/>
            <a:chExt cx="3866328" cy="390392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74CAEE-4139-7E45-A730-7A571CF939B8}"/>
                </a:ext>
              </a:extLst>
            </p:cNvPr>
            <p:cNvSpPr/>
            <p:nvPr/>
          </p:nvSpPr>
          <p:spPr>
            <a:xfrm>
              <a:off x="10129385" y="5891609"/>
              <a:ext cx="333992" cy="390392"/>
            </a:xfrm>
            <a:custGeom>
              <a:avLst/>
              <a:gdLst>
                <a:gd name="connsiteX0" fmla="*/ 315286 w 315286"/>
                <a:gd name="connsiteY0" fmla="*/ 149075 h 368527"/>
                <a:gd name="connsiteX1" fmla="*/ 306302 w 315286"/>
                <a:gd name="connsiteY1" fmla="*/ 149574 h 368527"/>
                <a:gd name="connsiteX2" fmla="*/ 223945 w 315286"/>
                <a:gd name="connsiteY2" fmla="*/ 105151 h 368527"/>
                <a:gd name="connsiteX3" fmla="*/ 223945 w 315286"/>
                <a:gd name="connsiteY3" fmla="*/ 256555 h 368527"/>
                <a:gd name="connsiteX4" fmla="*/ 111972 w 315286"/>
                <a:gd name="connsiteY4" fmla="*/ 368527 h 368527"/>
                <a:gd name="connsiteX5" fmla="*/ 0 w 315286"/>
                <a:gd name="connsiteY5" fmla="*/ 256555 h 368527"/>
                <a:gd name="connsiteX6" fmla="*/ 111972 w 315286"/>
                <a:gd name="connsiteY6" fmla="*/ 144583 h 368527"/>
                <a:gd name="connsiteX7" fmla="*/ 111972 w 315286"/>
                <a:gd name="connsiteY7" fmla="*/ 144583 h 368527"/>
                <a:gd name="connsiteX8" fmla="*/ 118960 w 315286"/>
                <a:gd name="connsiteY8" fmla="*/ 144915 h 368527"/>
                <a:gd name="connsiteX9" fmla="*/ 118960 w 315286"/>
                <a:gd name="connsiteY9" fmla="*/ 200153 h 368527"/>
                <a:gd name="connsiteX10" fmla="*/ 111972 w 315286"/>
                <a:gd name="connsiteY10" fmla="*/ 199487 h 368527"/>
                <a:gd name="connsiteX11" fmla="*/ 54905 w 315286"/>
                <a:gd name="connsiteY11" fmla="*/ 256555 h 368527"/>
                <a:gd name="connsiteX12" fmla="*/ 111972 w 315286"/>
                <a:gd name="connsiteY12" fmla="*/ 313622 h 368527"/>
                <a:gd name="connsiteX13" fmla="*/ 171369 w 315286"/>
                <a:gd name="connsiteY13" fmla="*/ 257220 h 368527"/>
                <a:gd name="connsiteX14" fmla="*/ 171868 w 315286"/>
                <a:gd name="connsiteY14" fmla="*/ 0 h 368527"/>
                <a:gd name="connsiteX15" fmla="*/ 224610 w 315286"/>
                <a:gd name="connsiteY15" fmla="*/ 0 h 368527"/>
                <a:gd name="connsiteX16" fmla="*/ 315120 w 315286"/>
                <a:gd name="connsiteY16" fmla="*/ 87681 h 368527"/>
                <a:gd name="connsiteX17" fmla="*/ 315286 w 315286"/>
                <a:gd name="connsiteY17" fmla="*/ 149075 h 36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5286" h="368527">
                  <a:moveTo>
                    <a:pt x="315286" y="149075"/>
                  </a:moveTo>
                  <a:cubicBezTo>
                    <a:pt x="312292" y="149407"/>
                    <a:pt x="309297" y="149574"/>
                    <a:pt x="306302" y="149574"/>
                  </a:cubicBezTo>
                  <a:cubicBezTo>
                    <a:pt x="273193" y="149574"/>
                    <a:pt x="242246" y="132936"/>
                    <a:pt x="223945" y="105151"/>
                  </a:cubicBezTo>
                  <a:lnTo>
                    <a:pt x="223945" y="256555"/>
                  </a:lnTo>
                  <a:cubicBezTo>
                    <a:pt x="223945" y="318447"/>
                    <a:pt x="173865" y="368527"/>
                    <a:pt x="111972" y="368527"/>
                  </a:cubicBezTo>
                  <a:cubicBezTo>
                    <a:pt x="50080" y="368527"/>
                    <a:pt x="0" y="318447"/>
                    <a:pt x="0" y="256555"/>
                  </a:cubicBezTo>
                  <a:cubicBezTo>
                    <a:pt x="0" y="194662"/>
                    <a:pt x="50080" y="144583"/>
                    <a:pt x="111972" y="144583"/>
                  </a:cubicBezTo>
                  <a:lnTo>
                    <a:pt x="111972" y="144583"/>
                  </a:lnTo>
                  <a:cubicBezTo>
                    <a:pt x="114302" y="144583"/>
                    <a:pt x="116631" y="144749"/>
                    <a:pt x="118960" y="144915"/>
                  </a:cubicBezTo>
                  <a:lnTo>
                    <a:pt x="118960" y="200153"/>
                  </a:lnTo>
                  <a:cubicBezTo>
                    <a:pt x="116631" y="199820"/>
                    <a:pt x="114468" y="199487"/>
                    <a:pt x="111972" y="199487"/>
                  </a:cubicBezTo>
                  <a:cubicBezTo>
                    <a:pt x="80361" y="199487"/>
                    <a:pt x="54905" y="225109"/>
                    <a:pt x="54905" y="256555"/>
                  </a:cubicBezTo>
                  <a:cubicBezTo>
                    <a:pt x="54905" y="288167"/>
                    <a:pt x="80527" y="313622"/>
                    <a:pt x="111972" y="313622"/>
                  </a:cubicBezTo>
                  <a:cubicBezTo>
                    <a:pt x="143584" y="313622"/>
                    <a:pt x="171369" y="288832"/>
                    <a:pt x="171369" y="257220"/>
                  </a:cubicBezTo>
                  <a:lnTo>
                    <a:pt x="171868" y="0"/>
                  </a:lnTo>
                  <a:lnTo>
                    <a:pt x="224610" y="0"/>
                  </a:lnTo>
                  <a:cubicBezTo>
                    <a:pt x="229602" y="47251"/>
                    <a:pt x="267702" y="84354"/>
                    <a:pt x="315120" y="87681"/>
                  </a:cubicBezTo>
                  <a:lnTo>
                    <a:pt x="315286" y="149075"/>
                  </a:lnTo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>
                <a:solidFill>
                  <a:srgbClr val="555050"/>
                </a:solidFill>
              </a:endParaRPr>
            </a:p>
          </p:txBody>
        </p:sp>
        <p:sp>
          <p:nvSpPr>
            <p:cNvPr id="130" name="Retângulo 64">
              <a:extLst>
                <a:ext uri="{FF2B5EF4-FFF2-40B4-BE49-F238E27FC236}">
                  <a16:creationId xmlns:a16="http://schemas.microsoft.com/office/drawing/2014/main" id="{F4D61741-24FA-DCFB-B32E-34DADE0F0E90}"/>
                </a:ext>
              </a:extLst>
            </p:cNvPr>
            <p:cNvSpPr/>
            <p:nvPr/>
          </p:nvSpPr>
          <p:spPr>
            <a:xfrm>
              <a:off x="10705476" y="5942150"/>
              <a:ext cx="32902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tiktok.com@xxxxxxxxx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138" name="Título 1">
            <a:extLst>
              <a:ext uri="{FF2B5EF4-FFF2-40B4-BE49-F238E27FC236}">
                <a16:creationId xmlns:a16="http://schemas.microsoft.com/office/drawing/2014/main" id="{441C50CA-2582-4D85-E2B6-7AC6D8C0AA17}"/>
              </a:ext>
            </a:extLst>
          </p:cNvPr>
          <p:cNvSpPr txBox="1">
            <a:spLocks/>
          </p:cNvSpPr>
          <p:nvPr/>
        </p:nvSpPr>
        <p:spPr>
          <a:xfrm>
            <a:off x="3363226" y="4362236"/>
            <a:ext cx="2112582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200" dirty="0">
                <a:solidFill>
                  <a:srgbClr val="555050"/>
                </a:solidFill>
                <a:latin typeface="Arial Nova" panose="020B0504020202020204" pitchFamily="34" charset="0"/>
              </a:rPr>
              <a:t>Nossos</a:t>
            </a:r>
            <a:endParaRPr lang="pt-BR" sz="3200" b="1" dirty="0">
              <a:solidFill>
                <a:srgbClr val="555050"/>
              </a:solidFill>
              <a:latin typeface="Arial Nova" panose="020B0504020202020204" pitchFamily="34" charset="0"/>
            </a:endParaRPr>
          </a:p>
        </p:txBody>
      </p:sp>
      <p:sp>
        <p:nvSpPr>
          <p:cNvPr id="139" name="Título 1">
            <a:extLst>
              <a:ext uri="{FF2B5EF4-FFF2-40B4-BE49-F238E27FC236}">
                <a16:creationId xmlns:a16="http://schemas.microsoft.com/office/drawing/2014/main" id="{F265BAD6-B8DA-0A1F-6414-76504473DA18}"/>
              </a:ext>
            </a:extLst>
          </p:cNvPr>
          <p:cNvSpPr txBox="1">
            <a:spLocks/>
          </p:cNvSpPr>
          <p:nvPr/>
        </p:nvSpPr>
        <p:spPr>
          <a:xfrm>
            <a:off x="3388983" y="4615558"/>
            <a:ext cx="6306559" cy="13111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8800" b="1" dirty="0">
                <a:solidFill>
                  <a:srgbClr val="555050"/>
                </a:solidFill>
                <a:latin typeface="Arial Nova" panose="020B0504020202020204" pitchFamily="34" charset="0"/>
              </a:rPr>
              <a:t>contatos</a:t>
            </a:r>
          </a:p>
        </p:txBody>
      </p:sp>
      <p:sp>
        <p:nvSpPr>
          <p:cNvPr id="154" name="Título 1">
            <a:extLst>
              <a:ext uri="{FF2B5EF4-FFF2-40B4-BE49-F238E27FC236}">
                <a16:creationId xmlns:a16="http://schemas.microsoft.com/office/drawing/2014/main" id="{0211E30A-1C59-DCB3-541A-2DB52ADA7153}"/>
              </a:ext>
            </a:extLst>
          </p:cNvPr>
          <p:cNvSpPr txBox="1">
            <a:spLocks/>
          </p:cNvSpPr>
          <p:nvPr/>
        </p:nvSpPr>
        <p:spPr>
          <a:xfrm>
            <a:off x="10834813" y="669847"/>
            <a:ext cx="3998788" cy="126541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pt-BR" sz="6000" b="1" dirty="0">
                <a:solidFill>
                  <a:srgbClr val="555050"/>
                </a:solidFill>
                <a:latin typeface="Arial Nova" panose="020B0504020202020204" pitchFamily="34" charset="0"/>
              </a:rPr>
              <a:t>Nome </a:t>
            </a:r>
            <a:r>
              <a:rPr lang="pt-BR" sz="4800" dirty="0">
                <a:solidFill>
                  <a:srgbClr val="555050"/>
                </a:solidFill>
                <a:latin typeface="Arial Nova" panose="020B0504020202020204" pitchFamily="34" charset="0"/>
              </a:rPr>
              <a:t>Sobrenome</a:t>
            </a:r>
            <a:endParaRPr lang="pt-BR" sz="6000" dirty="0">
              <a:solidFill>
                <a:srgbClr val="55505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585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B52759-3950-07CE-AF9D-BFEFCC1E5071}"/>
              </a:ext>
            </a:extLst>
          </p:cNvPr>
          <p:cNvSpPr/>
          <p:nvPr/>
        </p:nvSpPr>
        <p:spPr>
          <a:xfrm>
            <a:off x="9056709" y="653143"/>
            <a:ext cx="5704319" cy="9221107"/>
          </a:xfrm>
          <a:prstGeom prst="rect">
            <a:avLst/>
          </a:prstGeom>
          <a:solidFill>
            <a:srgbClr val="E9E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74EAF23-E5EC-26B9-B7B2-4C0D435C4936}"/>
              </a:ext>
            </a:extLst>
          </p:cNvPr>
          <p:cNvSpPr/>
          <p:nvPr/>
        </p:nvSpPr>
        <p:spPr>
          <a:xfrm>
            <a:off x="3497944" y="537029"/>
            <a:ext cx="7852228" cy="13353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5FBA22E-03B9-8055-C919-1F83C814506D}"/>
              </a:ext>
            </a:extLst>
          </p:cNvPr>
          <p:cNvGrpSpPr/>
          <p:nvPr/>
        </p:nvGrpSpPr>
        <p:grpSpPr>
          <a:xfrm rot="10800000" flipV="1">
            <a:off x="3182099" y="5500914"/>
            <a:ext cx="1738241" cy="4373336"/>
            <a:chOff x="5025571" y="6394450"/>
            <a:chExt cx="7500258" cy="944517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845160C-3D46-109D-85B7-5FACE77B196D}"/>
                </a:ext>
              </a:extLst>
            </p:cNvPr>
            <p:cNvSpPr/>
            <p:nvPr/>
          </p:nvSpPr>
          <p:spPr>
            <a:xfrm>
              <a:off x="5025571" y="6394450"/>
              <a:ext cx="7499806" cy="9445172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6CCC9B-22D1-A946-4787-1F0D79BE86DC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747CFA9-86C4-0422-6AC0-571C44BA7A46}"/>
              </a:ext>
            </a:extLst>
          </p:cNvPr>
          <p:cNvSpPr/>
          <p:nvPr/>
        </p:nvSpPr>
        <p:spPr>
          <a:xfrm>
            <a:off x="2840194" y="2438400"/>
            <a:ext cx="6898891" cy="5471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3" name="Picture 152" descr="A picture containing icon&#10;&#10;Description automatically generated">
            <a:extLst>
              <a:ext uri="{FF2B5EF4-FFF2-40B4-BE49-F238E27FC236}">
                <a16:creationId xmlns:a16="http://schemas.microsoft.com/office/drawing/2014/main" id="{01E24330-232D-1A32-09F7-BE10DA871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349" r="44117" b="30620"/>
          <a:stretch/>
        </p:blipFill>
        <p:spPr>
          <a:xfrm>
            <a:off x="1175657" y="1333956"/>
            <a:ext cx="8403771" cy="5719987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78291D8-C7B3-13F6-53B6-D4C86E71AE4A}"/>
              </a:ext>
            </a:extLst>
          </p:cNvPr>
          <p:cNvGrpSpPr/>
          <p:nvPr/>
        </p:nvGrpSpPr>
        <p:grpSpPr>
          <a:xfrm>
            <a:off x="10673341" y="3004413"/>
            <a:ext cx="2985200" cy="330934"/>
            <a:chOff x="10136313" y="3057643"/>
            <a:chExt cx="2985200" cy="330934"/>
          </a:xfrm>
        </p:grpSpPr>
        <p:grpSp>
          <p:nvGrpSpPr>
            <p:cNvPr id="27" name="Agrupar 179">
              <a:extLst>
                <a:ext uri="{FF2B5EF4-FFF2-40B4-BE49-F238E27FC236}">
                  <a16:creationId xmlns:a16="http://schemas.microsoft.com/office/drawing/2014/main" id="{23F86AB8-C801-67CD-5819-8F696E98BABF}"/>
                </a:ext>
              </a:extLst>
            </p:cNvPr>
            <p:cNvGrpSpPr/>
            <p:nvPr/>
          </p:nvGrpSpPr>
          <p:grpSpPr>
            <a:xfrm>
              <a:off x="10136313" y="3057643"/>
              <a:ext cx="327064" cy="330934"/>
              <a:chOff x="13645173" y="3914165"/>
              <a:chExt cx="536575" cy="542925"/>
            </a:xfrm>
          </p:grpSpPr>
          <p:sp>
            <p:nvSpPr>
              <p:cNvPr id="28" name="Line 433">
                <a:extLst>
                  <a:ext uri="{FF2B5EF4-FFF2-40B4-BE49-F238E27FC236}">
                    <a16:creationId xmlns:a16="http://schemas.microsoft.com/office/drawing/2014/main" id="{0222A236-305D-C1CC-77EF-F19F5092B8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13461" y="3914165"/>
                <a:ext cx="0" cy="542925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29" name="Oval 434">
                <a:extLst>
                  <a:ext uri="{FF2B5EF4-FFF2-40B4-BE49-F238E27FC236}">
                    <a16:creationId xmlns:a16="http://schemas.microsoft.com/office/drawing/2014/main" id="{08814C05-D42F-715F-EBDD-90AF7B69F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5173" y="3914165"/>
                <a:ext cx="536575" cy="542925"/>
              </a:xfrm>
              <a:prstGeom prst="ellips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0" name="Oval 435">
                <a:extLst>
                  <a:ext uri="{FF2B5EF4-FFF2-40B4-BE49-F238E27FC236}">
                    <a16:creationId xmlns:a16="http://schemas.microsoft.com/office/drawing/2014/main" id="{23ABAB2A-32E0-CAA0-7147-28031796D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1061" y="3914165"/>
                <a:ext cx="306387" cy="542925"/>
              </a:xfrm>
              <a:prstGeom prst="ellips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1" name="Line 436">
                <a:extLst>
                  <a:ext uri="{FF2B5EF4-FFF2-40B4-BE49-F238E27FC236}">
                    <a16:creationId xmlns:a16="http://schemas.microsoft.com/office/drawing/2014/main" id="{946F32F0-5504-F9C7-77BD-70E95A41C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72161" y="4082440"/>
                <a:ext cx="484187" cy="0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2" name="Line 437">
                <a:extLst>
                  <a:ext uri="{FF2B5EF4-FFF2-40B4-BE49-F238E27FC236}">
                    <a16:creationId xmlns:a16="http://schemas.microsoft.com/office/drawing/2014/main" id="{55F49BCD-E4E5-5AFC-B6CB-C05ADB51F2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59461" y="4288815"/>
                <a:ext cx="509587" cy="0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</p:grpSp>
        <p:sp>
          <p:nvSpPr>
            <p:cNvPr id="114" name="Retângulo 61">
              <a:extLst>
                <a:ext uri="{FF2B5EF4-FFF2-40B4-BE49-F238E27FC236}">
                  <a16:creationId xmlns:a16="http://schemas.microsoft.com/office/drawing/2014/main" id="{512CE4CA-7DC8-85EC-2125-F41A774D5D01}"/>
                </a:ext>
              </a:extLst>
            </p:cNvPr>
            <p:cNvSpPr/>
            <p:nvPr/>
          </p:nvSpPr>
          <p:spPr>
            <a:xfrm>
              <a:off x="10705476" y="3078455"/>
              <a:ext cx="24160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xxxxxxxxx.com.br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869F512-F507-5F42-0F55-0F1522F9C42E}"/>
              </a:ext>
            </a:extLst>
          </p:cNvPr>
          <p:cNvGrpSpPr/>
          <p:nvPr/>
        </p:nvGrpSpPr>
        <p:grpSpPr>
          <a:xfrm>
            <a:off x="10820344" y="3642101"/>
            <a:ext cx="2986806" cy="336177"/>
            <a:chOff x="10283316" y="3773925"/>
            <a:chExt cx="2986806" cy="33617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4CFF29-93CF-A2B7-86AE-4A356A2B103D}"/>
                </a:ext>
              </a:extLst>
            </p:cNvPr>
            <p:cNvSpPr/>
            <p:nvPr/>
          </p:nvSpPr>
          <p:spPr>
            <a:xfrm>
              <a:off x="10283316" y="3773925"/>
              <a:ext cx="180061" cy="336177"/>
            </a:xfrm>
            <a:custGeom>
              <a:avLst/>
              <a:gdLst>
                <a:gd name="connsiteX0" fmla="*/ 289004 w 309239"/>
                <a:gd name="connsiteY0" fmla="*/ 324742 h 577355"/>
                <a:gd name="connsiteX1" fmla="*/ 304996 w 309239"/>
                <a:gd name="connsiteY1" fmla="*/ 220302 h 577355"/>
                <a:gd name="connsiteX2" fmla="*/ 204800 w 309239"/>
                <a:gd name="connsiteY2" fmla="*/ 220302 h 577355"/>
                <a:gd name="connsiteX3" fmla="*/ 204800 w 309239"/>
                <a:gd name="connsiteY3" fmla="*/ 152417 h 577355"/>
                <a:gd name="connsiteX4" fmla="*/ 263710 w 309239"/>
                <a:gd name="connsiteY4" fmla="*/ 95954 h 577355"/>
                <a:gd name="connsiteX5" fmla="*/ 309239 w 309239"/>
                <a:gd name="connsiteY5" fmla="*/ 95954 h 577355"/>
                <a:gd name="connsiteX6" fmla="*/ 309239 w 309239"/>
                <a:gd name="connsiteY6" fmla="*/ 7017 h 577355"/>
                <a:gd name="connsiteX7" fmla="*/ 228299 w 309239"/>
                <a:gd name="connsiteY7" fmla="*/ 0 h 577355"/>
                <a:gd name="connsiteX8" fmla="*/ 91711 w 309239"/>
                <a:gd name="connsiteY8" fmla="*/ 140667 h 577355"/>
                <a:gd name="connsiteX9" fmla="*/ 91711 w 309239"/>
                <a:gd name="connsiteY9" fmla="*/ 220302 h 577355"/>
                <a:gd name="connsiteX10" fmla="*/ 0 w 309239"/>
                <a:gd name="connsiteY10" fmla="*/ 220302 h 577355"/>
                <a:gd name="connsiteX11" fmla="*/ 0 w 309239"/>
                <a:gd name="connsiteY11" fmla="*/ 324742 h 577355"/>
                <a:gd name="connsiteX12" fmla="*/ 91711 w 309239"/>
                <a:gd name="connsiteY12" fmla="*/ 324742 h 577355"/>
                <a:gd name="connsiteX13" fmla="*/ 91711 w 309239"/>
                <a:gd name="connsiteY13" fmla="*/ 577355 h 577355"/>
                <a:gd name="connsiteX14" fmla="*/ 204636 w 309239"/>
                <a:gd name="connsiteY14" fmla="*/ 577355 h 577355"/>
                <a:gd name="connsiteX15" fmla="*/ 204636 w 309239"/>
                <a:gd name="connsiteY15" fmla="*/ 324742 h 577355"/>
                <a:gd name="connsiteX16" fmla="*/ 289004 w 309239"/>
                <a:gd name="connsiteY16" fmla="*/ 324742 h 57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9239" h="577355">
                  <a:moveTo>
                    <a:pt x="289004" y="324742"/>
                  </a:moveTo>
                  <a:lnTo>
                    <a:pt x="304996" y="220302"/>
                  </a:lnTo>
                  <a:lnTo>
                    <a:pt x="204800" y="220302"/>
                  </a:lnTo>
                  <a:lnTo>
                    <a:pt x="204800" y="152417"/>
                  </a:lnTo>
                  <a:cubicBezTo>
                    <a:pt x="204800" y="123859"/>
                    <a:pt x="218834" y="95954"/>
                    <a:pt x="263710" y="95954"/>
                  </a:cubicBezTo>
                  <a:lnTo>
                    <a:pt x="309239" y="95954"/>
                  </a:lnTo>
                  <a:lnTo>
                    <a:pt x="309239" y="7017"/>
                  </a:lnTo>
                  <a:cubicBezTo>
                    <a:pt x="309239" y="7017"/>
                    <a:pt x="267953" y="0"/>
                    <a:pt x="228299" y="0"/>
                  </a:cubicBezTo>
                  <a:cubicBezTo>
                    <a:pt x="145726" y="0"/>
                    <a:pt x="91711" y="50098"/>
                    <a:pt x="91711" y="140667"/>
                  </a:cubicBezTo>
                  <a:lnTo>
                    <a:pt x="91711" y="220302"/>
                  </a:lnTo>
                  <a:lnTo>
                    <a:pt x="0" y="220302"/>
                  </a:lnTo>
                  <a:lnTo>
                    <a:pt x="0" y="324742"/>
                  </a:lnTo>
                  <a:lnTo>
                    <a:pt x="91711" y="324742"/>
                  </a:lnTo>
                  <a:lnTo>
                    <a:pt x="91711" y="577355"/>
                  </a:lnTo>
                  <a:lnTo>
                    <a:pt x="204636" y="577355"/>
                  </a:lnTo>
                  <a:lnTo>
                    <a:pt x="204636" y="324742"/>
                  </a:lnTo>
                  <a:lnTo>
                    <a:pt x="289004" y="324742"/>
                  </a:lnTo>
                  <a:close/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rgbClr val="555050"/>
                </a:solidFill>
              </a:endParaRPr>
            </a:p>
          </p:txBody>
        </p:sp>
        <p:sp>
          <p:nvSpPr>
            <p:cNvPr id="115" name="Retângulo 62">
              <a:extLst>
                <a:ext uri="{FF2B5EF4-FFF2-40B4-BE49-F238E27FC236}">
                  <a16:creationId xmlns:a16="http://schemas.microsoft.com/office/drawing/2014/main" id="{8357E4C8-DB90-16A1-110D-98B9811B2A8F}"/>
                </a:ext>
              </a:extLst>
            </p:cNvPr>
            <p:cNvSpPr/>
            <p:nvPr/>
          </p:nvSpPr>
          <p:spPr>
            <a:xfrm>
              <a:off x="10705476" y="3797358"/>
              <a:ext cx="2564646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facebook.com/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27A87E3-C117-6AD5-BA41-4EF0612CC8CB}"/>
              </a:ext>
            </a:extLst>
          </p:cNvPr>
          <p:cNvGrpSpPr/>
          <p:nvPr/>
        </p:nvGrpSpPr>
        <p:grpSpPr>
          <a:xfrm>
            <a:off x="10672268" y="4285032"/>
            <a:ext cx="3211918" cy="328137"/>
            <a:chOff x="10135240" y="4499469"/>
            <a:chExt cx="3211918" cy="32813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998F49B-8D79-CD45-068F-71B986A0875F}"/>
                </a:ext>
              </a:extLst>
            </p:cNvPr>
            <p:cNvGrpSpPr/>
            <p:nvPr/>
          </p:nvGrpSpPr>
          <p:grpSpPr>
            <a:xfrm>
              <a:off x="10135240" y="4499469"/>
              <a:ext cx="328137" cy="328137"/>
              <a:chOff x="11970542" y="4229101"/>
              <a:chExt cx="328137" cy="328137"/>
            </a:xfrm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2055B93C-762C-DBFB-8546-CE93A6631C95}"/>
                  </a:ext>
                </a:extLst>
              </p:cNvPr>
              <p:cNvSpPr/>
              <p:nvPr/>
            </p:nvSpPr>
            <p:spPr>
              <a:xfrm>
                <a:off x="11970542" y="4229101"/>
                <a:ext cx="328137" cy="328137"/>
              </a:xfrm>
              <a:prstGeom prst="roundRect">
                <a:avLst>
                  <a:gd name="adj" fmla="val 27605"/>
                </a:avLst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>
                  <a:solidFill>
                    <a:srgbClr val="555050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DC18CA9-358E-BECA-6671-A3471544B92F}"/>
                  </a:ext>
                </a:extLst>
              </p:cNvPr>
              <p:cNvGrpSpPr/>
              <p:nvPr/>
            </p:nvGrpSpPr>
            <p:grpSpPr>
              <a:xfrm>
                <a:off x="12052497" y="4273653"/>
                <a:ext cx="201416" cy="204320"/>
                <a:chOff x="12066785" y="4302536"/>
                <a:chExt cx="158553" cy="160840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18F086DD-6F70-3421-DF0B-F7F994D929F5}"/>
                    </a:ext>
                  </a:extLst>
                </p:cNvPr>
                <p:cNvSpPr/>
                <p:nvPr/>
              </p:nvSpPr>
              <p:spPr>
                <a:xfrm>
                  <a:off x="12066785" y="4333020"/>
                  <a:ext cx="130356" cy="130356"/>
                </a:xfrm>
                <a:prstGeom prst="ellipse">
                  <a:avLst/>
                </a:prstGeom>
                <a:noFill/>
                <a:ln w="19050" cap="flat">
                  <a:solidFill>
                    <a:srgbClr val="555050"/>
                  </a:soli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pt-BR">
                    <a:solidFill>
                      <a:srgbClr val="55505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C6196334-CD89-231F-0AC1-754816B6ACCC}"/>
                    </a:ext>
                  </a:extLst>
                </p:cNvPr>
                <p:cNvSpPr/>
                <p:nvPr/>
              </p:nvSpPr>
              <p:spPr>
                <a:xfrm>
                  <a:off x="12189584" y="4302536"/>
                  <a:ext cx="35754" cy="35754"/>
                </a:xfrm>
                <a:custGeom>
                  <a:avLst/>
                  <a:gdLst>
                    <a:gd name="connsiteX0" fmla="*/ 33780 w 67560"/>
                    <a:gd name="connsiteY0" fmla="*/ 0 h 67559"/>
                    <a:gd name="connsiteX1" fmla="*/ 0 w 67560"/>
                    <a:gd name="connsiteY1" fmla="*/ 33780 h 67559"/>
                    <a:gd name="connsiteX2" fmla="*/ 33780 w 67560"/>
                    <a:gd name="connsiteY2" fmla="*/ 67559 h 67559"/>
                    <a:gd name="connsiteX3" fmla="*/ 67559 w 67560"/>
                    <a:gd name="connsiteY3" fmla="*/ 33780 h 67559"/>
                    <a:gd name="connsiteX4" fmla="*/ 33780 w 67560"/>
                    <a:gd name="connsiteY4" fmla="*/ 0 h 67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560" h="67559">
                      <a:moveTo>
                        <a:pt x="33780" y="0"/>
                      </a:moveTo>
                      <a:cubicBezTo>
                        <a:pt x="15013" y="0"/>
                        <a:pt x="0" y="15176"/>
                        <a:pt x="0" y="33780"/>
                      </a:cubicBezTo>
                      <a:cubicBezTo>
                        <a:pt x="0" y="52546"/>
                        <a:pt x="15176" y="67559"/>
                        <a:pt x="33780" y="67559"/>
                      </a:cubicBezTo>
                      <a:cubicBezTo>
                        <a:pt x="52546" y="67559"/>
                        <a:pt x="67559" y="52383"/>
                        <a:pt x="67559" y="33780"/>
                      </a:cubicBezTo>
                      <a:cubicBezTo>
                        <a:pt x="67723" y="15176"/>
                        <a:pt x="52546" y="0"/>
                        <a:pt x="33780" y="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55505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>
                    <a:solidFill>
                      <a:srgbClr val="555050"/>
                    </a:solidFill>
                  </a:endParaRPr>
                </a:p>
              </p:txBody>
            </p:sp>
          </p:grpSp>
        </p:grpSp>
        <p:sp>
          <p:nvSpPr>
            <p:cNvPr id="116" name="Retângulo 63">
              <a:extLst>
                <a:ext uri="{FF2B5EF4-FFF2-40B4-BE49-F238E27FC236}">
                  <a16:creationId xmlns:a16="http://schemas.microsoft.com/office/drawing/2014/main" id="{6B7ADBF5-D991-8474-4BC4-BCECA219FD2C}"/>
                </a:ext>
              </a:extLst>
            </p:cNvPr>
            <p:cNvSpPr/>
            <p:nvPr/>
          </p:nvSpPr>
          <p:spPr>
            <a:xfrm>
              <a:off x="10705476" y="4518882"/>
              <a:ext cx="2641682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instagram.com/ 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78751F4-B910-4345-96EF-425D36F7F7D4}"/>
              </a:ext>
            </a:extLst>
          </p:cNvPr>
          <p:cNvGrpSpPr/>
          <p:nvPr/>
        </p:nvGrpSpPr>
        <p:grpSpPr>
          <a:xfrm>
            <a:off x="10630343" y="4919923"/>
            <a:ext cx="3253843" cy="304654"/>
            <a:chOff x="10093315" y="5228715"/>
            <a:chExt cx="3253843" cy="30465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47512E-9AAA-E559-32E2-FF68CAC8FFD0}"/>
                </a:ext>
              </a:extLst>
            </p:cNvPr>
            <p:cNvSpPr/>
            <p:nvPr/>
          </p:nvSpPr>
          <p:spPr>
            <a:xfrm>
              <a:off x="10093315" y="5228715"/>
              <a:ext cx="370062" cy="304654"/>
            </a:xfrm>
            <a:custGeom>
              <a:avLst/>
              <a:gdLst>
                <a:gd name="connsiteX0" fmla="*/ 698562 w 701498"/>
                <a:gd name="connsiteY0" fmla="*/ 69299 h 577507"/>
                <a:gd name="connsiteX1" fmla="*/ 627575 w 701498"/>
                <a:gd name="connsiteY1" fmla="*/ 89534 h 577507"/>
                <a:gd name="connsiteX2" fmla="*/ 662497 w 701498"/>
                <a:gd name="connsiteY2" fmla="*/ 58528 h 577507"/>
                <a:gd name="connsiteX3" fmla="*/ 685996 w 701498"/>
                <a:gd name="connsiteY3" fmla="*/ 15610 h 577507"/>
                <a:gd name="connsiteX4" fmla="*/ 685833 w 701498"/>
                <a:gd name="connsiteY4" fmla="*/ 11857 h 577507"/>
                <a:gd name="connsiteX5" fmla="*/ 682080 w 701498"/>
                <a:gd name="connsiteY5" fmla="*/ 12183 h 577507"/>
                <a:gd name="connsiteX6" fmla="*/ 597875 w 701498"/>
                <a:gd name="connsiteY6" fmla="*/ 44331 h 577507"/>
                <a:gd name="connsiteX7" fmla="*/ 592001 w 701498"/>
                <a:gd name="connsiteY7" fmla="*/ 42862 h 577507"/>
                <a:gd name="connsiteX8" fmla="*/ 584657 w 701498"/>
                <a:gd name="connsiteY8" fmla="*/ 35356 h 577507"/>
                <a:gd name="connsiteX9" fmla="*/ 543860 w 701498"/>
                <a:gd name="connsiteY9" fmla="*/ 10388 h 577507"/>
                <a:gd name="connsiteX10" fmla="*/ 481360 w 701498"/>
                <a:gd name="connsiteY10" fmla="*/ 270 h 577507"/>
                <a:gd name="connsiteX11" fmla="*/ 422123 w 701498"/>
                <a:gd name="connsiteY11" fmla="*/ 17079 h 577507"/>
                <a:gd name="connsiteX12" fmla="*/ 374309 w 701498"/>
                <a:gd name="connsiteY12" fmla="*/ 56081 h 577507"/>
                <a:gd name="connsiteX13" fmla="*/ 345751 w 701498"/>
                <a:gd name="connsiteY13" fmla="*/ 113359 h 577507"/>
                <a:gd name="connsiteX14" fmla="*/ 344283 w 701498"/>
                <a:gd name="connsiteY14" fmla="*/ 173738 h 577507"/>
                <a:gd name="connsiteX15" fmla="*/ 341345 w 701498"/>
                <a:gd name="connsiteY15" fmla="*/ 177165 h 577507"/>
                <a:gd name="connsiteX16" fmla="*/ 52341 w 701498"/>
                <a:gd name="connsiteY16" fmla="*/ 30134 h 577507"/>
                <a:gd name="connsiteX17" fmla="*/ 44345 w 701498"/>
                <a:gd name="connsiteY17" fmla="*/ 30460 h 577507"/>
                <a:gd name="connsiteX18" fmla="*/ 69313 w 701498"/>
                <a:gd name="connsiteY18" fmla="*/ 203602 h 577507"/>
                <a:gd name="connsiteX19" fmla="*/ 87100 w 701498"/>
                <a:gd name="connsiteY19" fmla="*/ 219267 h 577507"/>
                <a:gd name="connsiteX20" fmla="*/ 31290 w 701498"/>
                <a:gd name="connsiteY20" fmla="*/ 203602 h 577507"/>
                <a:gd name="connsiteX21" fmla="*/ 25905 w 701498"/>
                <a:gd name="connsiteY21" fmla="*/ 206539 h 577507"/>
                <a:gd name="connsiteX22" fmla="*/ 26884 w 701498"/>
                <a:gd name="connsiteY22" fmla="*/ 223021 h 577507"/>
                <a:gd name="connsiteX23" fmla="*/ 118269 w 701498"/>
                <a:gd name="connsiteY23" fmla="*/ 341168 h 577507"/>
                <a:gd name="connsiteX24" fmla="*/ 136872 w 701498"/>
                <a:gd name="connsiteY24" fmla="*/ 346880 h 577507"/>
                <a:gd name="connsiteX25" fmla="*/ 82204 w 701498"/>
                <a:gd name="connsiteY25" fmla="*/ 348511 h 577507"/>
                <a:gd name="connsiteX26" fmla="*/ 78288 w 701498"/>
                <a:gd name="connsiteY26" fmla="*/ 353570 h 577507"/>
                <a:gd name="connsiteX27" fmla="*/ 193172 w 701498"/>
                <a:gd name="connsiteY27" fmla="*/ 449851 h 577507"/>
                <a:gd name="connsiteX28" fmla="*/ 208837 w 701498"/>
                <a:gd name="connsiteY28" fmla="*/ 451972 h 577507"/>
                <a:gd name="connsiteX29" fmla="*/ 207858 w 701498"/>
                <a:gd name="connsiteY29" fmla="*/ 452951 h 577507"/>
                <a:gd name="connsiteX30" fmla="*/ 129365 w 701498"/>
                <a:gd name="connsiteY30" fmla="*/ 494564 h 577507"/>
                <a:gd name="connsiteX31" fmla="*/ 10239 w 701498"/>
                <a:gd name="connsiteY31" fmla="*/ 509903 h 577507"/>
                <a:gd name="connsiteX32" fmla="*/ 774 w 701498"/>
                <a:gd name="connsiteY32" fmla="*/ 509903 h 577507"/>
                <a:gd name="connsiteX33" fmla="*/ 2569 w 701498"/>
                <a:gd name="connsiteY33" fmla="*/ 514146 h 577507"/>
                <a:gd name="connsiteX34" fmla="*/ 27374 w 701498"/>
                <a:gd name="connsiteY34" fmla="*/ 528833 h 577507"/>
                <a:gd name="connsiteX35" fmla="*/ 107009 w 701498"/>
                <a:gd name="connsiteY35" fmla="*/ 560654 h 577507"/>
                <a:gd name="connsiteX36" fmla="*/ 519056 w 701498"/>
                <a:gd name="connsiteY36" fmla="*/ 464374 h 577507"/>
                <a:gd name="connsiteX37" fmla="*/ 633124 w 701498"/>
                <a:gd name="connsiteY37" fmla="*/ 148934 h 577507"/>
                <a:gd name="connsiteX38" fmla="*/ 641609 w 701498"/>
                <a:gd name="connsiteY38" fmla="*/ 139469 h 577507"/>
                <a:gd name="connsiteX39" fmla="*/ 697746 w 701498"/>
                <a:gd name="connsiteY39" fmla="*/ 81211 h 577507"/>
                <a:gd name="connsiteX40" fmla="*/ 701499 w 701498"/>
                <a:gd name="connsiteY40" fmla="*/ 70115 h 577507"/>
                <a:gd name="connsiteX41" fmla="*/ 701499 w 701498"/>
                <a:gd name="connsiteY41" fmla="*/ 69462 h 577507"/>
                <a:gd name="connsiteX42" fmla="*/ 698562 w 701498"/>
                <a:gd name="connsiteY42" fmla="*/ 69299 h 57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1498" h="577507">
                  <a:moveTo>
                    <a:pt x="698562" y="69299"/>
                  </a:moveTo>
                  <a:cubicBezTo>
                    <a:pt x="676205" y="79416"/>
                    <a:pt x="651727" y="85454"/>
                    <a:pt x="627575" y="89534"/>
                  </a:cubicBezTo>
                  <a:cubicBezTo>
                    <a:pt x="638998" y="87576"/>
                    <a:pt x="655807" y="67014"/>
                    <a:pt x="662497" y="58528"/>
                  </a:cubicBezTo>
                  <a:cubicBezTo>
                    <a:pt x="672778" y="45800"/>
                    <a:pt x="681264" y="31276"/>
                    <a:pt x="685996" y="15610"/>
                  </a:cubicBezTo>
                  <a:cubicBezTo>
                    <a:pt x="686649" y="14305"/>
                    <a:pt x="687139" y="12836"/>
                    <a:pt x="685833" y="11857"/>
                  </a:cubicBezTo>
                  <a:cubicBezTo>
                    <a:pt x="684364" y="11204"/>
                    <a:pt x="683222" y="11530"/>
                    <a:pt x="682080" y="12183"/>
                  </a:cubicBezTo>
                  <a:cubicBezTo>
                    <a:pt x="655317" y="26544"/>
                    <a:pt x="627575" y="36988"/>
                    <a:pt x="597875" y="44331"/>
                  </a:cubicBezTo>
                  <a:cubicBezTo>
                    <a:pt x="595427" y="44984"/>
                    <a:pt x="593632" y="44331"/>
                    <a:pt x="592001" y="42862"/>
                  </a:cubicBezTo>
                  <a:cubicBezTo>
                    <a:pt x="589553" y="40088"/>
                    <a:pt x="587268" y="37477"/>
                    <a:pt x="584657" y="35356"/>
                  </a:cubicBezTo>
                  <a:cubicBezTo>
                    <a:pt x="572255" y="24749"/>
                    <a:pt x="558874" y="16426"/>
                    <a:pt x="543860" y="10388"/>
                  </a:cubicBezTo>
                  <a:cubicBezTo>
                    <a:pt x="524115" y="2392"/>
                    <a:pt x="502574" y="-1035"/>
                    <a:pt x="481360" y="270"/>
                  </a:cubicBezTo>
                  <a:cubicBezTo>
                    <a:pt x="460635" y="1576"/>
                    <a:pt x="440400" y="7451"/>
                    <a:pt x="422123" y="17079"/>
                  </a:cubicBezTo>
                  <a:cubicBezTo>
                    <a:pt x="403683" y="26707"/>
                    <a:pt x="387364" y="40088"/>
                    <a:pt x="374309" y="56081"/>
                  </a:cubicBezTo>
                  <a:cubicBezTo>
                    <a:pt x="360765" y="72726"/>
                    <a:pt x="350810" y="92471"/>
                    <a:pt x="345751" y="113359"/>
                  </a:cubicBezTo>
                  <a:cubicBezTo>
                    <a:pt x="340856" y="133431"/>
                    <a:pt x="341182" y="153340"/>
                    <a:pt x="344283" y="173738"/>
                  </a:cubicBezTo>
                  <a:cubicBezTo>
                    <a:pt x="344772" y="177165"/>
                    <a:pt x="344446" y="177492"/>
                    <a:pt x="341345" y="177165"/>
                  </a:cubicBezTo>
                  <a:cubicBezTo>
                    <a:pt x="225809" y="160031"/>
                    <a:pt x="130018" y="118581"/>
                    <a:pt x="52341" y="30134"/>
                  </a:cubicBezTo>
                  <a:cubicBezTo>
                    <a:pt x="48914" y="26217"/>
                    <a:pt x="47119" y="26217"/>
                    <a:pt x="44345" y="30460"/>
                  </a:cubicBezTo>
                  <a:cubicBezTo>
                    <a:pt x="10402" y="81374"/>
                    <a:pt x="26884" y="163294"/>
                    <a:pt x="69313" y="203602"/>
                  </a:cubicBezTo>
                  <a:cubicBezTo>
                    <a:pt x="75024" y="208987"/>
                    <a:pt x="80736" y="214372"/>
                    <a:pt x="87100" y="219267"/>
                  </a:cubicBezTo>
                  <a:cubicBezTo>
                    <a:pt x="84815" y="219757"/>
                    <a:pt x="56584" y="216656"/>
                    <a:pt x="31290" y="203602"/>
                  </a:cubicBezTo>
                  <a:cubicBezTo>
                    <a:pt x="27863" y="201480"/>
                    <a:pt x="26231" y="202622"/>
                    <a:pt x="25905" y="206539"/>
                  </a:cubicBezTo>
                  <a:cubicBezTo>
                    <a:pt x="25579" y="212087"/>
                    <a:pt x="26068" y="217146"/>
                    <a:pt x="26884" y="223021"/>
                  </a:cubicBezTo>
                  <a:cubicBezTo>
                    <a:pt x="33411" y="274751"/>
                    <a:pt x="69149" y="322565"/>
                    <a:pt x="118269" y="341168"/>
                  </a:cubicBezTo>
                  <a:cubicBezTo>
                    <a:pt x="124143" y="343616"/>
                    <a:pt x="130508" y="345737"/>
                    <a:pt x="136872" y="346880"/>
                  </a:cubicBezTo>
                  <a:cubicBezTo>
                    <a:pt x="125775" y="349327"/>
                    <a:pt x="114189" y="351122"/>
                    <a:pt x="82204" y="348511"/>
                  </a:cubicBezTo>
                  <a:cubicBezTo>
                    <a:pt x="78288" y="347696"/>
                    <a:pt x="76656" y="349817"/>
                    <a:pt x="78288" y="353570"/>
                  </a:cubicBezTo>
                  <a:cubicBezTo>
                    <a:pt x="102276" y="419171"/>
                    <a:pt x="154333" y="438754"/>
                    <a:pt x="193172" y="449851"/>
                  </a:cubicBezTo>
                  <a:cubicBezTo>
                    <a:pt x="198394" y="450830"/>
                    <a:pt x="203616" y="450830"/>
                    <a:pt x="208837" y="451972"/>
                  </a:cubicBezTo>
                  <a:cubicBezTo>
                    <a:pt x="208511" y="452462"/>
                    <a:pt x="208185" y="452462"/>
                    <a:pt x="207858" y="452951"/>
                  </a:cubicBezTo>
                  <a:cubicBezTo>
                    <a:pt x="194967" y="472697"/>
                    <a:pt x="150253" y="487220"/>
                    <a:pt x="129365" y="494564"/>
                  </a:cubicBezTo>
                  <a:cubicBezTo>
                    <a:pt x="91506" y="507782"/>
                    <a:pt x="50220" y="513820"/>
                    <a:pt x="10239" y="509903"/>
                  </a:cubicBezTo>
                  <a:cubicBezTo>
                    <a:pt x="3875" y="508924"/>
                    <a:pt x="2406" y="509088"/>
                    <a:pt x="774" y="509903"/>
                  </a:cubicBezTo>
                  <a:cubicBezTo>
                    <a:pt x="-1021" y="511046"/>
                    <a:pt x="611" y="512514"/>
                    <a:pt x="2569" y="514146"/>
                  </a:cubicBezTo>
                  <a:cubicBezTo>
                    <a:pt x="10728" y="519532"/>
                    <a:pt x="18888" y="524264"/>
                    <a:pt x="27374" y="528833"/>
                  </a:cubicBezTo>
                  <a:cubicBezTo>
                    <a:pt x="52831" y="542378"/>
                    <a:pt x="79267" y="552985"/>
                    <a:pt x="107009" y="560654"/>
                  </a:cubicBezTo>
                  <a:cubicBezTo>
                    <a:pt x="250287" y="600146"/>
                    <a:pt x="411516" y="571098"/>
                    <a:pt x="519056" y="464374"/>
                  </a:cubicBezTo>
                  <a:cubicBezTo>
                    <a:pt x="603424" y="380496"/>
                    <a:pt x="633124" y="264797"/>
                    <a:pt x="633124" y="148934"/>
                  </a:cubicBezTo>
                  <a:cubicBezTo>
                    <a:pt x="633124" y="144365"/>
                    <a:pt x="638509" y="141917"/>
                    <a:pt x="641609" y="139469"/>
                  </a:cubicBezTo>
                  <a:cubicBezTo>
                    <a:pt x="663640" y="122987"/>
                    <a:pt x="681264" y="103242"/>
                    <a:pt x="697746" y="81211"/>
                  </a:cubicBezTo>
                  <a:cubicBezTo>
                    <a:pt x="701499" y="76316"/>
                    <a:pt x="701499" y="71910"/>
                    <a:pt x="701499" y="70115"/>
                  </a:cubicBezTo>
                  <a:cubicBezTo>
                    <a:pt x="701499" y="69788"/>
                    <a:pt x="701499" y="69462"/>
                    <a:pt x="701499" y="69462"/>
                  </a:cubicBezTo>
                  <a:cubicBezTo>
                    <a:pt x="701499" y="67504"/>
                    <a:pt x="701499" y="67993"/>
                    <a:pt x="698562" y="69299"/>
                  </a:cubicBezTo>
                  <a:close/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rgbClr val="555050"/>
                </a:solidFill>
              </a:endParaRPr>
            </a:p>
          </p:txBody>
        </p:sp>
        <p:sp>
          <p:nvSpPr>
            <p:cNvPr id="117" name="Retângulo 64">
              <a:extLst>
                <a:ext uri="{FF2B5EF4-FFF2-40B4-BE49-F238E27FC236}">
                  <a16:creationId xmlns:a16="http://schemas.microsoft.com/office/drawing/2014/main" id="{89D17120-BF53-2C2A-8FC5-8DBA8DEE7DF7}"/>
                </a:ext>
              </a:extLst>
            </p:cNvPr>
            <p:cNvSpPr/>
            <p:nvPr/>
          </p:nvSpPr>
          <p:spPr>
            <a:xfrm>
              <a:off x="10705476" y="5236387"/>
              <a:ext cx="2641682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twitter.com/ 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B1B05F3-97ED-6994-3106-FB84127A81F0}"/>
              </a:ext>
            </a:extLst>
          </p:cNvPr>
          <p:cNvGrpSpPr/>
          <p:nvPr/>
        </p:nvGrpSpPr>
        <p:grpSpPr>
          <a:xfrm>
            <a:off x="10658811" y="6952494"/>
            <a:ext cx="3566447" cy="289310"/>
            <a:chOff x="10121783" y="7448195"/>
            <a:chExt cx="3566447" cy="28931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983923-8F4E-7823-256B-BBDB39FA06C1}"/>
                </a:ext>
              </a:extLst>
            </p:cNvPr>
            <p:cNvSpPr/>
            <p:nvPr/>
          </p:nvSpPr>
          <p:spPr>
            <a:xfrm>
              <a:off x="10121783" y="7473269"/>
              <a:ext cx="341594" cy="239163"/>
            </a:xfrm>
            <a:custGeom>
              <a:avLst/>
              <a:gdLst>
                <a:gd name="connsiteX0" fmla="*/ 586657 w 586657"/>
                <a:gd name="connsiteY0" fmla="*/ 128754 h 410741"/>
                <a:gd name="connsiteX1" fmla="*/ 457903 w 586657"/>
                <a:gd name="connsiteY1" fmla="*/ 0 h 410741"/>
                <a:gd name="connsiteX2" fmla="*/ 128755 w 586657"/>
                <a:gd name="connsiteY2" fmla="*/ 0 h 410741"/>
                <a:gd name="connsiteX3" fmla="*/ 0 w 586657"/>
                <a:gd name="connsiteY3" fmla="*/ 128754 h 410741"/>
                <a:gd name="connsiteX4" fmla="*/ 0 w 586657"/>
                <a:gd name="connsiteY4" fmla="*/ 281987 h 410741"/>
                <a:gd name="connsiteX5" fmla="*/ 128755 w 586657"/>
                <a:gd name="connsiteY5" fmla="*/ 410741 h 410741"/>
                <a:gd name="connsiteX6" fmla="*/ 457903 w 586657"/>
                <a:gd name="connsiteY6" fmla="*/ 410741 h 410741"/>
                <a:gd name="connsiteX7" fmla="*/ 586657 w 586657"/>
                <a:gd name="connsiteY7" fmla="*/ 281987 h 410741"/>
                <a:gd name="connsiteX8" fmla="*/ 586657 w 586657"/>
                <a:gd name="connsiteY8" fmla="*/ 128754 h 410741"/>
                <a:gd name="connsiteX9" fmla="*/ 393117 w 586657"/>
                <a:gd name="connsiteY9" fmla="*/ 216875 h 410741"/>
                <a:gd name="connsiteX10" fmla="*/ 245433 w 586657"/>
                <a:gd name="connsiteY10" fmla="*/ 289983 h 410741"/>
                <a:gd name="connsiteX11" fmla="*/ 219976 w 586657"/>
                <a:gd name="connsiteY11" fmla="*/ 282313 h 410741"/>
                <a:gd name="connsiteX12" fmla="*/ 219976 w 586657"/>
                <a:gd name="connsiteY12" fmla="*/ 132344 h 410741"/>
                <a:gd name="connsiteX13" fmla="*/ 245596 w 586657"/>
                <a:gd name="connsiteY13" fmla="*/ 124838 h 410741"/>
                <a:gd name="connsiteX14" fmla="*/ 386916 w 586657"/>
                <a:gd name="connsiteY14" fmla="*/ 201699 h 410741"/>
                <a:gd name="connsiteX15" fmla="*/ 393117 w 586657"/>
                <a:gd name="connsiteY15" fmla="*/ 216875 h 41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6657" h="410741">
                  <a:moveTo>
                    <a:pt x="586657" y="128754"/>
                  </a:moveTo>
                  <a:cubicBezTo>
                    <a:pt x="586657" y="57605"/>
                    <a:pt x="529052" y="0"/>
                    <a:pt x="457903" y="0"/>
                  </a:cubicBezTo>
                  <a:lnTo>
                    <a:pt x="128755" y="0"/>
                  </a:lnTo>
                  <a:cubicBezTo>
                    <a:pt x="57605" y="0"/>
                    <a:pt x="0" y="57605"/>
                    <a:pt x="0" y="128754"/>
                  </a:cubicBezTo>
                  <a:lnTo>
                    <a:pt x="0" y="281987"/>
                  </a:lnTo>
                  <a:cubicBezTo>
                    <a:pt x="0" y="353136"/>
                    <a:pt x="57605" y="410741"/>
                    <a:pt x="128755" y="410741"/>
                  </a:cubicBezTo>
                  <a:lnTo>
                    <a:pt x="457903" y="410741"/>
                  </a:lnTo>
                  <a:cubicBezTo>
                    <a:pt x="529052" y="410741"/>
                    <a:pt x="586657" y="353136"/>
                    <a:pt x="586657" y="281987"/>
                  </a:cubicBezTo>
                  <a:lnTo>
                    <a:pt x="586657" y="128754"/>
                  </a:lnTo>
                  <a:close/>
                  <a:moveTo>
                    <a:pt x="393117" y="216875"/>
                  </a:moveTo>
                  <a:lnTo>
                    <a:pt x="245433" y="289983"/>
                  </a:lnTo>
                  <a:cubicBezTo>
                    <a:pt x="239722" y="293084"/>
                    <a:pt x="219976" y="289004"/>
                    <a:pt x="219976" y="282313"/>
                  </a:cubicBezTo>
                  <a:lnTo>
                    <a:pt x="219976" y="132344"/>
                  </a:lnTo>
                  <a:cubicBezTo>
                    <a:pt x="219976" y="125654"/>
                    <a:pt x="239722" y="121574"/>
                    <a:pt x="245596" y="124838"/>
                  </a:cubicBezTo>
                  <a:lnTo>
                    <a:pt x="386916" y="201699"/>
                  </a:lnTo>
                  <a:cubicBezTo>
                    <a:pt x="392791" y="204963"/>
                    <a:pt x="398992" y="213612"/>
                    <a:pt x="393117" y="216875"/>
                  </a:cubicBezTo>
                  <a:close/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rgbClr val="555050"/>
                </a:solidFill>
              </a:endParaRPr>
            </a:p>
          </p:txBody>
        </p:sp>
        <p:sp>
          <p:nvSpPr>
            <p:cNvPr id="118" name="Retângulo 65">
              <a:extLst>
                <a:ext uri="{FF2B5EF4-FFF2-40B4-BE49-F238E27FC236}">
                  <a16:creationId xmlns:a16="http://schemas.microsoft.com/office/drawing/2014/main" id="{6906B516-1E36-4E56-70BC-4E7937A9AC15}"/>
                </a:ext>
              </a:extLst>
            </p:cNvPr>
            <p:cNvSpPr/>
            <p:nvPr/>
          </p:nvSpPr>
          <p:spPr>
            <a:xfrm>
              <a:off x="10705476" y="7448195"/>
              <a:ext cx="2982754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youtube.com/ 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9E3197D-ECED-7319-2331-2FCDCB6F52D8}"/>
              </a:ext>
            </a:extLst>
          </p:cNvPr>
          <p:cNvGrpSpPr/>
          <p:nvPr/>
        </p:nvGrpSpPr>
        <p:grpSpPr>
          <a:xfrm>
            <a:off x="10662973" y="2408349"/>
            <a:ext cx="3687586" cy="289310"/>
            <a:chOff x="10125945" y="2408349"/>
            <a:chExt cx="3687586" cy="289310"/>
          </a:xfrm>
        </p:grpSpPr>
        <p:grpSp>
          <p:nvGrpSpPr>
            <p:cNvPr id="33" name="Agrupar 267">
              <a:extLst>
                <a:ext uri="{FF2B5EF4-FFF2-40B4-BE49-F238E27FC236}">
                  <a16:creationId xmlns:a16="http://schemas.microsoft.com/office/drawing/2014/main" id="{09034E6A-E8ED-EB25-D67A-F09A8DEE26D5}"/>
                </a:ext>
              </a:extLst>
            </p:cNvPr>
            <p:cNvGrpSpPr/>
            <p:nvPr/>
          </p:nvGrpSpPr>
          <p:grpSpPr>
            <a:xfrm>
              <a:off x="10125945" y="2440527"/>
              <a:ext cx="337432" cy="224954"/>
              <a:chOff x="14894292" y="3979863"/>
              <a:chExt cx="561975" cy="374650"/>
            </a:xfrm>
          </p:grpSpPr>
          <p:sp>
            <p:nvSpPr>
              <p:cNvPr id="34" name="Freeform 414">
                <a:extLst>
                  <a:ext uri="{FF2B5EF4-FFF2-40B4-BE49-F238E27FC236}">
                    <a16:creationId xmlns:a16="http://schemas.microsoft.com/office/drawing/2014/main" id="{FE046AEC-1844-CED9-B2D2-34B05675B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94292" y="3979863"/>
                <a:ext cx="561975" cy="374650"/>
              </a:xfrm>
              <a:custGeom>
                <a:avLst/>
                <a:gdLst>
                  <a:gd name="T0" fmla="*/ 0 w 176"/>
                  <a:gd name="T1" fmla="*/ 12 h 116"/>
                  <a:gd name="T2" fmla="*/ 12 w 176"/>
                  <a:gd name="T3" fmla="*/ 0 h 116"/>
                  <a:gd name="T4" fmla="*/ 164 w 176"/>
                  <a:gd name="T5" fmla="*/ 0 h 116"/>
                  <a:gd name="T6" fmla="*/ 176 w 176"/>
                  <a:gd name="T7" fmla="*/ 12 h 116"/>
                  <a:gd name="T8" fmla="*/ 176 w 176"/>
                  <a:gd name="T9" fmla="*/ 104 h 116"/>
                  <a:gd name="T10" fmla="*/ 164 w 176"/>
                  <a:gd name="T11" fmla="*/ 116 h 116"/>
                  <a:gd name="T12" fmla="*/ 12 w 176"/>
                  <a:gd name="T13" fmla="*/ 116 h 116"/>
                  <a:gd name="T14" fmla="*/ 0 w 176"/>
                  <a:gd name="T15" fmla="*/ 104 h 116"/>
                  <a:gd name="T16" fmla="*/ 0 w 176"/>
                  <a:gd name="T17" fmla="*/ 1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116">
                    <a:moveTo>
                      <a:pt x="0" y="12"/>
                    </a:moveTo>
                    <a:cubicBezTo>
                      <a:pt x="0" y="5"/>
                      <a:pt x="5" y="0"/>
                      <a:pt x="12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71" y="0"/>
                      <a:pt x="176" y="5"/>
                      <a:pt x="176" y="12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76" y="111"/>
                      <a:pt x="171" y="116"/>
                      <a:pt x="164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5" y="116"/>
                      <a:pt x="0" y="111"/>
                      <a:pt x="0" y="104"/>
                    </a:cubicBezTo>
                    <a:lnTo>
                      <a:pt x="0" y="1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5" name="Freeform 415">
                <a:extLst>
                  <a:ext uri="{FF2B5EF4-FFF2-40B4-BE49-F238E27FC236}">
                    <a16:creationId xmlns:a16="http://schemas.microsoft.com/office/drawing/2014/main" id="{4D108D3C-DC94-C941-D9E4-B05B3B05B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5092" y="4030663"/>
                <a:ext cx="460375" cy="193675"/>
              </a:xfrm>
              <a:custGeom>
                <a:avLst/>
                <a:gdLst>
                  <a:gd name="T0" fmla="*/ 144 w 144"/>
                  <a:gd name="T1" fmla="*/ 0 h 60"/>
                  <a:gd name="T2" fmla="*/ 95 w 144"/>
                  <a:gd name="T3" fmla="*/ 50 h 60"/>
                  <a:gd name="T4" fmla="*/ 72 w 144"/>
                  <a:gd name="T5" fmla="*/ 60 h 60"/>
                  <a:gd name="T6" fmla="*/ 49 w 144"/>
                  <a:gd name="T7" fmla="*/ 50 h 60"/>
                  <a:gd name="T8" fmla="*/ 0 w 144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60">
                    <a:moveTo>
                      <a:pt x="144" y="0"/>
                    </a:moveTo>
                    <a:cubicBezTo>
                      <a:pt x="144" y="0"/>
                      <a:pt x="99" y="47"/>
                      <a:pt x="95" y="50"/>
                    </a:cubicBezTo>
                    <a:cubicBezTo>
                      <a:pt x="91" y="54"/>
                      <a:pt x="82" y="60"/>
                      <a:pt x="72" y="60"/>
                    </a:cubicBezTo>
                    <a:cubicBezTo>
                      <a:pt x="62" y="60"/>
                      <a:pt x="53" y="54"/>
                      <a:pt x="49" y="50"/>
                    </a:cubicBezTo>
                    <a:cubicBezTo>
                      <a:pt x="45" y="47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6" name="Line 416">
                <a:extLst>
                  <a:ext uri="{FF2B5EF4-FFF2-40B4-BE49-F238E27FC236}">
                    <a16:creationId xmlns:a16="http://schemas.microsoft.com/office/drawing/2014/main" id="{923E8A32-1E01-9771-3E48-405201048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02279" y="4198938"/>
                <a:ext cx="103188" cy="103188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  <p:sp>
            <p:nvSpPr>
              <p:cNvPr id="37" name="Line 417">
                <a:extLst>
                  <a:ext uri="{FF2B5EF4-FFF2-40B4-BE49-F238E27FC236}">
                    <a16:creationId xmlns:a16="http://schemas.microsoft.com/office/drawing/2014/main" id="{4159A94E-458B-685F-A5A0-E4F6407C7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945092" y="4198938"/>
                <a:ext cx="101600" cy="103188"/>
              </a:xfrm>
              <a:prstGeom prst="line">
                <a:avLst/>
              </a:pr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 dirty="0">
                  <a:solidFill>
                    <a:srgbClr val="555050"/>
                  </a:solidFill>
                </a:endParaRPr>
              </a:p>
            </p:txBody>
          </p:sp>
        </p:grpSp>
        <p:sp>
          <p:nvSpPr>
            <p:cNvPr id="120" name="Retângulo 70">
              <a:extLst>
                <a:ext uri="{FF2B5EF4-FFF2-40B4-BE49-F238E27FC236}">
                  <a16:creationId xmlns:a16="http://schemas.microsoft.com/office/drawing/2014/main" id="{99A3E1AA-DDBB-2425-EDDE-4ECC003853F6}"/>
                </a:ext>
              </a:extLst>
            </p:cNvPr>
            <p:cNvSpPr/>
            <p:nvPr/>
          </p:nvSpPr>
          <p:spPr>
            <a:xfrm>
              <a:off x="10705476" y="2408349"/>
              <a:ext cx="3108055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xxxx@xxxxx.com.br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3C71D79-EBA7-11E2-BE23-61EAC5F438A7}"/>
              </a:ext>
            </a:extLst>
          </p:cNvPr>
          <p:cNvGrpSpPr/>
          <p:nvPr/>
        </p:nvGrpSpPr>
        <p:grpSpPr>
          <a:xfrm>
            <a:off x="10630529" y="7548558"/>
            <a:ext cx="3928104" cy="369876"/>
            <a:chOff x="10093501" y="8085586"/>
            <a:chExt cx="3928104" cy="369876"/>
          </a:xfrm>
        </p:grpSpPr>
        <p:sp>
          <p:nvSpPr>
            <p:cNvPr id="119" name="Retângulo 68">
              <a:extLst>
                <a:ext uri="{FF2B5EF4-FFF2-40B4-BE49-F238E27FC236}">
                  <a16:creationId xmlns:a16="http://schemas.microsoft.com/office/drawing/2014/main" id="{9C93FE0E-8939-6D2D-DB0D-DD15071DF07E}"/>
                </a:ext>
              </a:extLst>
            </p:cNvPr>
            <p:cNvSpPr/>
            <p:nvPr/>
          </p:nvSpPr>
          <p:spPr>
            <a:xfrm>
              <a:off x="10705476" y="8125869"/>
              <a:ext cx="3316129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linkedin.com/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company</a:t>
              </a: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/ </a:t>
              </a: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CAA9C75-7A6F-9A82-4E4C-7CE62CFF21F8}"/>
                </a:ext>
              </a:extLst>
            </p:cNvPr>
            <p:cNvSpPr/>
            <p:nvPr/>
          </p:nvSpPr>
          <p:spPr>
            <a:xfrm>
              <a:off x="10093501" y="8085586"/>
              <a:ext cx="369876" cy="369876"/>
            </a:xfrm>
            <a:custGeom>
              <a:avLst/>
              <a:gdLst>
                <a:gd name="connsiteX0" fmla="*/ 0 w 510078"/>
                <a:gd name="connsiteY0" fmla="*/ 0 h 510078"/>
                <a:gd name="connsiteX1" fmla="*/ 0 w 510078"/>
                <a:gd name="connsiteY1" fmla="*/ 510079 h 510078"/>
                <a:gd name="connsiteX2" fmla="*/ 510079 w 510078"/>
                <a:gd name="connsiteY2" fmla="*/ 510079 h 510078"/>
                <a:gd name="connsiteX3" fmla="*/ 510079 w 510078"/>
                <a:gd name="connsiteY3" fmla="*/ 0 h 510078"/>
                <a:gd name="connsiteX4" fmla="*/ 0 w 510078"/>
                <a:gd name="connsiteY4" fmla="*/ 0 h 510078"/>
                <a:gd name="connsiteX5" fmla="*/ 158654 w 510078"/>
                <a:gd name="connsiteY5" fmla="*/ 423760 h 510078"/>
                <a:gd name="connsiteX6" fmla="*/ 82976 w 510078"/>
                <a:gd name="connsiteY6" fmla="*/ 423760 h 510078"/>
                <a:gd name="connsiteX7" fmla="*/ 82976 w 510078"/>
                <a:gd name="connsiteY7" fmla="*/ 196079 h 510078"/>
                <a:gd name="connsiteX8" fmla="*/ 158654 w 510078"/>
                <a:gd name="connsiteY8" fmla="*/ 196079 h 510078"/>
                <a:gd name="connsiteX9" fmla="*/ 158654 w 510078"/>
                <a:gd name="connsiteY9" fmla="*/ 423760 h 510078"/>
                <a:gd name="connsiteX10" fmla="*/ 120815 w 510078"/>
                <a:gd name="connsiteY10" fmla="*/ 165003 h 510078"/>
                <a:gd name="connsiteX11" fmla="*/ 120315 w 510078"/>
                <a:gd name="connsiteY11" fmla="*/ 165003 h 510078"/>
                <a:gd name="connsiteX12" fmla="*/ 78474 w 510078"/>
                <a:gd name="connsiteY12" fmla="*/ 125653 h 510078"/>
                <a:gd name="connsiteX13" fmla="*/ 121310 w 510078"/>
                <a:gd name="connsiteY13" fmla="*/ 86319 h 510078"/>
                <a:gd name="connsiteX14" fmla="*/ 163632 w 510078"/>
                <a:gd name="connsiteY14" fmla="*/ 125653 h 510078"/>
                <a:gd name="connsiteX15" fmla="*/ 120815 w 510078"/>
                <a:gd name="connsiteY15" fmla="*/ 165003 h 510078"/>
                <a:gd name="connsiteX16" fmla="*/ 431605 w 510078"/>
                <a:gd name="connsiteY16" fmla="*/ 423760 h 510078"/>
                <a:gd name="connsiteX17" fmla="*/ 355907 w 510078"/>
                <a:gd name="connsiteY17" fmla="*/ 423760 h 510078"/>
                <a:gd name="connsiteX18" fmla="*/ 355907 w 510078"/>
                <a:gd name="connsiteY18" fmla="*/ 301950 h 510078"/>
                <a:gd name="connsiteX19" fmla="*/ 317573 w 510078"/>
                <a:gd name="connsiteY19" fmla="*/ 250471 h 510078"/>
                <a:gd name="connsiteX20" fmla="*/ 278739 w 510078"/>
                <a:gd name="connsiteY20" fmla="*/ 278153 h 510078"/>
                <a:gd name="connsiteX21" fmla="*/ 276227 w 510078"/>
                <a:gd name="connsiteY21" fmla="*/ 296605 h 510078"/>
                <a:gd name="connsiteX22" fmla="*/ 276227 w 510078"/>
                <a:gd name="connsiteY22" fmla="*/ 423761 h 510078"/>
                <a:gd name="connsiteX23" fmla="*/ 200515 w 510078"/>
                <a:gd name="connsiteY23" fmla="*/ 423761 h 510078"/>
                <a:gd name="connsiteX24" fmla="*/ 200515 w 510078"/>
                <a:gd name="connsiteY24" fmla="*/ 196080 h 510078"/>
                <a:gd name="connsiteX25" fmla="*/ 276227 w 510078"/>
                <a:gd name="connsiteY25" fmla="*/ 196080 h 510078"/>
                <a:gd name="connsiteX26" fmla="*/ 276227 w 510078"/>
                <a:gd name="connsiteY26" fmla="*/ 228343 h 510078"/>
                <a:gd name="connsiteX27" fmla="*/ 344450 w 510078"/>
                <a:gd name="connsiteY27" fmla="*/ 190735 h 510078"/>
                <a:gd name="connsiteX28" fmla="*/ 431605 w 510078"/>
                <a:gd name="connsiteY28" fmla="*/ 293197 h 510078"/>
                <a:gd name="connsiteX29" fmla="*/ 431605 w 510078"/>
                <a:gd name="connsiteY29" fmla="*/ 423760 h 5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10078" h="510078">
                  <a:moveTo>
                    <a:pt x="0" y="0"/>
                  </a:moveTo>
                  <a:lnTo>
                    <a:pt x="0" y="510079"/>
                  </a:lnTo>
                  <a:lnTo>
                    <a:pt x="510079" y="510079"/>
                  </a:lnTo>
                  <a:lnTo>
                    <a:pt x="510079" y="0"/>
                  </a:lnTo>
                  <a:lnTo>
                    <a:pt x="0" y="0"/>
                  </a:lnTo>
                  <a:close/>
                  <a:moveTo>
                    <a:pt x="158654" y="423760"/>
                  </a:moveTo>
                  <a:lnTo>
                    <a:pt x="82976" y="423760"/>
                  </a:lnTo>
                  <a:lnTo>
                    <a:pt x="82976" y="196079"/>
                  </a:lnTo>
                  <a:lnTo>
                    <a:pt x="158654" y="196079"/>
                  </a:lnTo>
                  <a:lnTo>
                    <a:pt x="158654" y="423760"/>
                  </a:lnTo>
                  <a:close/>
                  <a:moveTo>
                    <a:pt x="120815" y="165003"/>
                  </a:moveTo>
                  <a:lnTo>
                    <a:pt x="120315" y="165003"/>
                  </a:lnTo>
                  <a:cubicBezTo>
                    <a:pt x="94929" y="165003"/>
                    <a:pt x="78474" y="147514"/>
                    <a:pt x="78474" y="125653"/>
                  </a:cubicBezTo>
                  <a:cubicBezTo>
                    <a:pt x="78474" y="103313"/>
                    <a:pt x="95409" y="86319"/>
                    <a:pt x="121310" y="86319"/>
                  </a:cubicBezTo>
                  <a:cubicBezTo>
                    <a:pt x="147217" y="86319"/>
                    <a:pt x="163137" y="103313"/>
                    <a:pt x="163632" y="125653"/>
                  </a:cubicBezTo>
                  <a:cubicBezTo>
                    <a:pt x="163632" y="147514"/>
                    <a:pt x="147217" y="165003"/>
                    <a:pt x="120815" y="165003"/>
                  </a:cubicBezTo>
                  <a:close/>
                  <a:moveTo>
                    <a:pt x="431605" y="423760"/>
                  </a:moveTo>
                  <a:lnTo>
                    <a:pt x="355907" y="423760"/>
                  </a:lnTo>
                  <a:lnTo>
                    <a:pt x="355907" y="301950"/>
                  </a:lnTo>
                  <a:cubicBezTo>
                    <a:pt x="355907" y="271355"/>
                    <a:pt x="344970" y="250471"/>
                    <a:pt x="317573" y="250471"/>
                  </a:cubicBezTo>
                  <a:cubicBezTo>
                    <a:pt x="296650" y="250471"/>
                    <a:pt x="284216" y="264533"/>
                    <a:pt x="278739" y="278153"/>
                  </a:cubicBezTo>
                  <a:cubicBezTo>
                    <a:pt x="276748" y="283019"/>
                    <a:pt x="276227" y="289782"/>
                    <a:pt x="276227" y="296605"/>
                  </a:cubicBezTo>
                  <a:lnTo>
                    <a:pt x="276227" y="423761"/>
                  </a:lnTo>
                  <a:lnTo>
                    <a:pt x="200515" y="423761"/>
                  </a:lnTo>
                  <a:cubicBezTo>
                    <a:pt x="200515" y="423761"/>
                    <a:pt x="201529" y="217439"/>
                    <a:pt x="200515" y="196080"/>
                  </a:cubicBezTo>
                  <a:lnTo>
                    <a:pt x="276227" y="196080"/>
                  </a:lnTo>
                  <a:lnTo>
                    <a:pt x="276227" y="228343"/>
                  </a:lnTo>
                  <a:cubicBezTo>
                    <a:pt x="286287" y="212864"/>
                    <a:pt x="304238" y="190735"/>
                    <a:pt x="344450" y="190735"/>
                  </a:cubicBezTo>
                  <a:cubicBezTo>
                    <a:pt x="394266" y="190735"/>
                    <a:pt x="431605" y="223268"/>
                    <a:pt x="431605" y="293197"/>
                  </a:cubicBezTo>
                  <a:lnTo>
                    <a:pt x="431605" y="423760"/>
                  </a:lnTo>
                  <a:close/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rgbClr val="555050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3FB1E3C-81DC-2867-3F6B-69F2795118E5}"/>
              </a:ext>
            </a:extLst>
          </p:cNvPr>
          <p:cNvGrpSpPr/>
          <p:nvPr/>
        </p:nvGrpSpPr>
        <p:grpSpPr>
          <a:xfrm>
            <a:off x="10667030" y="6228477"/>
            <a:ext cx="3434403" cy="417263"/>
            <a:chOff x="10130002" y="6653347"/>
            <a:chExt cx="3434403" cy="41726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36BF0D8-6122-B595-BE99-8C17246A43EF}"/>
                </a:ext>
              </a:extLst>
            </p:cNvPr>
            <p:cNvGrpSpPr/>
            <p:nvPr/>
          </p:nvGrpSpPr>
          <p:grpSpPr>
            <a:xfrm>
              <a:off x="10130002" y="6653347"/>
              <a:ext cx="333375" cy="417263"/>
              <a:chOff x="11941186" y="6731715"/>
              <a:chExt cx="333375" cy="417263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4744C3D-A6CE-5D87-6AB1-E693CCC277DB}"/>
                  </a:ext>
                </a:extLst>
              </p:cNvPr>
              <p:cNvSpPr/>
              <p:nvPr/>
            </p:nvSpPr>
            <p:spPr>
              <a:xfrm>
                <a:off x="12041880" y="6822282"/>
                <a:ext cx="188178" cy="175028"/>
              </a:xfrm>
              <a:custGeom>
                <a:avLst/>
                <a:gdLst>
                  <a:gd name="connsiteX0" fmla="*/ 244130 w 276820"/>
                  <a:gd name="connsiteY0" fmla="*/ 170131 h 257477"/>
                  <a:gd name="connsiteX1" fmla="*/ 203333 w 276820"/>
                  <a:gd name="connsiteY1" fmla="*/ 160992 h 257477"/>
                  <a:gd name="connsiteX2" fmla="*/ 179019 w 276820"/>
                  <a:gd name="connsiteY2" fmla="*/ 190366 h 257477"/>
                  <a:gd name="connsiteX3" fmla="*/ 165800 w 276820"/>
                  <a:gd name="connsiteY3" fmla="*/ 193140 h 257477"/>
                  <a:gd name="connsiteX4" fmla="*/ 73437 w 276820"/>
                  <a:gd name="connsiteY4" fmla="*/ 113994 h 257477"/>
                  <a:gd name="connsiteX5" fmla="*/ 74905 w 276820"/>
                  <a:gd name="connsiteY5" fmla="*/ 98491 h 257477"/>
                  <a:gd name="connsiteX6" fmla="*/ 91713 w 276820"/>
                  <a:gd name="connsiteY6" fmla="*/ 71240 h 257477"/>
                  <a:gd name="connsiteX7" fmla="*/ 84207 w 276820"/>
                  <a:gd name="connsiteY7" fmla="*/ 39092 h 257477"/>
                  <a:gd name="connsiteX8" fmla="*/ 60382 w 276820"/>
                  <a:gd name="connsiteY8" fmla="*/ 3190 h 257477"/>
                  <a:gd name="connsiteX9" fmla="*/ 24970 w 276820"/>
                  <a:gd name="connsiteY9" fmla="*/ 8412 h 257477"/>
                  <a:gd name="connsiteX10" fmla="*/ 2 w 276820"/>
                  <a:gd name="connsiteY10" fmla="*/ 65365 h 257477"/>
                  <a:gd name="connsiteX11" fmla="*/ 2287 w 276820"/>
                  <a:gd name="connsiteY11" fmla="*/ 83479 h 257477"/>
                  <a:gd name="connsiteX12" fmla="*/ 19585 w 276820"/>
                  <a:gd name="connsiteY12" fmla="*/ 123459 h 257477"/>
                  <a:gd name="connsiteX13" fmla="*/ 37699 w 276820"/>
                  <a:gd name="connsiteY13" fmla="*/ 151038 h 257477"/>
                  <a:gd name="connsiteX14" fmla="*/ 116192 w 276820"/>
                  <a:gd name="connsiteY14" fmla="*/ 223982 h 257477"/>
                  <a:gd name="connsiteX15" fmla="*/ 165148 w 276820"/>
                  <a:gd name="connsiteY15" fmla="*/ 247318 h 257477"/>
                  <a:gd name="connsiteX16" fmla="*/ 222100 w 276820"/>
                  <a:gd name="connsiteY16" fmla="*/ 256293 h 257477"/>
                  <a:gd name="connsiteX17" fmla="*/ 273830 w 276820"/>
                  <a:gd name="connsiteY17" fmla="*/ 217944 h 257477"/>
                  <a:gd name="connsiteX18" fmla="*/ 276278 w 276820"/>
                  <a:gd name="connsiteY18" fmla="*/ 198362 h 257477"/>
                  <a:gd name="connsiteX19" fmla="*/ 244130 w 276820"/>
                  <a:gd name="connsiteY19" fmla="*/ 170131 h 25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6820" h="257477">
                    <a:moveTo>
                      <a:pt x="244130" y="170131"/>
                    </a:moveTo>
                    <a:cubicBezTo>
                      <a:pt x="232381" y="163114"/>
                      <a:pt x="217041" y="155281"/>
                      <a:pt x="203333" y="160992"/>
                    </a:cubicBezTo>
                    <a:cubicBezTo>
                      <a:pt x="192726" y="165398"/>
                      <a:pt x="185872" y="181880"/>
                      <a:pt x="179019" y="190366"/>
                    </a:cubicBezTo>
                    <a:cubicBezTo>
                      <a:pt x="175428" y="194772"/>
                      <a:pt x="171349" y="195425"/>
                      <a:pt x="165800" y="193140"/>
                    </a:cubicBezTo>
                    <a:cubicBezTo>
                      <a:pt x="125983" y="177311"/>
                      <a:pt x="95467" y="150712"/>
                      <a:pt x="73437" y="113994"/>
                    </a:cubicBezTo>
                    <a:cubicBezTo>
                      <a:pt x="69683" y="108283"/>
                      <a:pt x="70336" y="103877"/>
                      <a:pt x="74905" y="98491"/>
                    </a:cubicBezTo>
                    <a:cubicBezTo>
                      <a:pt x="81596" y="90659"/>
                      <a:pt x="89918" y="81847"/>
                      <a:pt x="91713" y="71240"/>
                    </a:cubicBezTo>
                    <a:cubicBezTo>
                      <a:pt x="93509" y="60632"/>
                      <a:pt x="88613" y="48393"/>
                      <a:pt x="84207" y="39092"/>
                    </a:cubicBezTo>
                    <a:cubicBezTo>
                      <a:pt x="78659" y="27179"/>
                      <a:pt x="72457" y="10044"/>
                      <a:pt x="60382" y="3190"/>
                    </a:cubicBezTo>
                    <a:cubicBezTo>
                      <a:pt x="49285" y="-3011"/>
                      <a:pt x="34761" y="416"/>
                      <a:pt x="24970" y="8412"/>
                    </a:cubicBezTo>
                    <a:cubicBezTo>
                      <a:pt x="7999" y="22283"/>
                      <a:pt x="-161" y="43824"/>
                      <a:pt x="2" y="65365"/>
                    </a:cubicBezTo>
                    <a:cubicBezTo>
                      <a:pt x="2" y="71402"/>
                      <a:pt x="818" y="77604"/>
                      <a:pt x="2287" y="83479"/>
                    </a:cubicBezTo>
                    <a:cubicBezTo>
                      <a:pt x="5714" y="97676"/>
                      <a:pt x="12241" y="110894"/>
                      <a:pt x="19585" y="123459"/>
                    </a:cubicBezTo>
                    <a:cubicBezTo>
                      <a:pt x="25133" y="132924"/>
                      <a:pt x="31171" y="142063"/>
                      <a:pt x="37699" y="151038"/>
                    </a:cubicBezTo>
                    <a:cubicBezTo>
                      <a:pt x="59076" y="179922"/>
                      <a:pt x="85512" y="205053"/>
                      <a:pt x="116192" y="223982"/>
                    </a:cubicBezTo>
                    <a:cubicBezTo>
                      <a:pt x="131531" y="233447"/>
                      <a:pt x="148013" y="241607"/>
                      <a:pt x="165148" y="247318"/>
                    </a:cubicBezTo>
                    <a:cubicBezTo>
                      <a:pt x="184404" y="253682"/>
                      <a:pt x="201375" y="260210"/>
                      <a:pt x="222100" y="256293"/>
                    </a:cubicBezTo>
                    <a:cubicBezTo>
                      <a:pt x="243804" y="252214"/>
                      <a:pt x="265181" y="238832"/>
                      <a:pt x="273830" y="217944"/>
                    </a:cubicBezTo>
                    <a:cubicBezTo>
                      <a:pt x="276441" y="211743"/>
                      <a:pt x="277583" y="204890"/>
                      <a:pt x="276278" y="198362"/>
                    </a:cubicBezTo>
                    <a:cubicBezTo>
                      <a:pt x="273341" y="184654"/>
                      <a:pt x="255064" y="176658"/>
                      <a:pt x="244130" y="170131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>
                  <a:solidFill>
                    <a:srgbClr val="555050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6C79589-8050-2255-443E-D9CEEF21FD62}"/>
                  </a:ext>
                </a:extLst>
              </p:cNvPr>
              <p:cNvSpPr/>
              <p:nvPr/>
            </p:nvSpPr>
            <p:spPr>
              <a:xfrm rot="13465218">
                <a:off x="11941186" y="6731715"/>
                <a:ext cx="333375" cy="417263"/>
              </a:xfrm>
              <a:custGeom>
                <a:avLst/>
                <a:gdLst>
                  <a:gd name="connsiteX0" fmla="*/ 283355 w 333375"/>
                  <a:gd name="connsiteY0" fmla="*/ 369628 h 417263"/>
                  <a:gd name="connsiteX1" fmla="*/ 47635 w 333375"/>
                  <a:gd name="connsiteY1" fmla="*/ 367243 h 417263"/>
                  <a:gd name="connsiteX2" fmla="*/ 50020 w 333375"/>
                  <a:gd name="connsiteY2" fmla="*/ 131523 h 417263"/>
                  <a:gd name="connsiteX3" fmla="*/ 105528 w 333375"/>
                  <a:gd name="connsiteY3" fmla="*/ 95466 h 417263"/>
                  <a:gd name="connsiteX4" fmla="*/ 114524 w 333375"/>
                  <a:gd name="connsiteY4" fmla="*/ 93810 h 417263"/>
                  <a:gd name="connsiteX5" fmla="*/ 173022 w 333375"/>
                  <a:gd name="connsiteY5" fmla="*/ 0 h 417263"/>
                  <a:gd name="connsiteX6" fmla="*/ 227587 w 333375"/>
                  <a:gd name="connsiteY6" fmla="*/ 96042 h 417263"/>
                  <a:gd name="connsiteX7" fmla="*/ 230972 w 333375"/>
                  <a:gd name="connsiteY7" fmla="*/ 96735 h 417263"/>
                  <a:gd name="connsiteX8" fmla="*/ 285740 w 333375"/>
                  <a:gd name="connsiteY8" fmla="*/ 133908 h 417263"/>
                  <a:gd name="connsiteX9" fmla="*/ 283355 w 333375"/>
                  <a:gd name="connsiteY9" fmla="*/ 369628 h 41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3375" h="417263">
                    <a:moveTo>
                      <a:pt x="283355" y="369628"/>
                    </a:moveTo>
                    <a:cubicBezTo>
                      <a:pt x="217604" y="434062"/>
                      <a:pt x="112068" y="432994"/>
                      <a:pt x="47635" y="367243"/>
                    </a:cubicBezTo>
                    <a:cubicBezTo>
                      <a:pt x="-16799" y="301492"/>
                      <a:pt x="-15731" y="195956"/>
                      <a:pt x="50020" y="131523"/>
                    </a:cubicBezTo>
                    <a:cubicBezTo>
                      <a:pt x="66458" y="115414"/>
                      <a:pt x="85382" y="103400"/>
                      <a:pt x="105528" y="95466"/>
                    </a:cubicBezTo>
                    <a:lnTo>
                      <a:pt x="114524" y="93810"/>
                    </a:lnTo>
                    <a:lnTo>
                      <a:pt x="173022" y="0"/>
                    </a:lnTo>
                    <a:lnTo>
                      <a:pt x="227587" y="96042"/>
                    </a:lnTo>
                    <a:lnTo>
                      <a:pt x="230972" y="96735"/>
                    </a:lnTo>
                    <a:cubicBezTo>
                      <a:pt x="250955" y="105075"/>
                      <a:pt x="269631" y="117470"/>
                      <a:pt x="285740" y="133908"/>
                    </a:cubicBezTo>
                    <a:cubicBezTo>
                      <a:pt x="350174" y="199659"/>
                      <a:pt x="349106" y="305194"/>
                      <a:pt x="283355" y="369628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555050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>
                  <a:solidFill>
                    <a:srgbClr val="555050"/>
                  </a:solidFill>
                </a:endParaRPr>
              </a:p>
            </p:txBody>
          </p:sp>
        </p:grpSp>
        <p:sp>
          <p:nvSpPr>
            <p:cNvPr id="129" name="Retângulo 65">
              <a:extLst>
                <a:ext uri="{FF2B5EF4-FFF2-40B4-BE49-F238E27FC236}">
                  <a16:creationId xmlns:a16="http://schemas.microsoft.com/office/drawing/2014/main" id="{50A6C4C0-4F3A-1D37-A1F0-D98A6DDF179B}"/>
                </a:ext>
              </a:extLst>
            </p:cNvPr>
            <p:cNvSpPr/>
            <p:nvPr/>
          </p:nvSpPr>
          <p:spPr>
            <a:xfrm>
              <a:off x="10705476" y="6717323"/>
              <a:ext cx="2858929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wa.me/xxxxxxxxx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172752B-A07D-CBD9-1E0E-A867DDE2E216}"/>
              </a:ext>
            </a:extLst>
          </p:cNvPr>
          <p:cNvGrpSpPr/>
          <p:nvPr/>
        </p:nvGrpSpPr>
        <p:grpSpPr>
          <a:xfrm>
            <a:off x="10666413" y="5531331"/>
            <a:ext cx="3866328" cy="390392"/>
            <a:chOff x="10129385" y="5891609"/>
            <a:chExt cx="3866328" cy="390392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D74CAEE-4139-7E45-A730-7A571CF939B8}"/>
                </a:ext>
              </a:extLst>
            </p:cNvPr>
            <p:cNvSpPr/>
            <p:nvPr/>
          </p:nvSpPr>
          <p:spPr>
            <a:xfrm>
              <a:off x="10129385" y="5891609"/>
              <a:ext cx="333992" cy="390392"/>
            </a:xfrm>
            <a:custGeom>
              <a:avLst/>
              <a:gdLst>
                <a:gd name="connsiteX0" fmla="*/ 315286 w 315286"/>
                <a:gd name="connsiteY0" fmla="*/ 149075 h 368527"/>
                <a:gd name="connsiteX1" fmla="*/ 306302 w 315286"/>
                <a:gd name="connsiteY1" fmla="*/ 149574 h 368527"/>
                <a:gd name="connsiteX2" fmla="*/ 223945 w 315286"/>
                <a:gd name="connsiteY2" fmla="*/ 105151 h 368527"/>
                <a:gd name="connsiteX3" fmla="*/ 223945 w 315286"/>
                <a:gd name="connsiteY3" fmla="*/ 256555 h 368527"/>
                <a:gd name="connsiteX4" fmla="*/ 111972 w 315286"/>
                <a:gd name="connsiteY4" fmla="*/ 368527 h 368527"/>
                <a:gd name="connsiteX5" fmla="*/ 0 w 315286"/>
                <a:gd name="connsiteY5" fmla="*/ 256555 h 368527"/>
                <a:gd name="connsiteX6" fmla="*/ 111972 w 315286"/>
                <a:gd name="connsiteY6" fmla="*/ 144583 h 368527"/>
                <a:gd name="connsiteX7" fmla="*/ 111972 w 315286"/>
                <a:gd name="connsiteY7" fmla="*/ 144583 h 368527"/>
                <a:gd name="connsiteX8" fmla="*/ 118960 w 315286"/>
                <a:gd name="connsiteY8" fmla="*/ 144915 h 368527"/>
                <a:gd name="connsiteX9" fmla="*/ 118960 w 315286"/>
                <a:gd name="connsiteY9" fmla="*/ 200153 h 368527"/>
                <a:gd name="connsiteX10" fmla="*/ 111972 w 315286"/>
                <a:gd name="connsiteY10" fmla="*/ 199487 h 368527"/>
                <a:gd name="connsiteX11" fmla="*/ 54905 w 315286"/>
                <a:gd name="connsiteY11" fmla="*/ 256555 h 368527"/>
                <a:gd name="connsiteX12" fmla="*/ 111972 w 315286"/>
                <a:gd name="connsiteY12" fmla="*/ 313622 h 368527"/>
                <a:gd name="connsiteX13" fmla="*/ 171369 w 315286"/>
                <a:gd name="connsiteY13" fmla="*/ 257220 h 368527"/>
                <a:gd name="connsiteX14" fmla="*/ 171868 w 315286"/>
                <a:gd name="connsiteY14" fmla="*/ 0 h 368527"/>
                <a:gd name="connsiteX15" fmla="*/ 224610 w 315286"/>
                <a:gd name="connsiteY15" fmla="*/ 0 h 368527"/>
                <a:gd name="connsiteX16" fmla="*/ 315120 w 315286"/>
                <a:gd name="connsiteY16" fmla="*/ 87681 h 368527"/>
                <a:gd name="connsiteX17" fmla="*/ 315286 w 315286"/>
                <a:gd name="connsiteY17" fmla="*/ 149075 h 36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5286" h="368527">
                  <a:moveTo>
                    <a:pt x="315286" y="149075"/>
                  </a:moveTo>
                  <a:cubicBezTo>
                    <a:pt x="312292" y="149407"/>
                    <a:pt x="309297" y="149574"/>
                    <a:pt x="306302" y="149574"/>
                  </a:cubicBezTo>
                  <a:cubicBezTo>
                    <a:pt x="273193" y="149574"/>
                    <a:pt x="242246" y="132936"/>
                    <a:pt x="223945" y="105151"/>
                  </a:cubicBezTo>
                  <a:lnTo>
                    <a:pt x="223945" y="256555"/>
                  </a:lnTo>
                  <a:cubicBezTo>
                    <a:pt x="223945" y="318447"/>
                    <a:pt x="173865" y="368527"/>
                    <a:pt x="111972" y="368527"/>
                  </a:cubicBezTo>
                  <a:cubicBezTo>
                    <a:pt x="50080" y="368527"/>
                    <a:pt x="0" y="318447"/>
                    <a:pt x="0" y="256555"/>
                  </a:cubicBezTo>
                  <a:cubicBezTo>
                    <a:pt x="0" y="194662"/>
                    <a:pt x="50080" y="144583"/>
                    <a:pt x="111972" y="144583"/>
                  </a:cubicBezTo>
                  <a:lnTo>
                    <a:pt x="111972" y="144583"/>
                  </a:lnTo>
                  <a:cubicBezTo>
                    <a:pt x="114302" y="144583"/>
                    <a:pt x="116631" y="144749"/>
                    <a:pt x="118960" y="144915"/>
                  </a:cubicBezTo>
                  <a:lnTo>
                    <a:pt x="118960" y="200153"/>
                  </a:lnTo>
                  <a:cubicBezTo>
                    <a:pt x="116631" y="199820"/>
                    <a:pt x="114468" y="199487"/>
                    <a:pt x="111972" y="199487"/>
                  </a:cubicBezTo>
                  <a:cubicBezTo>
                    <a:pt x="80361" y="199487"/>
                    <a:pt x="54905" y="225109"/>
                    <a:pt x="54905" y="256555"/>
                  </a:cubicBezTo>
                  <a:cubicBezTo>
                    <a:pt x="54905" y="288167"/>
                    <a:pt x="80527" y="313622"/>
                    <a:pt x="111972" y="313622"/>
                  </a:cubicBezTo>
                  <a:cubicBezTo>
                    <a:pt x="143584" y="313622"/>
                    <a:pt x="171369" y="288832"/>
                    <a:pt x="171369" y="257220"/>
                  </a:cubicBezTo>
                  <a:lnTo>
                    <a:pt x="171868" y="0"/>
                  </a:lnTo>
                  <a:lnTo>
                    <a:pt x="224610" y="0"/>
                  </a:lnTo>
                  <a:cubicBezTo>
                    <a:pt x="229602" y="47251"/>
                    <a:pt x="267702" y="84354"/>
                    <a:pt x="315120" y="87681"/>
                  </a:cubicBezTo>
                  <a:lnTo>
                    <a:pt x="315286" y="149075"/>
                  </a:lnTo>
                </a:path>
              </a:pathLst>
            </a:custGeom>
            <a:noFill/>
            <a:ln w="19050" cap="flat">
              <a:solidFill>
                <a:srgbClr val="55505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>
                <a:solidFill>
                  <a:srgbClr val="555050"/>
                </a:solidFill>
              </a:endParaRPr>
            </a:p>
          </p:txBody>
        </p:sp>
        <p:sp>
          <p:nvSpPr>
            <p:cNvPr id="130" name="Retângulo 64">
              <a:extLst>
                <a:ext uri="{FF2B5EF4-FFF2-40B4-BE49-F238E27FC236}">
                  <a16:creationId xmlns:a16="http://schemas.microsoft.com/office/drawing/2014/main" id="{F4D61741-24FA-DCFB-B32E-34DADE0F0E90}"/>
                </a:ext>
              </a:extLst>
            </p:cNvPr>
            <p:cNvSpPr/>
            <p:nvPr/>
          </p:nvSpPr>
          <p:spPr>
            <a:xfrm>
              <a:off x="10705476" y="5942150"/>
              <a:ext cx="329023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16553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2295"/>
                </a:spcAft>
                <a:buClr>
                  <a:srgbClr val="13688E"/>
                </a:buClr>
                <a:defRPr/>
              </a:pPr>
              <a:r>
                <a:rPr lang="pt-BR" sz="1600" dirty="0" err="1">
                  <a:solidFill>
                    <a:srgbClr val="555050"/>
                  </a:solidFill>
                  <a:latin typeface="Arial Nova Light" panose="020B0304020202020204" pitchFamily="34" charset="0"/>
                  <a:ea typeface="+mn-ea"/>
                  <a:cs typeface="Tahoma" panose="020B0604030504040204" pitchFamily="34" charset="0"/>
                </a:rPr>
                <a:t>tiktok.com@xxxxxxxxx</a:t>
              </a:r>
              <a:endParaRPr lang="pt-BR" sz="1600" dirty="0">
                <a:solidFill>
                  <a:srgbClr val="555050"/>
                </a:solidFill>
                <a:latin typeface="Arial Nova Light" panose="020B030402020202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138" name="Título 1">
            <a:extLst>
              <a:ext uri="{FF2B5EF4-FFF2-40B4-BE49-F238E27FC236}">
                <a16:creationId xmlns:a16="http://schemas.microsoft.com/office/drawing/2014/main" id="{441C50CA-2582-4D85-E2B6-7AC6D8C0AA17}"/>
              </a:ext>
            </a:extLst>
          </p:cNvPr>
          <p:cNvSpPr txBox="1">
            <a:spLocks/>
          </p:cNvSpPr>
          <p:nvPr/>
        </p:nvSpPr>
        <p:spPr>
          <a:xfrm>
            <a:off x="3363226" y="4362236"/>
            <a:ext cx="2112582" cy="5355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3200" dirty="0">
                <a:solidFill>
                  <a:srgbClr val="555050"/>
                </a:solidFill>
                <a:latin typeface="Arial Nova" panose="020B0504020202020204" pitchFamily="34" charset="0"/>
              </a:rPr>
              <a:t>Nossos</a:t>
            </a:r>
            <a:endParaRPr lang="pt-BR" sz="3200" b="1" dirty="0">
              <a:solidFill>
                <a:srgbClr val="555050"/>
              </a:solidFill>
              <a:latin typeface="Arial Nova" panose="020B0504020202020204" pitchFamily="34" charset="0"/>
            </a:endParaRPr>
          </a:p>
        </p:txBody>
      </p:sp>
      <p:sp>
        <p:nvSpPr>
          <p:cNvPr id="139" name="Título 1">
            <a:extLst>
              <a:ext uri="{FF2B5EF4-FFF2-40B4-BE49-F238E27FC236}">
                <a16:creationId xmlns:a16="http://schemas.microsoft.com/office/drawing/2014/main" id="{F265BAD6-B8DA-0A1F-6414-76504473DA18}"/>
              </a:ext>
            </a:extLst>
          </p:cNvPr>
          <p:cNvSpPr txBox="1">
            <a:spLocks/>
          </p:cNvSpPr>
          <p:nvPr/>
        </p:nvSpPr>
        <p:spPr>
          <a:xfrm>
            <a:off x="3388983" y="4615558"/>
            <a:ext cx="6306559" cy="13111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pt-BR" sz="8800" b="1" dirty="0">
                <a:solidFill>
                  <a:srgbClr val="555050"/>
                </a:solidFill>
                <a:latin typeface="Arial Nova" panose="020B0504020202020204" pitchFamily="34" charset="0"/>
              </a:rPr>
              <a:t>contatos</a:t>
            </a:r>
          </a:p>
        </p:txBody>
      </p:sp>
      <p:sp>
        <p:nvSpPr>
          <p:cNvPr id="154" name="Título 1">
            <a:extLst>
              <a:ext uri="{FF2B5EF4-FFF2-40B4-BE49-F238E27FC236}">
                <a16:creationId xmlns:a16="http://schemas.microsoft.com/office/drawing/2014/main" id="{0211E30A-1C59-DCB3-541A-2DB52ADA7153}"/>
              </a:ext>
            </a:extLst>
          </p:cNvPr>
          <p:cNvSpPr txBox="1">
            <a:spLocks/>
          </p:cNvSpPr>
          <p:nvPr/>
        </p:nvSpPr>
        <p:spPr>
          <a:xfrm>
            <a:off x="10834813" y="669847"/>
            <a:ext cx="3998788" cy="126541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</a:pPr>
            <a:r>
              <a:rPr lang="pt-BR" sz="6000" b="1" dirty="0">
                <a:solidFill>
                  <a:srgbClr val="555050"/>
                </a:solidFill>
                <a:latin typeface="Arial Nova" panose="020B0504020202020204" pitchFamily="34" charset="0"/>
              </a:rPr>
              <a:t>Nome </a:t>
            </a:r>
            <a:r>
              <a:rPr lang="pt-BR" sz="4800" dirty="0">
                <a:solidFill>
                  <a:srgbClr val="555050"/>
                </a:solidFill>
                <a:latin typeface="Arial Nova" panose="020B0504020202020204" pitchFamily="34" charset="0"/>
              </a:rPr>
              <a:t>Sobrenome</a:t>
            </a:r>
            <a:endParaRPr lang="pt-BR" sz="6000" dirty="0">
              <a:solidFill>
                <a:srgbClr val="555050"/>
              </a:solidFill>
              <a:latin typeface="Arial Nova" panose="020B0504020202020204" pitchFamily="34" charset="0"/>
            </a:endParaRPr>
          </a:p>
        </p:txBody>
      </p:sp>
      <p:grpSp>
        <p:nvGrpSpPr>
          <p:cNvPr id="3" name="Agrupar 29">
            <a:extLst>
              <a:ext uri="{FF2B5EF4-FFF2-40B4-BE49-F238E27FC236}">
                <a16:creationId xmlns:a16="http://schemas.microsoft.com/office/drawing/2014/main" id="{3E7E7040-2C54-7ED1-0DE4-885E984262CC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4" name="Forma livre 40">
              <a:extLst>
                <a:ext uri="{FF2B5EF4-FFF2-40B4-BE49-F238E27FC236}">
                  <a16:creationId xmlns:a16="http://schemas.microsoft.com/office/drawing/2014/main" id="{77EE493C-64D1-0065-0620-E373867676E9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5" name="Grupo 41">
              <a:extLst>
                <a:ext uri="{FF2B5EF4-FFF2-40B4-BE49-F238E27FC236}">
                  <a16:creationId xmlns:a16="http://schemas.microsoft.com/office/drawing/2014/main" id="{28B809E3-33BB-A740-0A1E-DB8134154211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Elipse 35">
                <a:extLst>
                  <a:ext uri="{FF2B5EF4-FFF2-40B4-BE49-F238E27FC236}">
                    <a16:creationId xmlns:a16="http://schemas.microsoft.com/office/drawing/2014/main" id="{198A2DE3-AAFC-E94F-B1F0-68D7A75EEC15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Multiplicar 43">
                <a:extLst>
                  <a:ext uri="{FF2B5EF4-FFF2-40B4-BE49-F238E27FC236}">
                    <a16:creationId xmlns:a16="http://schemas.microsoft.com/office/drawing/2014/main" id="{09AA7E59-B1C6-C489-3DFD-9AF69044CC90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" name="Retângulo 34">
              <a:extLst>
                <a:ext uri="{FF2B5EF4-FFF2-40B4-BE49-F238E27FC236}">
                  <a16:creationId xmlns:a16="http://schemas.microsoft.com/office/drawing/2014/main" id="{3DFCFFA5-10E1-CBE8-54B9-F478EDA2F04F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9" name="CaixaDeTexto 37">
            <a:extLst>
              <a:ext uri="{FF2B5EF4-FFF2-40B4-BE49-F238E27FC236}">
                <a16:creationId xmlns:a16="http://schemas.microsoft.com/office/drawing/2014/main" id="{DB792EBE-EF08-371D-F01E-8FA242CA8C10}"/>
              </a:ext>
            </a:extLst>
          </p:cNvPr>
          <p:cNvSpPr txBox="1"/>
          <p:nvPr/>
        </p:nvSpPr>
        <p:spPr>
          <a:xfrm>
            <a:off x="691393" y="1876386"/>
            <a:ext cx="4668007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dos elementos por uma que pertença á marca ou que seja de </a:t>
            </a:r>
            <a:b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232661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27EB0D3-B229-5552-EB15-198E9DD5855B}"/>
              </a:ext>
            </a:extLst>
          </p:cNvPr>
          <p:cNvSpPr/>
          <p:nvPr/>
        </p:nvSpPr>
        <p:spPr>
          <a:xfrm>
            <a:off x="1341834" y="1839574"/>
            <a:ext cx="4251413" cy="420570"/>
          </a:xfrm>
          <a:prstGeom prst="rect">
            <a:avLst/>
          </a:prstGeom>
          <a:solidFill>
            <a:srgbClr val="005E7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779231-3CA6-E5AF-2E8D-15DF816E7164}"/>
              </a:ext>
            </a:extLst>
          </p:cNvPr>
          <p:cNvSpPr txBox="1"/>
          <p:nvPr/>
        </p:nvSpPr>
        <p:spPr>
          <a:xfrm>
            <a:off x="1411953" y="1828287"/>
            <a:ext cx="3457100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553">
              <a:defRPr/>
            </a:pPr>
            <a:r>
              <a:rPr lang="pt-BR" sz="2016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Alterando a cor de gradiente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DF1E79-35A3-40F8-1E41-6491EA04F139}"/>
              </a:ext>
            </a:extLst>
          </p:cNvPr>
          <p:cNvSpPr/>
          <p:nvPr/>
        </p:nvSpPr>
        <p:spPr>
          <a:xfrm>
            <a:off x="13837190" y="6761497"/>
            <a:ext cx="2321566" cy="14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janela “definir forma” abrirá, selecionando os marcadores de posição da cor, elas podem ser alteradas e sua transparência também.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9C74D5E-D4CB-F3C8-7089-01FFDCDC0AF0}"/>
              </a:ext>
            </a:extLst>
          </p:cNvPr>
          <p:cNvGrpSpPr/>
          <p:nvPr/>
        </p:nvGrpSpPr>
        <p:grpSpPr>
          <a:xfrm>
            <a:off x="5866386" y="1817142"/>
            <a:ext cx="474976" cy="474976"/>
            <a:chOff x="13050428" y="3838555"/>
            <a:chExt cx="475072" cy="47507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66585F3-FF3A-8657-44CE-99236EB125C3}"/>
                </a:ext>
              </a:extLst>
            </p:cNvPr>
            <p:cNvSpPr/>
            <p:nvPr/>
          </p:nvSpPr>
          <p:spPr>
            <a:xfrm>
              <a:off x="13050428" y="3838555"/>
              <a:ext cx="475072" cy="475072"/>
            </a:xfrm>
            <a:prstGeom prst="rect">
              <a:avLst/>
            </a:prstGeom>
            <a:solidFill>
              <a:srgbClr val="F1F1F1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1655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4B973FB-5F57-FD6A-F63B-BB10EADC5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123572" y="3914156"/>
              <a:ext cx="328777" cy="323871"/>
            </a:xfrm>
            <a:prstGeom prst="rect">
              <a:avLst/>
            </a:prstGeom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662A6A-754D-AFA4-0309-6AD93A4AEE41}"/>
              </a:ext>
            </a:extLst>
          </p:cNvPr>
          <p:cNvSpPr/>
          <p:nvPr/>
        </p:nvSpPr>
        <p:spPr>
          <a:xfrm>
            <a:off x="1357508" y="2223530"/>
            <a:ext cx="4350961" cy="5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 formatar » Preenchimento da forma » Gradiente » Mais Gradientes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EBFB7FC-5FAE-3646-9A14-BED7E5042D1D}"/>
              </a:ext>
            </a:extLst>
          </p:cNvPr>
          <p:cNvGrpSpPr/>
          <p:nvPr/>
        </p:nvGrpSpPr>
        <p:grpSpPr>
          <a:xfrm>
            <a:off x="6713934" y="1838148"/>
            <a:ext cx="3775539" cy="6352263"/>
            <a:chOff x="1031591" y="1158880"/>
            <a:chExt cx="3775539" cy="6352263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7484A28-5085-549E-799B-6D9A306B6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497" y="1158880"/>
              <a:ext cx="1762271" cy="2858070"/>
            </a:xfrm>
            <a:prstGeom prst="rect">
              <a:avLst/>
            </a:prstGeom>
            <a:solidFill>
              <a:srgbClr val="F1F1F1"/>
            </a:solidFill>
            <a:ln w="12700">
              <a:solidFill>
                <a:sysClr val="window" lastClr="FFFFFF">
                  <a:lumMod val="75000"/>
                </a:sysClr>
              </a:solidFill>
              <a:miter lim="800000"/>
            </a:ln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55BA0E29-487E-0476-E9B8-22DB4D969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983" t="43952" r="8107" b="3327"/>
            <a:stretch/>
          </p:blipFill>
          <p:spPr>
            <a:xfrm>
              <a:off x="2819400" y="3644537"/>
              <a:ext cx="1987730" cy="3866606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502EBEC-7E82-71A9-5D15-F41E6962E10A}"/>
                </a:ext>
              </a:extLst>
            </p:cNvPr>
            <p:cNvSpPr/>
            <p:nvPr/>
          </p:nvSpPr>
          <p:spPr>
            <a:xfrm>
              <a:off x="1031591" y="3618874"/>
              <a:ext cx="1791994" cy="234670"/>
            </a:xfrm>
            <a:prstGeom prst="rect">
              <a:avLst/>
            </a:prstGeom>
            <a:noFill/>
            <a:ln w="1905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131655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A54F84E-7B1C-8F84-DE13-8B819F668336}"/>
                </a:ext>
              </a:extLst>
            </p:cNvPr>
            <p:cNvSpPr/>
            <p:nvPr/>
          </p:nvSpPr>
          <p:spPr>
            <a:xfrm>
              <a:off x="2795075" y="7211159"/>
              <a:ext cx="1998993" cy="273857"/>
            </a:xfrm>
            <a:prstGeom prst="rect">
              <a:avLst/>
            </a:prstGeom>
            <a:noFill/>
            <a:ln w="1905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131655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6599244-97F3-1379-6BE2-1F2697CAEE7C}"/>
              </a:ext>
            </a:extLst>
          </p:cNvPr>
          <p:cNvGrpSpPr/>
          <p:nvPr/>
        </p:nvGrpSpPr>
        <p:grpSpPr>
          <a:xfrm>
            <a:off x="10811314" y="1828799"/>
            <a:ext cx="2813246" cy="6369280"/>
            <a:chOff x="10837440" y="3056708"/>
            <a:chExt cx="2567530" cy="5812971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FEFBCA75-482E-C4DD-471C-3D3688F4F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212" t="20616" r="10859" b="14189"/>
            <a:stretch/>
          </p:blipFill>
          <p:spPr>
            <a:xfrm>
              <a:off x="10842171" y="3056708"/>
              <a:ext cx="2562799" cy="5812971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EFBA110-ADE1-7E2F-A6C5-18CAAFF0939A}"/>
                </a:ext>
              </a:extLst>
            </p:cNvPr>
            <p:cNvSpPr/>
            <p:nvPr/>
          </p:nvSpPr>
          <p:spPr>
            <a:xfrm>
              <a:off x="10837440" y="6461125"/>
              <a:ext cx="2561060" cy="736600"/>
            </a:xfrm>
            <a:prstGeom prst="rect">
              <a:avLst/>
            </a:prstGeom>
            <a:noFill/>
            <a:ln w="1905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131655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D63A22E-1623-7786-A85B-4F1595587C4B}"/>
                </a:ext>
              </a:extLst>
            </p:cNvPr>
            <p:cNvSpPr/>
            <p:nvPr/>
          </p:nvSpPr>
          <p:spPr>
            <a:xfrm>
              <a:off x="10837440" y="7417362"/>
              <a:ext cx="2561060" cy="235080"/>
            </a:xfrm>
            <a:prstGeom prst="rect">
              <a:avLst/>
            </a:prstGeom>
            <a:noFill/>
            <a:ln w="1905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131655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854222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2C8CC22-FBC8-4B7E-8DAA-D0DDFFDA7857}"/>
              </a:ext>
            </a:extLst>
          </p:cNvPr>
          <p:cNvSpPr/>
          <p:nvPr/>
        </p:nvSpPr>
        <p:spPr>
          <a:xfrm>
            <a:off x="3528" y="992"/>
            <a:ext cx="17550695" cy="98722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5749C9B-9800-49C4-B4D5-8BDBAC801F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477" y="3081278"/>
            <a:ext cx="10063014" cy="6620546"/>
          </a:xfrm>
          <a:prstGeom prst="rect">
            <a:avLst/>
          </a:prstGeom>
        </p:spPr>
      </p:pic>
      <p:sp>
        <p:nvSpPr>
          <p:cNvPr id="18" name="Retângulo 17">
            <a:hlinkClick r:id="rId3"/>
            <a:extLst>
              <a:ext uri="{FF2B5EF4-FFF2-40B4-BE49-F238E27FC236}">
                <a16:creationId xmlns:a16="http://schemas.microsoft.com/office/drawing/2014/main" id="{43D82BA5-6155-4C4B-86F0-EFB23D179E14}"/>
              </a:ext>
            </a:extLst>
          </p:cNvPr>
          <p:cNvSpPr/>
          <p:nvPr/>
        </p:nvSpPr>
        <p:spPr>
          <a:xfrm>
            <a:off x="1200996" y="1329483"/>
            <a:ext cx="4954416" cy="712996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/>
          </a:p>
        </p:txBody>
      </p:sp>
      <p:sp>
        <p:nvSpPr>
          <p:cNvPr id="27" name="Retângulo 26">
            <a:hlinkClick r:id="rId4"/>
            <a:extLst>
              <a:ext uri="{FF2B5EF4-FFF2-40B4-BE49-F238E27FC236}">
                <a16:creationId xmlns:a16="http://schemas.microsoft.com/office/drawing/2014/main" id="{5E6F6E12-D655-45DE-9E2C-2D7D35DAA2A1}"/>
              </a:ext>
            </a:extLst>
          </p:cNvPr>
          <p:cNvSpPr/>
          <p:nvPr/>
        </p:nvSpPr>
        <p:spPr>
          <a:xfrm>
            <a:off x="13587034" y="-1523498"/>
            <a:ext cx="2376656" cy="603305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506" tIns="87754" rIns="175506" bIns="87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456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A4C354-4A4E-467F-B317-82F955E1EF3D}"/>
              </a:ext>
            </a:extLst>
          </p:cNvPr>
          <p:cNvSpPr txBox="1"/>
          <p:nvPr/>
        </p:nvSpPr>
        <p:spPr>
          <a:xfrm>
            <a:off x="1050635" y="584882"/>
            <a:ext cx="5952079" cy="1446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399" dirty="0">
                <a:solidFill>
                  <a:srgbClr val="FF6E00"/>
                </a:solidFill>
                <a:latin typeface="Nexa" panose="02000500000000000000" pitchFamily="50" charset="0"/>
                <a:ea typeface="+mj-ea"/>
                <a:cs typeface="+mj-cs"/>
              </a:rPr>
              <a:t>TRANSFORME SUAS</a:t>
            </a:r>
          </a:p>
          <a:p>
            <a:r>
              <a:rPr lang="pt-BR" sz="4399" dirty="0">
                <a:solidFill>
                  <a:srgbClr val="FF6E00"/>
                </a:solidFill>
                <a:latin typeface="Nexa" panose="02000500000000000000" pitchFamily="50" charset="0"/>
                <a:ea typeface="+mj-ea"/>
                <a:cs typeface="+mj-cs"/>
              </a:rPr>
              <a:t>APRESENTAÇÕES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2567ACA-8D25-4B1C-B03A-10AC83A6224C}"/>
              </a:ext>
            </a:extLst>
          </p:cNvPr>
          <p:cNvSpPr txBox="1"/>
          <p:nvPr/>
        </p:nvSpPr>
        <p:spPr>
          <a:xfrm>
            <a:off x="1054739" y="2000819"/>
            <a:ext cx="4220066" cy="1111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304" dirty="0">
                <a:solidFill>
                  <a:schemeClr val="bg1"/>
                </a:solidFill>
                <a:latin typeface="Nexa Light" panose="02000000000000000000" pitchFamily="50" charset="0"/>
              </a:rPr>
              <a:t>Participe dos nossos cursos! </a:t>
            </a:r>
          </a:p>
          <a:p>
            <a:r>
              <a:rPr lang="pt-BR" sz="1440" dirty="0">
                <a:solidFill>
                  <a:schemeClr val="bg1"/>
                </a:solidFill>
                <a:latin typeface="Nexa Light" panose="02000000000000000000" pitchFamily="50" charset="0"/>
              </a:rPr>
              <a:t>Para conferir os detalhes de cada um, </a:t>
            </a:r>
          </a:p>
          <a:p>
            <a:r>
              <a:rPr lang="pt-BR" sz="1440" dirty="0">
                <a:solidFill>
                  <a:schemeClr val="bg1"/>
                </a:solidFill>
                <a:latin typeface="Nexa Light" panose="02000000000000000000" pitchFamily="50" charset="0"/>
              </a:rPr>
              <a:t>é só apertar </a:t>
            </a:r>
            <a:r>
              <a:rPr lang="pt-BR" sz="1440" dirty="0" err="1">
                <a:solidFill>
                  <a:schemeClr val="bg1"/>
                </a:solidFill>
                <a:latin typeface="Nexa Light" panose="02000000000000000000" pitchFamily="50" charset="0"/>
              </a:rPr>
              <a:t>Ctrl</a:t>
            </a:r>
            <a:r>
              <a:rPr lang="pt-BR" sz="1440" dirty="0">
                <a:solidFill>
                  <a:schemeClr val="bg1"/>
                </a:solidFill>
                <a:latin typeface="Nexa Light" panose="02000000000000000000" pitchFamily="50" charset="0"/>
              </a:rPr>
              <a:t> junto com o clique do</a:t>
            </a:r>
          </a:p>
          <a:p>
            <a:r>
              <a:rPr lang="pt-BR" sz="1440" dirty="0">
                <a:solidFill>
                  <a:schemeClr val="bg1"/>
                </a:solidFill>
                <a:latin typeface="Nexa Light" panose="02000000000000000000" pitchFamily="50" charset="0"/>
              </a:rPr>
              <a:t>mouse em cima dos nomes.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AABC250-8790-488E-9892-53CECF926A16}"/>
              </a:ext>
            </a:extLst>
          </p:cNvPr>
          <p:cNvSpPr txBox="1"/>
          <p:nvPr/>
        </p:nvSpPr>
        <p:spPr>
          <a:xfrm>
            <a:off x="9137416" y="612103"/>
            <a:ext cx="7278211" cy="1446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rgbClr val="FF6E00"/>
                </a:solidFill>
                <a:latin typeface="Nexa" panose="02000500000000000000" pitchFamily="50" charset="0"/>
                <a:ea typeface="+mj-ea"/>
                <a:cs typeface="+mj-cs"/>
              </a:defRPr>
            </a:lvl1pPr>
          </a:lstStyle>
          <a:p>
            <a:r>
              <a:rPr lang="pt-BR" sz="4399" dirty="0"/>
              <a:t>OU CONTE COM A GENTE</a:t>
            </a:r>
          </a:p>
          <a:p>
            <a:endParaRPr lang="pt-BR" sz="4399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CD9BEF4-16DB-413B-818E-0C753FBF9B8C}"/>
              </a:ext>
            </a:extLst>
          </p:cNvPr>
          <p:cNvSpPr txBox="1"/>
          <p:nvPr/>
        </p:nvSpPr>
        <p:spPr>
          <a:xfrm>
            <a:off x="9137416" y="1311356"/>
            <a:ext cx="7298152" cy="115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304" dirty="0">
                <a:solidFill>
                  <a:schemeClr val="bg1"/>
                </a:solidFill>
                <a:latin typeface="Nexa Light" panose="02000000000000000000" pitchFamily="50" charset="0"/>
              </a:rPr>
              <a:t>para construí-las para você!</a:t>
            </a:r>
          </a:p>
          <a:p>
            <a:r>
              <a:rPr lang="pt-BR" sz="2304" dirty="0">
                <a:solidFill>
                  <a:schemeClr val="bg1"/>
                </a:solidFill>
                <a:latin typeface="Nexa Light" panose="02000000000000000000" pitchFamily="50" charset="0"/>
              </a:rPr>
              <a:t>Clique abaixo e confira nossa metodologia</a:t>
            </a:r>
          </a:p>
          <a:p>
            <a:r>
              <a:rPr lang="pt-BR" sz="2304" dirty="0">
                <a:solidFill>
                  <a:schemeClr val="bg1"/>
                </a:solidFill>
                <a:latin typeface="Nexa Light" panose="02000000000000000000" pitchFamily="50" charset="0"/>
              </a:rPr>
              <a:t>pioneira para criar apresentações de alto impacto.</a:t>
            </a: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B86C650F-DF85-4B07-86F3-F55EA6294C77}"/>
              </a:ext>
            </a:extLst>
          </p:cNvPr>
          <p:cNvGrpSpPr/>
          <p:nvPr/>
        </p:nvGrpSpPr>
        <p:grpSpPr>
          <a:xfrm>
            <a:off x="9244217" y="3289972"/>
            <a:ext cx="2790320" cy="5691716"/>
            <a:chOff x="4935709" y="1250578"/>
            <a:chExt cx="1453770" cy="2965411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6D3EEDEE-8EE6-4A24-BD82-ADBB65C21DAE}"/>
                </a:ext>
              </a:extLst>
            </p:cNvPr>
            <p:cNvSpPr/>
            <p:nvPr/>
          </p:nvSpPr>
          <p:spPr>
            <a:xfrm>
              <a:off x="4935709" y="1556653"/>
              <a:ext cx="1453770" cy="249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456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5765F42A-3622-4CD3-BF1D-6B341CADB041}"/>
                </a:ext>
              </a:extLst>
            </p:cNvPr>
            <p:cNvSpPr/>
            <p:nvPr/>
          </p:nvSpPr>
          <p:spPr>
            <a:xfrm>
              <a:off x="4941973" y="1884934"/>
              <a:ext cx="683797" cy="249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456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A75E15D3-62A0-4781-BF9E-AE86B53BD903}"/>
                </a:ext>
              </a:extLst>
            </p:cNvPr>
            <p:cNvSpPr/>
            <p:nvPr/>
          </p:nvSpPr>
          <p:spPr>
            <a:xfrm>
              <a:off x="4941973" y="2183421"/>
              <a:ext cx="1123488" cy="249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456" dirty="0"/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BC615541-F965-4368-AEE3-D2F4FCDE6270}"/>
                </a:ext>
              </a:extLst>
            </p:cNvPr>
            <p:cNvGrpSpPr/>
            <p:nvPr/>
          </p:nvGrpSpPr>
          <p:grpSpPr>
            <a:xfrm>
              <a:off x="4936552" y="1250578"/>
              <a:ext cx="1002823" cy="249080"/>
              <a:chOff x="4936552" y="1250578"/>
              <a:chExt cx="1002823" cy="249080"/>
            </a:xfrm>
          </p:grpSpPr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66E716EC-88C6-47C8-974B-5E4EBBB506BC}"/>
                  </a:ext>
                </a:extLst>
              </p:cNvPr>
              <p:cNvSpPr/>
              <p:nvPr/>
            </p:nvSpPr>
            <p:spPr>
              <a:xfrm>
                <a:off x="4936552" y="1250578"/>
                <a:ext cx="1002823" cy="249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456"/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98B6E4DB-0455-435C-B44E-C95A4F9AF114}"/>
                  </a:ext>
                </a:extLst>
              </p:cNvPr>
              <p:cNvSpPr txBox="1"/>
              <p:nvPr/>
            </p:nvSpPr>
            <p:spPr>
              <a:xfrm>
                <a:off x="4941973" y="1257736"/>
                <a:ext cx="955203" cy="232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304" dirty="0">
                    <a:latin typeface="Nexa Light" panose="02000000000000000000" pitchFamily="50" charset="0"/>
                  </a:rPr>
                  <a:t>Diagnóstico</a:t>
                </a:r>
              </a:p>
            </p:txBody>
          </p:sp>
        </p:grp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38A63822-A6FC-429B-988D-D3504EDA69CC}"/>
                </a:ext>
              </a:extLst>
            </p:cNvPr>
            <p:cNvSpPr txBox="1"/>
            <p:nvPr/>
          </p:nvSpPr>
          <p:spPr>
            <a:xfrm>
              <a:off x="4941973" y="1571149"/>
              <a:ext cx="1384314" cy="23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304" dirty="0">
                  <a:latin typeface="Nexa Light" panose="02000000000000000000" pitchFamily="50" charset="0"/>
                </a:rPr>
                <a:t>Roteiro/Narrativa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22C0315-5548-4F19-B6A5-1BC73F4B6BA2}"/>
                </a:ext>
              </a:extLst>
            </p:cNvPr>
            <p:cNvSpPr txBox="1"/>
            <p:nvPr/>
          </p:nvSpPr>
          <p:spPr>
            <a:xfrm>
              <a:off x="4950909" y="1899814"/>
              <a:ext cx="629925" cy="232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304" dirty="0">
                  <a:latin typeface="Nexa Light" panose="02000000000000000000" pitchFamily="50" charset="0"/>
                </a:rPr>
                <a:t>Visual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E2E2BF0-35F7-4254-9C75-DF9946E821EC}"/>
                </a:ext>
              </a:extLst>
            </p:cNvPr>
            <p:cNvSpPr txBox="1"/>
            <p:nvPr/>
          </p:nvSpPr>
          <p:spPr>
            <a:xfrm>
              <a:off x="4950909" y="2199951"/>
              <a:ext cx="1057228" cy="23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304" dirty="0">
                  <a:latin typeface="Nexa Light" panose="02000000000000000000" pitchFamily="50" charset="0"/>
                </a:rPr>
                <a:t>Performance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C4C1D57B-C4BD-4735-8BD7-18F495082D66}"/>
                </a:ext>
              </a:extLst>
            </p:cNvPr>
            <p:cNvSpPr txBox="1"/>
            <p:nvPr/>
          </p:nvSpPr>
          <p:spPr>
            <a:xfrm>
              <a:off x="4935709" y="4023565"/>
              <a:ext cx="803836" cy="192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u="sng" dirty="0">
                  <a:solidFill>
                    <a:schemeClr val="bg1"/>
                  </a:solidFill>
                  <a:latin typeface="Nexa Light" panose="02000000000000000000" pitchFamily="50" charset="0"/>
                </a:rPr>
                <a:t>soap.com.br</a:t>
              </a:r>
            </a:p>
          </p:txBody>
        </p:sp>
      </p:grpSp>
      <p:sp>
        <p:nvSpPr>
          <p:cNvPr id="46" name="Retângulo 45">
            <a:hlinkClick r:id="rId5"/>
            <a:extLst>
              <a:ext uri="{FF2B5EF4-FFF2-40B4-BE49-F238E27FC236}">
                <a16:creationId xmlns:a16="http://schemas.microsoft.com/office/drawing/2014/main" id="{06FE4731-9C6B-4285-871B-62B8A8B28500}"/>
              </a:ext>
            </a:extLst>
          </p:cNvPr>
          <p:cNvSpPr/>
          <p:nvPr/>
        </p:nvSpPr>
        <p:spPr>
          <a:xfrm>
            <a:off x="1167921" y="3221662"/>
            <a:ext cx="3499170" cy="634492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/>
          </a:p>
        </p:txBody>
      </p:sp>
      <p:sp>
        <p:nvSpPr>
          <p:cNvPr id="47" name="Retângulo 46">
            <a:hlinkClick r:id="rId6"/>
            <a:extLst>
              <a:ext uri="{FF2B5EF4-FFF2-40B4-BE49-F238E27FC236}">
                <a16:creationId xmlns:a16="http://schemas.microsoft.com/office/drawing/2014/main" id="{92273EB1-E96B-4E41-B053-A8B5D52A2582}"/>
              </a:ext>
            </a:extLst>
          </p:cNvPr>
          <p:cNvSpPr/>
          <p:nvPr/>
        </p:nvSpPr>
        <p:spPr>
          <a:xfrm>
            <a:off x="1167919" y="3931874"/>
            <a:ext cx="2373002" cy="555011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/>
          </a:p>
        </p:txBody>
      </p:sp>
      <p:sp>
        <p:nvSpPr>
          <p:cNvPr id="48" name="Retângulo 47">
            <a:hlinkClick r:id="rId7"/>
            <a:extLst>
              <a:ext uri="{FF2B5EF4-FFF2-40B4-BE49-F238E27FC236}">
                <a16:creationId xmlns:a16="http://schemas.microsoft.com/office/drawing/2014/main" id="{7F79F0C5-0F59-42E6-BF50-4F74070D9DB0}"/>
              </a:ext>
            </a:extLst>
          </p:cNvPr>
          <p:cNvSpPr/>
          <p:nvPr/>
        </p:nvSpPr>
        <p:spPr>
          <a:xfrm>
            <a:off x="1167922" y="4515133"/>
            <a:ext cx="2373002" cy="668145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 dirty="0"/>
          </a:p>
        </p:txBody>
      </p:sp>
      <p:sp>
        <p:nvSpPr>
          <p:cNvPr id="49" name="Retângulo 48">
            <a:hlinkClick r:id="rId8"/>
            <a:extLst>
              <a:ext uri="{FF2B5EF4-FFF2-40B4-BE49-F238E27FC236}">
                <a16:creationId xmlns:a16="http://schemas.microsoft.com/office/drawing/2014/main" id="{73A20E72-5646-4EA9-822C-4537047F87AD}"/>
              </a:ext>
            </a:extLst>
          </p:cNvPr>
          <p:cNvSpPr/>
          <p:nvPr/>
        </p:nvSpPr>
        <p:spPr>
          <a:xfrm>
            <a:off x="1153296" y="5176918"/>
            <a:ext cx="3279041" cy="662132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 dirty="0"/>
          </a:p>
        </p:txBody>
      </p:sp>
      <p:sp>
        <p:nvSpPr>
          <p:cNvPr id="50" name="Retângulo 49">
            <a:hlinkClick r:id="rId9"/>
            <a:extLst>
              <a:ext uri="{FF2B5EF4-FFF2-40B4-BE49-F238E27FC236}">
                <a16:creationId xmlns:a16="http://schemas.microsoft.com/office/drawing/2014/main" id="{B603ABE7-C2AE-4E9C-A538-4EE107575868}"/>
              </a:ext>
            </a:extLst>
          </p:cNvPr>
          <p:cNvSpPr/>
          <p:nvPr/>
        </p:nvSpPr>
        <p:spPr>
          <a:xfrm>
            <a:off x="1167920" y="5873312"/>
            <a:ext cx="2782518" cy="518752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/>
          </a:p>
        </p:txBody>
      </p:sp>
      <p:sp>
        <p:nvSpPr>
          <p:cNvPr id="51" name="Retângulo 50">
            <a:hlinkClick r:id="rId10"/>
            <a:extLst>
              <a:ext uri="{FF2B5EF4-FFF2-40B4-BE49-F238E27FC236}">
                <a16:creationId xmlns:a16="http://schemas.microsoft.com/office/drawing/2014/main" id="{463CAFF6-30B0-40D7-85C0-E0627110107D}"/>
              </a:ext>
            </a:extLst>
          </p:cNvPr>
          <p:cNvSpPr/>
          <p:nvPr/>
        </p:nvSpPr>
        <p:spPr>
          <a:xfrm>
            <a:off x="1153296" y="6572245"/>
            <a:ext cx="3279041" cy="476199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/>
          </a:p>
        </p:txBody>
      </p:sp>
      <p:sp>
        <p:nvSpPr>
          <p:cNvPr id="52" name="Retângulo 51">
            <a:hlinkClick r:id="rId11"/>
            <a:extLst>
              <a:ext uri="{FF2B5EF4-FFF2-40B4-BE49-F238E27FC236}">
                <a16:creationId xmlns:a16="http://schemas.microsoft.com/office/drawing/2014/main" id="{EDDD9BE5-496C-49AD-8A76-AFBB892A2408}"/>
              </a:ext>
            </a:extLst>
          </p:cNvPr>
          <p:cNvSpPr/>
          <p:nvPr/>
        </p:nvSpPr>
        <p:spPr>
          <a:xfrm>
            <a:off x="1153294" y="7185321"/>
            <a:ext cx="3075028" cy="476199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/>
          </a:p>
        </p:txBody>
      </p:sp>
      <p:sp>
        <p:nvSpPr>
          <p:cNvPr id="53" name="Retângulo 52">
            <a:hlinkClick r:id="rId12"/>
            <a:extLst>
              <a:ext uri="{FF2B5EF4-FFF2-40B4-BE49-F238E27FC236}">
                <a16:creationId xmlns:a16="http://schemas.microsoft.com/office/drawing/2014/main" id="{23784F71-1546-4217-8D58-16D9E621CF71}"/>
              </a:ext>
            </a:extLst>
          </p:cNvPr>
          <p:cNvSpPr/>
          <p:nvPr/>
        </p:nvSpPr>
        <p:spPr>
          <a:xfrm>
            <a:off x="1182742" y="7765245"/>
            <a:ext cx="6716601" cy="592668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/>
          </a:p>
        </p:txBody>
      </p:sp>
      <p:sp>
        <p:nvSpPr>
          <p:cNvPr id="54" name="Retângulo 53">
            <a:hlinkClick r:id="rId13"/>
            <a:extLst>
              <a:ext uri="{FF2B5EF4-FFF2-40B4-BE49-F238E27FC236}">
                <a16:creationId xmlns:a16="http://schemas.microsoft.com/office/drawing/2014/main" id="{01AFC74E-01D8-40C3-AB11-1C25C2D92AC9}"/>
              </a:ext>
            </a:extLst>
          </p:cNvPr>
          <p:cNvSpPr/>
          <p:nvPr/>
        </p:nvSpPr>
        <p:spPr>
          <a:xfrm>
            <a:off x="1182743" y="8457855"/>
            <a:ext cx="5078536" cy="712996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/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F7F49C1B-A8FB-4468-9563-567154F62BF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7663" y="5918895"/>
            <a:ext cx="2685849" cy="2555989"/>
          </a:xfrm>
          <a:prstGeom prst="rect">
            <a:avLst/>
          </a:prstGeom>
        </p:spPr>
      </p:pic>
      <p:sp>
        <p:nvSpPr>
          <p:cNvPr id="60" name="Retângulo 59">
            <a:hlinkClick r:id="rId15"/>
            <a:extLst>
              <a:ext uri="{FF2B5EF4-FFF2-40B4-BE49-F238E27FC236}">
                <a16:creationId xmlns:a16="http://schemas.microsoft.com/office/drawing/2014/main" id="{DA5AD14C-B8A5-4320-B258-5FE16D5B1B79}"/>
              </a:ext>
            </a:extLst>
          </p:cNvPr>
          <p:cNvSpPr/>
          <p:nvPr/>
        </p:nvSpPr>
        <p:spPr>
          <a:xfrm>
            <a:off x="9079932" y="6060094"/>
            <a:ext cx="2234817" cy="498200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506" tIns="87754" rIns="175506" bIns="87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456"/>
          </a:p>
        </p:txBody>
      </p:sp>
      <p:sp>
        <p:nvSpPr>
          <p:cNvPr id="61" name="Retângulo 60">
            <a:hlinkClick r:id="rId16"/>
            <a:extLst>
              <a:ext uri="{FF2B5EF4-FFF2-40B4-BE49-F238E27FC236}">
                <a16:creationId xmlns:a16="http://schemas.microsoft.com/office/drawing/2014/main" id="{35BFAF2C-1ACE-4005-A115-D48EAF76D131}"/>
              </a:ext>
            </a:extLst>
          </p:cNvPr>
          <p:cNvSpPr/>
          <p:nvPr/>
        </p:nvSpPr>
        <p:spPr>
          <a:xfrm>
            <a:off x="9084347" y="6690606"/>
            <a:ext cx="2028211" cy="535456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506" tIns="87754" rIns="175506" bIns="87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456"/>
          </a:p>
        </p:txBody>
      </p:sp>
      <p:sp>
        <p:nvSpPr>
          <p:cNvPr id="62" name="Retângulo 61">
            <a:hlinkClick r:id="rId17"/>
            <a:extLst>
              <a:ext uri="{FF2B5EF4-FFF2-40B4-BE49-F238E27FC236}">
                <a16:creationId xmlns:a16="http://schemas.microsoft.com/office/drawing/2014/main" id="{1EF8FA2C-89B4-4A52-942C-2980C2819BF3}"/>
              </a:ext>
            </a:extLst>
          </p:cNvPr>
          <p:cNvSpPr/>
          <p:nvPr/>
        </p:nvSpPr>
        <p:spPr>
          <a:xfrm>
            <a:off x="9090168" y="7274654"/>
            <a:ext cx="2090628" cy="570112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506" tIns="87754" rIns="175506" bIns="87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456"/>
          </a:p>
        </p:txBody>
      </p:sp>
      <p:sp>
        <p:nvSpPr>
          <p:cNvPr id="63" name="Retângulo 62">
            <a:hlinkClick r:id="rId18"/>
            <a:extLst>
              <a:ext uri="{FF2B5EF4-FFF2-40B4-BE49-F238E27FC236}">
                <a16:creationId xmlns:a16="http://schemas.microsoft.com/office/drawing/2014/main" id="{1E6DFAF1-E254-455B-850E-84888D744E24}"/>
              </a:ext>
            </a:extLst>
          </p:cNvPr>
          <p:cNvSpPr/>
          <p:nvPr/>
        </p:nvSpPr>
        <p:spPr>
          <a:xfrm>
            <a:off x="9115325" y="7916053"/>
            <a:ext cx="2650130" cy="644429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506" tIns="87754" rIns="175506" bIns="877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456"/>
          </a:p>
        </p:txBody>
      </p:sp>
      <p:pic>
        <p:nvPicPr>
          <p:cNvPr id="69" name="Imagem 68">
            <a:hlinkClick r:id="rId19"/>
            <a:extLst>
              <a:ext uri="{FF2B5EF4-FFF2-40B4-BE49-F238E27FC236}">
                <a16:creationId xmlns:a16="http://schemas.microsoft.com/office/drawing/2014/main" id="{431C0843-2FA1-42BD-B679-E6B66374076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809" y="6738641"/>
            <a:ext cx="2337986" cy="2212251"/>
          </a:xfrm>
          <a:prstGeom prst="rect">
            <a:avLst/>
          </a:prstGeom>
        </p:spPr>
      </p:pic>
      <p:sp>
        <p:nvSpPr>
          <p:cNvPr id="38" name="Retângulo 37">
            <a:hlinkClick r:id="rId19"/>
            <a:extLst>
              <a:ext uri="{FF2B5EF4-FFF2-40B4-BE49-F238E27FC236}">
                <a16:creationId xmlns:a16="http://schemas.microsoft.com/office/drawing/2014/main" id="{FB71361D-8371-4311-898F-24524241B440}"/>
              </a:ext>
            </a:extLst>
          </p:cNvPr>
          <p:cNvSpPr/>
          <p:nvPr/>
        </p:nvSpPr>
        <p:spPr>
          <a:xfrm>
            <a:off x="9214819" y="8673887"/>
            <a:ext cx="2337986" cy="421029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456"/>
          </a:p>
        </p:txBody>
      </p:sp>
      <p:sp>
        <p:nvSpPr>
          <p:cNvPr id="3" name="Retângulo 2">
            <a:hlinkClick r:id="rId21"/>
            <a:extLst>
              <a:ext uri="{FF2B5EF4-FFF2-40B4-BE49-F238E27FC236}">
                <a16:creationId xmlns:a16="http://schemas.microsoft.com/office/drawing/2014/main" id="{9AF14FE6-2E77-4333-971B-9E7B8A39FD49}"/>
              </a:ext>
            </a:extLst>
          </p:cNvPr>
          <p:cNvSpPr/>
          <p:nvPr/>
        </p:nvSpPr>
        <p:spPr>
          <a:xfrm>
            <a:off x="9214821" y="3309195"/>
            <a:ext cx="2819715" cy="2249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03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 hidden="1">
            <a:extLst>
              <a:ext uri="{FF2B5EF4-FFF2-40B4-BE49-F238E27FC236}">
                <a16:creationId xmlns:a16="http://schemas.microsoft.com/office/drawing/2014/main" id="{5EAE345A-9058-4CD7-9CA3-A82C8BCBE155}"/>
              </a:ext>
            </a:extLst>
          </p:cNvPr>
          <p:cNvGrpSpPr/>
          <p:nvPr/>
        </p:nvGrpSpPr>
        <p:grpSpPr>
          <a:xfrm flipV="1">
            <a:off x="-2916349" y="438856"/>
            <a:ext cx="20031285" cy="8988426"/>
            <a:chOff x="304800" y="304800"/>
            <a:chExt cx="13912404" cy="6242765"/>
          </a:xfrm>
        </p:grpSpPr>
        <p:pic>
          <p:nvPicPr>
            <p:cNvPr id="1026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67281426-887A-4161-B56E-DAF612C5E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04800"/>
              <a:ext cx="10060678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F8E77FE6-27E2-4072-9606-93B9396225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5477" y="304800"/>
              <a:ext cx="3851727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C874CE-57C9-4BD7-9C0E-8D6F9989B7A2}"/>
              </a:ext>
            </a:extLst>
          </p:cNvPr>
          <p:cNvSpPr txBox="1"/>
          <p:nvPr/>
        </p:nvSpPr>
        <p:spPr>
          <a:xfrm>
            <a:off x="1229098" y="2498195"/>
            <a:ext cx="3712404" cy="2340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316553"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1728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 os elementos gráficos foram desenvolvidos diretamente no Power Point, o que possibilita a </a:t>
            </a:r>
            <a:r>
              <a:rPr lang="pt-BR" sz="1728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edição sem distorções ou comprometimento da qualidade.</a:t>
            </a:r>
          </a:p>
          <a:p>
            <a:pPr algn="r" defTabSz="1316553"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1728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Assim eles podem ser alterados, reposicionados e adequados às suas necessidades do conteúdo.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5070D50-46EA-4D10-A09E-974B9AE4CFCA}"/>
              </a:ext>
            </a:extLst>
          </p:cNvPr>
          <p:cNvCxnSpPr>
            <a:cxnSpLocks/>
          </p:cNvCxnSpPr>
          <p:nvPr/>
        </p:nvCxnSpPr>
        <p:spPr>
          <a:xfrm>
            <a:off x="5184438" y="0"/>
            <a:ext cx="0" cy="473598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6AA403E0-445F-4C51-81A1-229392567032}"/>
              </a:ext>
            </a:extLst>
          </p:cNvPr>
          <p:cNvSpPr/>
          <p:nvPr/>
        </p:nvSpPr>
        <p:spPr>
          <a:xfrm>
            <a:off x="5976601" y="1100403"/>
            <a:ext cx="5377199" cy="420570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33265A4-53AE-4A54-A712-2EDFFEFFF60E}"/>
              </a:ext>
            </a:extLst>
          </p:cNvPr>
          <p:cNvSpPr txBox="1"/>
          <p:nvPr/>
        </p:nvSpPr>
        <p:spPr>
          <a:xfrm>
            <a:off x="5994468" y="1089116"/>
            <a:ext cx="3264868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553">
              <a:defRPr/>
            </a:pPr>
            <a:r>
              <a:rPr lang="pt-BR" sz="2016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Redimensionando imagens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3EE82F-C49C-43C2-83A6-64D768938C1C}"/>
              </a:ext>
            </a:extLst>
          </p:cNvPr>
          <p:cNvSpPr/>
          <p:nvPr/>
        </p:nvSpPr>
        <p:spPr>
          <a:xfrm>
            <a:off x="8395199" y="1709108"/>
            <a:ext cx="3129143" cy="14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aumentar ou diminuir 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 elemento proporcionalmente, clique em uma das bolinhas do canto na caixa de seleção e arraste na direção desejada, </a:t>
            </a: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segurando </a:t>
            </a:r>
            <a:b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tecla Shift no teclado</a:t>
            </a: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3878BCB-EC7C-4CF9-834F-134020E63339}"/>
              </a:ext>
            </a:extLst>
          </p:cNvPr>
          <p:cNvGrpSpPr/>
          <p:nvPr/>
        </p:nvGrpSpPr>
        <p:grpSpPr>
          <a:xfrm>
            <a:off x="5953742" y="1787089"/>
            <a:ext cx="2219748" cy="1411756"/>
            <a:chOff x="4376403" y="1645647"/>
            <a:chExt cx="1541690" cy="980512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A259A5A6-BFE0-44A0-AC6C-44708DE148CD}"/>
                </a:ext>
              </a:extLst>
            </p:cNvPr>
            <p:cNvGrpSpPr/>
            <p:nvPr/>
          </p:nvGrpSpPr>
          <p:grpSpPr>
            <a:xfrm>
              <a:off x="4376403" y="1645647"/>
              <a:ext cx="1331581" cy="769910"/>
              <a:chOff x="8154923" y="2506413"/>
              <a:chExt cx="1917615" cy="1108750"/>
            </a:xfrm>
          </p:grpSpPr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611F8BA3-86A8-4F9B-89D1-8E47A7E617F0}"/>
                  </a:ext>
                </a:extLst>
              </p:cNvPr>
              <p:cNvSpPr/>
              <p:nvPr/>
            </p:nvSpPr>
            <p:spPr>
              <a:xfrm>
                <a:off x="8184885" y="2533401"/>
                <a:ext cx="1849703" cy="1047114"/>
              </a:xfrm>
              <a:prstGeom prst="rect">
                <a:avLst/>
              </a:prstGeom>
              <a:solidFill>
                <a:srgbClr val="FF6F00">
                  <a:alpha val="40000"/>
                </a:srgbClr>
              </a:solidFill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FC7C238E-C5C4-4EBE-B6EC-115C78B88130}"/>
                  </a:ext>
                </a:extLst>
              </p:cNvPr>
              <p:cNvGrpSpPr/>
              <p:nvPr/>
            </p:nvGrpSpPr>
            <p:grpSpPr>
              <a:xfrm>
                <a:off x="8154923" y="2506413"/>
                <a:ext cx="1917615" cy="1108750"/>
                <a:chOff x="8154923" y="2506413"/>
                <a:chExt cx="1917615" cy="1108750"/>
              </a:xfrm>
            </p:grpSpPr>
            <p:sp>
              <p:nvSpPr>
                <p:cNvPr id="49" name="Elipse 48">
                  <a:extLst>
                    <a:ext uri="{FF2B5EF4-FFF2-40B4-BE49-F238E27FC236}">
                      <a16:creationId xmlns:a16="http://schemas.microsoft.com/office/drawing/2014/main" id="{802807D0-C231-4827-AAED-CE28C767AD1E}"/>
                    </a:ext>
                  </a:extLst>
                </p:cNvPr>
                <p:cNvSpPr/>
                <p:nvPr/>
              </p:nvSpPr>
              <p:spPr>
                <a:xfrm>
                  <a:off x="8154923" y="2506413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0" name="Elipse 49">
                  <a:extLst>
                    <a:ext uri="{FF2B5EF4-FFF2-40B4-BE49-F238E27FC236}">
                      <a16:creationId xmlns:a16="http://schemas.microsoft.com/office/drawing/2014/main" id="{FB9C965B-46ED-41C0-9ACD-A15A8F7E1E4F}"/>
                    </a:ext>
                  </a:extLst>
                </p:cNvPr>
                <p:cNvSpPr/>
                <p:nvPr/>
              </p:nvSpPr>
              <p:spPr>
                <a:xfrm>
                  <a:off x="9082275" y="2506413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" name="Elipse 50">
                  <a:extLst>
                    <a:ext uri="{FF2B5EF4-FFF2-40B4-BE49-F238E27FC236}">
                      <a16:creationId xmlns:a16="http://schemas.microsoft.com/office/drawing/2014/main" id="{6DFB31AC-FC00-4A17-BE27-092DC0E0B61E}"/>
                    </a:ext>
                  </a:extLst>
                </p:cNvPr>
                <p:cNvSpPr/>
                <p:nvPr/>
              </p:nvSpPr>
              <p:spPr>
                <a:xfrm>
                  <a:off x="10009627" y="2506413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2" name="Elipse 51">
                  <a:extLst>
                    <a:ext uri="{FF2B5EF4-FFF2-40B4-BE49-F238E27FC236}">
                      <a16:creationId xmlns:a16="http://schemas.microsoft.com/office/drawing/2014/main" id="{A04E79CF-BAFF-4045-B53F-F18FDA83969E}"/>
                    </a:ext>
                  </a:extLst>
                </p:cNvPr>
                <p:cNvSpPr/>
                <p:nvPr/>
              </p:nvSpPr>
              <p:spPr>
                <a:xfrm>
                  <a:off x="8154923" y="355225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3" name="Elipse 52">
                  <a:extLst>
                    <a:ext uri="{FF2B5EF4-FFF2-40B4-BE49-F238E27FC236}">
                      <a16:creationId xmlns:a16="http://schemas.microsoft.com/office/drawing/2014/main" id="{AEC35E3F-9AC4-4029-9586-DC6E697DECB8}"/>
                    </a:ext>
                  </a:extLst>
                </p:cNvPr>
                <p:cNvSpPr/>
                <p:nvPr/>
              </p:nvSpPr>
              <p:spPr>
                <a:xfrm>
                  <a:off x="9082275" y="355225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4" name="Elipse 53">
                  <a:extLst>
                    <a:ext uri="{FF2B5EF4-FFF2-40B4-BE49-F238E27FC236}">
                      <a16:creationId xmlns:a16="http://schemas.microsoft.com/office/drawing/2014/main" id="{BD01BEBC-B389-4E1F-8CF3-CF5E2A769617}"/>
                    </a:ext>
                  </a:extLst>
                </p:cNvPr>
                <p:cNvSpPr/>
                <p:nvPr/>
              </p:nvSpPr>
              <p:spPr>
                <a:xfrm>
                  <a:off x="10009627" y="355225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Elipse 54">
                  <a:extLst>
                    <a:ext uri="{FF2B5EF4-FFF2-40B4-BE49-F238E27FC236}">
                      <a16:creationId xmlns:a16="http://schemas.microsoft.com/office/drawing/2014/main" id="{FCA755FD-E87F-4139-A9F6-A40937ED788B}"/>
                    </a:ext>
                  </a:extLst>
                </p:cNvPr>
                <p:cNvSpPr/>
                <p:nvPr/>
              </p:nvSpPr>
              <p:spPr>
                <a:xfrm>
                  <a:off x="8154923" y="3025503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Elipse 55">
                  <a:extLst>
                    <a:ext uri="{FF2B5EF4-FFF2-40B4-BE49-F238E27FC236}">
                      <a16:creationId xmlns:a16="http://schemas.microsoft.com/office/drawing/2014/main" id="{5F00848D-BF4C-406C-ABE0-48569B6233BD}"/>
                    </a:ext>
                  </a:extLst>
                </p:cNvPr>
                <p:cNvSpPr/>
                <p:nvPr/>
              </p:nvSpPr>
              <p:spPr>
                <a:xfrm>
                  <a:off x="10007724" y="3025503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40FC958D-4959-490C-BB6E-557259366806}"/>
                </a:ext>
              </a:extLst>
            </p:cNvPr>
            <p:cNvGrpSpPr/>
            <p:nvPr/>
          </p:nvGrpSpPr>
          <p:grpSpPr>
            <a:xfrm>
              <a:off x="5447690" y="2154863"/>
              <a:ext cx="470403" cy="471296"/>
              <a:chOff x="9697688" y="2847058"/>
              <a:chExt cx="677429" cy="678716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8DC0D9AC-333E-4538-9164-B736566F76A4}"/>
                  </a:ext>
                </a:extLst>
              </p:cNvPr>
              <p:cNvSpPr/>
              <p:nvPr/>
            </p:nvSpPr>
            <p:spPr>
              <a:xfrm>
                <a:off x="9884002" y="3034016"/>
                <a:ext cx="304800" cy="304800"/>
              </a:xfrm>
              <a:prstGeom prst="rect">
                <a:avLst/>
              </a:prstGeom>
              <a:noFill/>
              <a:ln w="19050" cap="flat" cmpd="sng" algn="ctr">
                <a:solidFill>
                  <a:srgbClr val="FF6F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9" name="Agrupar 58">
                <a:extLst>
                  <a:ext uri="{FF2B5EF4-FFF2-40B4-BE49-F238E27FC236}">
                    <a16:creationId xmlns:a16="http://schemas.microsoft.com/office/drawing/2014/main" id="{A7B59F36-1122-407F-9B22-95552861A1EE}"/>
                  </a:ext>
                </a:extLst>
              </p:cNvPr>
              <p:cNvGrpSpPr/>
              <p:nvPr/>
            </p:nvGrpSpPr>
            <p:grpSpPr>
              <a:xfrm>
                <a:off x="9697688" y="2847058"/>
                <a:ext cx="677429" cy="678716"/>
                <a:chOff x="9697688" y="2856584"/>
                <a:chExt cx="677429" cy="678716"/>
              </a:xfrm>
            </p:grpSpPr>
            <p:cxnSp>
              <p:nvCxnSpPr>
                <p:cNvPr id="60" name="Conector de Seta Reta 59">
                  <a:extLst>
                    <a:ext uri="{FF2B5EF4-FFF2-40B4-BE49-F238E27FC236}">
                      <a16:creationId xmlns:a16="http://schemas.microsoft.com/office/drawing/2014/main" id="{52B8FD9B-666B-4CB0-BBB2-601EDD34BE81}"/>
                    </a:ext>
                  </a:extLst>
                </p:cNvPr>
                <p:cNvCxnSpPr/>
                <p:nvPr/>
              </p:nvCxnSpPr>
              <p:spPr>
                <a:xfrm>
                  <a:off x="10238242" y="3398425"/>
                  <a:ext cx="136875" cy="13687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6F00"/>
                  </a:solidFill>
                  <a:prstDash val="solid"/>
                  <a:miter lim="800000"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61" name="Conector de Seta Reta 60">
                  <a:extLst>
                    <a:ext uri="{FF2B5EF4-FFF2-40B4-BE49-F238E27FC236}">
                      <a16:creationId xmlns:a16="http://schemas.microsoft.com/office/drawing/2014/main" id="{375B9D4E-68CE-48E4-A723-4A9B1154F627}"/>
                    </a:ext>
                  </a:extLst>
                </p:cNvPr>
                <p:cNvCxnSpPr/>
                <p:nvPr/>
              </p:nvCxnSpPr>
              <p:spPr>
                <a:xfrm flipH="1" flipV="1">
                  <a:off x="9697688" y="2856584"/>
                  <a:ext cx="136875" cy="13687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FF6F00"/>
                  </a:solidFill>
                  <a:prstDash val="solid"/>
                  <a:miter lim="800000"/>
                  <a:headEnd type="none" w="med" len="med"/>
                  <a:tailEnd type="arrow" w="sm" len="sm"/>
                </a:ln>
                <a:effectLst/>
              </p:spPr>
            </p:cxnSp>
          </p:grpSp>
        </p:grpSp>
      </p:grpSp>
      <p:sp>
        <p:nvSpPr>
          <p:cNvPr id="62" name="Retângulo 61">
            <a:extLst>
              <a:ext uri="{FF2B5EF4-FFF2-40B4-BE49-F238E27FC236}">
                <a16:creationId xmlns:a16="http://schemas.microsoft.com/office/drawing/2014/main" id="{0421EFED-2D38-424F-BC61-54C38149CE2B}"/>
              </a:ext>
            </a:extLst>
          </p:cNvPr>
          <p:cNvSpPr/>
          <p:nvPr/>
        </p:nvSpPr>
        <p:spPr>
          <a:xfrm>
            <a:off x="5976601" y="3898107"/>
            <a:ext cx="5351799" cy="420570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6E81AD74-668E-4637-B010-33F779E7C84C}"/>
              </a:ext>
            </a:extLst>
          </p:cNvPr>
          <p:cNvSpPr txBox="1"/>
          <p:nvPr/>
        </p:nvSpPr>
        <p:spPr>
          <a:xfrm>
            <a:off x="5994468" y="3886820"/>
            <a:ext cx="2293641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553">
              <a:defRPr/>
            </a:pPr>
            <a:r>
              <a:rPr lang="pt-BR" sz="2016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Cortando imagens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3457B7DA-CB24-4D50-928B-CAA075C7936D}"/>
              </a:ext>
            </a:extLst>
          </p:cNvPr>
          <p:cNvSpPr/>
          <p:nvPr/>
        </p:nvSpPr>
        <p:spPr>
          <a:xfrm>
            <a:off x="5976602" y="4318634"/>
            <a:ext cx="4507736" cy="3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 formatar » Cortar</a:t>
            </a:r>
          </a:p>
        </p:txBody>
      </p:sp>
      <p:sp>
        <p:nvSpPr>
          <p:cNvPr id="91" name="CaixaDeTexto 6">
            <a:extLst>
              <a:ext uri="{FF2B5EF4-FFF2-40B4-BE49-F238E27FC236}">
                <a16:creationId xmlns:a16="http://schemas.microsoft.com/office/drawing/2014/main" id="{7CCBCAA3-D748-4B3A-8433-A8F328D6B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9193" y="6311311"/>
            <a:ext cx="2169113" cy="102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Aft>
                <a:spcPts val="1200"/>
              </a:spcAft>
              <a:defRPr sz="1050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sz="1512" dirty="0">
                <a:solidFill>
                  <a:srgbClr val="595959"/>
                </a:solidFill>
              </a:rPr>
              <a:t>Após selecionar a ferramenta de cortar, a imagem ficará com marcações na borda.</a:t>
            </a:r>
          </a:p>
        </p:txBody>
      </p:sp>
      <p:sp>
        <p:nvSpPr>
          <p:cNvPr id="92" name="CaixaDeTexto 6">
            <a:extLst>
              <a:ext uri="{FF2B5EF4-FFF2-40B4-BE49-F238E27FC236}">
                <a16:creationId xmlns:a16="http://schemas.microsoft.com/office/drawing/2014/main" id="{0A07CD0D-F81D-451D-80A8-3448848C7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0671" y="6311310"/>
            <a:ext cx="2118770" cy="102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Aft>
                <a:spcPts val="1200"/>
              </a:spcAft>
              <a:defRPr sz="1050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sz="1512" dirty="0">
                <a:solidFill>
                  <a:srgbClr val="595959"/>
                </a:solidFill>
              </a:rPr>
              <a:t>Clique em um dos elementos pretos nas bordas e arraste para o local desejado.</a:t>
            </a:r>
          </a:p>
        </p:txBody>
      </p:sp>
      <p:sp>
        <p:nvSpPr>
          <p:cNvPr id="93" name="CaixaDeTexto 6">
            <a:extLst>
              <a:ext uri="{FF2B5EF4-FFF2-40B4-BE49-F238E27FC236}">
                <a16:creationId xmlns:a16="http://schemas.microsoft.com/office/drawing/2014/main" id="{9B4D9AE0-DA3E-43F3-B948-F446BA1BB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7584" y="6311312"/>
            <a:ext cx="2747787" cy="12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Aft>
                <a:spcPts val="1200"/>
              </a:spcAft>
              <a:defRPr sz="1050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sz="1512" dirty="0">
                <a:solidFill>
                  <a:srgbClr val="595959"/>
                </a:solidFill>
              </a:rPr>
              <a:t>Solte para completar o corte. Esta ação não descarta nada da imagem original, apenas cria uma “máscara de corte” por cima da imagem.</a:t>
            </a:r>
          </a:p>
        </p:txBody>
      </p: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E32944AC-E5D1-450E-BF0A-5C08444EF078}"/>
              </a:ext>
            </a:extLst>
          </p:cNvPr>
          <p:cNvGrpSpPr/>
          <p:nvPr/>
        </p:nvGrpSpPr>
        <p:grpSpPr>
          <a:xfrm>
            <a:off x="5951480" y="5063198"/>
            <a:ext cx="1928351" cy="1117351"/>
            <a:chOff x="10930897" y="3583585"/>
            <a:chExt cx="1917615" cy="1111131"/>
          </a:xfrm>
        </p:grpSpPr>
        <p:grpSp>
          <p:nvGrpSpPr>
            <p:cNvPr id="95" name="Agrupar 94">
              <a:extLst>
                <a:ext uri="{FF2B5EF4-FFF2-40B4-BE49-F238E27FC236}">
                  <a16:creationId xmlns:a16="http://schemas.microsoft.com/office/drawing/2014/main" id="{B0FF6CD9-14F3-406E-8E02-9DA052717889}"/>
                </a:ext>
              </a:extLst>
            </p:cNvPr>
            <p:cNvGrpSpPr/>
            <p:nvPr/>
          </p:nvGrpSpPr>
          <p:grpSpPr>
            <a:xfrm>
              <a:off x="10930897" y="3583585"/>
              <a:ext cx="1917615" cy="1111131"/>
              <a:chOff x="8154923" y="2504032"/>
              <a:chExt cx="1917615" cy="1111131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F742A8BD-8560-4142-B498-59E39852E981}"/>
                  </a:ext>
                </a:extLst>
              </p:cNvPr>
              <p:cNvSpPr/>
              <p:nvPr/>
            </p:nvSpPr>
            <p:spPr>
              <a:xfrm>
                <a:off x="8184885" y="2533401"/>
                <a:ext cx="1849703" cy="1047114"/>
              </a:xfrm>
              <a:prstGeom prst="rect">
                <a:avLst/>
              </a:prstGeom>
              <a:solidFill>
                <a:srgbClr val="FF6F00">
                  <a:alpha val="40000"/>
                </a:srgbClr>
              </a:solidFill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06" name="Agrupar 105">
                <a:extLst>
                  <a:ext uri="{FF2B5EF4-FFF2-40B4-BE49-F238E27FC236}">
                    <a16:creationId xmlns:a16="http://schemas.microsoft.com/office/drawing/2014/main" id="{A478BD7B-54DF-4645-AB8A-8664A6B9CE42}"/>
                  </a:ext>
                </a:extLst>
              </p:cNvPr>
              <p:cNvGrpSpPr/>
              <p:nvPr/>
            </p:nvGrpSpPr>
            <p:grpSpPr>
              <a:xfrm>
                <a:off x="8154923" y="2504032"/>
                <a:ext cx="1917615" cy="1111131"/>
                <a:chOff x="8154923" y="2504032"/>
                <a:chExt cx="1917615" cy="1111131"/>
              </a:xfrm>
            </p:grpSpPr>
            <p:sp>
              <p:nvSpPr>
                <p:cNvPr id="107" name="Elipse 106">
                  <a:extLst>
                    <a:ext uri="{FF2B5EF4-FFF2-40B4-BE49-F238E27FC236}">
                      <a16:creationId xmlns:a16="http://schemas.microsoft.com/office/drawing/2014/main" id="{BBBD83FA-DFE4-441B-ABC2-39DC8D8E4C89}"/>
                    </a:ext>
                  </a:extLst>
                </p:cNvPr>
                <p:cNvSpPr/>
                <p:nvPr/>
              </p:nvSpPr>
              <p:spPr>
                <a:xfrm>
                  <a:off x="8154923" y="250403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8" name="Elipse 107">
                  <a:extLst>
                    <a:ext uri="{FF2B5EF4-FFF2-40B4-BE49-F238E27FC236}">
                      <a16:creationId xmlns:a16="http://schemas.microsoft.com/office/drawing/2014/main" id="{DE4A7844-6A1A-4C8B-9630-53DA56B74C22}"/>
                    </a:ext>
                  </a:extLst>
                </p:cNvPr>
                <p:cNvSpPr/>
                <p:nvPr/>
              </p:nvSpPr>
              <p:spPr>
                <a:xfrm>
                  <a:off x="9082275" y="250403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9" name="Elipse 108">
                  <a:extLst>
                    <a:ext uri="{FF2B5EF4-FFF2-40B4-BE49-F238E27FC236}">
                      <a16:creationId xmlns:a16="http://schemas.microsoft.com/office/drawing/2014/main" id="{4BA19EF6-F1C3-4989-99E5-6BD59F30FFE6}"/>
                    </a:ext>
                  </a:extLst>
                </p:cNvPr>
                <p:cNvSpPr/>
                <p:nvPr/>
              </p:nvSpPr>
              <p:spPr>
                <a:xfrm>
                  <a:off x="10009627" y="250403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0" name="Elipse 109">
                  <a:extLst>
                    <a:ext uri="{FF2B5EF4-FFF2-40B4-BE49-F238E27FC236}">
                      <a16:creationId xmlns:a16="http://schemas.microsoft.com/office/drawing/2014/main" id="{CC3F9633-58A8-4485-BB04-AA7E2E7B0E60}"/>
                    </a:ext>
                  </a:extLst>
                </p:cNvPr>
                <p:cNvSpPr/>
                <p:nvPr/>
              </p:nvSpPr>
              <p:spPr>
                <a:xfrm>
                  <a:off x="8154923" y="355225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1" name="Elipse 110">
                  <a:extLst>
                    <a:ext uri="{FF2B5EF4-FFF2-40B4-BE49-F238E27FC236}">
                      <a16:creationId xmlns:a16="http://schemas.microsoft.com/office/drawing/2014/main" id="{80C7C6DC-3E29-4987-A383-4B7424AD6552}"/>
                    </a:ext>
                  </a:extLst>
                </p:cNvPr>
                <p:cNvSpPr/>
                <p:nvPr/>
              </p:nvSpPr>
              <p:spPr>
                <a:xfrm>
                  <a:off x="9082275" y="355225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Elipse 111">
                  <a:extLst>
                    <a:ext uri="{FF2B5EF4-FFF2-40B4-BE49-F238E27FC236}">
                      <a16:creationId xmlns:a16="http://schemas.microsoft.com/office/drawing/2014/main" id="{F24F9B12-7CE1-454B-8E5B-B7289E629F4C}"/>
                    </a:ext>
                  </a:extLst>
                </p:cNvPr>
                <p:cNvSpPr/>
                <p:nvPr/>
              </p:nvSpPr>
              <p:spPr>
                <a:xfrm>
                  <a:off x="10009627" y="355225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3" name="Elipse 112">
                  <a:extLst>
                    <a:ext uri="{FF2B5EF4-FFF2-40B4-BE49-F238E27FC236}">
                      <a16:creationId xmlns:a16="http://schemas.microsoft.com/office/drawing/2014/main" id="{97951F6B-D94B-43F9-8D23-01F0082FF28C}"/>
                    </a:ext>
                  </a:extLst>
                </p:cNvPr>
                <p:cNvSpPr/>
                <p:nvPr/>
              </p:nvSpPr>
              <p:spPr>
                <a:xfrm>
                  <a:off x="8154923" y="3025503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Elipse 113">
                  <a:extLst>
                    <a:ext uri="{FF2B5EF4-FFF2-40B4-BE49-F238E27FC236}">
                      <a16:creationId xmlns:a16="http://schemas.microsoft.com/office/drawing/2014/main" id="{8FB5622E-6DDF-4A63-88E4-8ACAB920865F}"/>
                    </a:ext>
                  </a:extLst>
                </p:cNvPr>
                <p:cNvSpPr/>
                <p:nvPr/>
              </p:nvSpPr>
              <p:spPr>
                <a:xfrm>
                  <a:off x="10007724" y="3025503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96" name="Agrupar 95">
              <a:extLst>
                <a:ext uri="{FF2B5EF4-FFF2-40B4-BE49-F238E27FC236}">
                  <a16:creationId xmlns:a16="http://schemas.microsoft.com/office/drawing/2014/main" id="{773CA7F2-50D2-4718-A125-5F564F5D9CC8}"/>
                </a:ext>
              </a:extLst>
            </p:cNvPr>
            <p:cNvGrpSpPr/>
            <p:nvPr/>
          </p:nvGrpSpPr>
          <p:grpSpPr>
            <a:xfrm>
              <a:off x="10968002" y="3618714"/>
              <a:ext cx="1835271" cy="1035053"/>
              <a:chOff x="10968002" y="3618714"/>
              <a:chExt cx="1835271" cy="1035053"/>
            </a:xfrm>
          </p:grpSpPr>
          <p:sp>
            <p:nvSpPr>
              <p:cNvPr id="97" name="Forma Livre: Forma 96">
                <a:extLst>
                  <a:ext uri="{FF2B5EF4-FFF2-40B4-BE49-F238E27FC236}">
                    <a16:creationId xmlns:a16="http://schemas.microsoft.com/office/drawing/2014/main" id="{FF21180A-43BF-4697-B521-A09A90F2F180}"/>
                  </a:ext>
                </a:extLst>
              </p:cNvPr>
              <p:cNvSpPr/>
              <p:nvPr/>
            </p:nvSpPr>
            <p:spPr>
              <a:xfrm rot="5400000">
                <a:off x="10968002" y="3618714"/>
                <a:ext cx="123825" cy="123825"/>
              </a:xfrm>
              <a:custGeom>
                <a:avLst/>
                <a:gdLst>
                  <a:gd name="connsiteX0" fmla="*/ 0 w 123825"/>
                  <a:gd name="connsiteY0" fmla="*/ 123825 h 123825"/>
                  <a:gd name="connsiteX1" fmla="*/ 0 w 123825"/>
                  <a:gd name="connsiteY1" fmla="*/ 98018 h 123825"/>
                  <a:gd name="connsiteX2" fmla="*/ 0 w 123825"/>
                  <a:gd name="connsiteY2" fmla="*/ 0 h 123825"/>
                  <a:gd name="connsiteX3" fmla="*/ 25807 w 123825"/>
                  <a:gd name="connsiteY3" fmla="*/ 0 h 123825"/>
                  <a:gd name="connsiteX4" fmla="*/ 25807 w 123825"/>
                  <a:gd name="connsiteY4" fmla="*/ 98018 h 123825"/>
                  <a:gd name="connsiteX5" fmla="*/ 123825 w 123825"/>
                  <a:gd name="connsiteY5" fmla="*/ 98018 h 123825"/>
                  <a:gd name="connsiteX6" fmla="*/ 123825 w 123825"/>
                  <a:gd name="connsiteY6" fmla="*/ 123825 h 123825"/>
                  <a:gd name="connsiteX7" fmla="*/ 25807 w 123825"/>
                  <a:gd name="connsiteY7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23825">
                    <a:moveTo>
                      <a:pt x="0" y="123825"/>
                    </a:moveTo>
                    <a:lnTo>
                      <a:pt x="0" y="98018"/>
                    </a:lnTo>
                    <a:lnTo>
                      <a:pt x="0" y="0"/>
                    </a:lnTo>
                    <a:lnTo>
                      <a:pt x="25807" y="0"/>
                    </a:lnTo>
                    <a:lnTo>
                      <a:pt x="25807" y="98018"/>
                    </a:lnTo>
                    <a:lnTo>
                      <a:pt x="123825" y="98018"/>
                    </a:lnTo>
                    <a:lnTo>
                      <a:pt x="123825" y="123825"/>
                    </a:lnTo>
                    <a:lnTo>
                      <a:pt x="25807" y="123825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8" name="Retângulo 97">
                <a:extLst>
                  <a:ext uri="{FF2B5EF4-FFF2-40B4-BE49-F238E27FC236}">
                    <a16:creationId xmlns:a16="http://schemas.microsoft.com/office/drawing/2014/main" id="{2277ED8D-72D5-47B6-ABE7-2F3884AB0DDD}"/>
                  </a:ext>
                </a:extLst>
              </p:cNvPr>
              <p:cNvSpPr/>
              <p:nvPr/>
            </p:nvSpPr>
            <p:spPr>
              <a:xfrm>
                <a:off x="11827792" y="3618714"/>
                <a:ext cx="123825" cy="25807"/>
              </a:xfrm>
              <a:prstGeom prst="rect">
                <a:avLst/>
              </a:pr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9" name="Forma Livre: Forma 98">
                <a:extLst>
                  <a:ext uri="{FF2B5EF4-FFF2-40B4-BE49-F238E27FC236}">
                    <a16:creationId xmlns:a16="http://schemas.microsoft.com/office/drawing/2014/main" id="{C2D0BA6A-01AC-429E-A843-6DEA095B258E}"/>
                  </a:ext>
                </a:extLst>
              </p:cNvPr>
              <p:cNvSpPr/>
              <p:nvPr/>
            </p:nvSpPr>
            <p:spPr>
              <a:xfrm rot="16200000" flipH="1">
                <a:off x="12679448" y="3618714"/>
                <a:ext cx="123825" cy="123825"/>
              </a:xfrm>
              <a:custGeom>
                <a:avLst/>
                <a:gdLst>
                  <a:gd name="connsiteX0" fmla="*/ 0 w 123825"/>
                  <a:gd name="connsiteY0" fmla="*/ 123825 h 123825"/>
                  <a:gd name="connsiteX1" fmla="*/ 0 w 123825"/>
                  <a:gd name="connsiteY1" fmla="*/ 98018 h 123825"/>
                  <a:gd name="connsiteX2" fmla="*/ 0 w 123825"/>
                  <a:gd name="connsiteY2" fmla="*/ 0 h 123825"/>
                  <a:gd name="connsiteX3" fmla="*/ 25807 w 123825"/>
                  <a:gd name="connsiteY3" fmla="*/ 0 h 123825"/>
                  <a:gd name="connsiteX4" fmla="*/ 25807 w 123825"/>
                  <a:gd name="connsiteY4" fmla="*/ 98018 h 123825"/>
                  <a:gd name="connsiteX5" fmla="*/ 123825 w 123825"/>
                  <a:gd name="connsiteY5" fmla="*/ 98018 h 123825"/>
                  <a:gd name="connsiteX6" fmla="*/ 123825 w 123825"/>
                  <a:gd name="connsiteY6" fmla="*/ 123825 h 123825"/>
                  <a:gd name="connsiteX7" fmla="*/ 25807 w 123825"/>
                  <a:gd name="connsiteY7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23825">
                    <a:moveTo>
                      <a:pt x="0" y="123825"/>
                    </a:moveTo>
                    <a:lnTo>
                      <a:pt x="0" y="98018"/>
                    </a:lnTo>
                    <a:lnTo>
                      <a:pt x="0" y="0"/>
                    </a:lnTo>
                    <a:lnTo>
                      <a:pt x="25807" y="0"/>
                    </a:lnTo>
                    <a:lnTo>
                      <a:pt x="25807" y="98018"/>
                    </a:lnTo>
                    <a:lnTo>
                      <a:pt x="123825" y="98018"/>
                    </a:lnTo>
                    <a:lnTo>
                      <a:pt x="123825" y="123825"/>
                    </a:lnTo>
                    <a:lnTo>
                      <a:pt x="25807" y="123825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0" name="Forma Livre: Forma 99">
                <a:extLst>
                  <a:ext uri="{FF2B5EF4-FFF2-40B4-BE49-F238E27FC236}">
                    <a16:creationId xmlns:a16="http://schemas.microsoft.com/office/drawing/2014/main" id="{06DE073D-8CEA-473D-987B-F4049F4DCDBE}"/>
                  </a:ext>
                </a:extLst>
              </p:cNvPr>
              <p:cNvSpPr/>
              <p:nvPr/>
            </p:nvSpPr>
            <p:spPr>
              <a:xfrm rot="16200000" flipV="1">
                <a:off x="10968002" y="4529942"/>
                <a:ext cx="123825" cy="123825"/>
              </a:xfrm>
              <a:custGeom>
                <a:avLst/>
                <a:gdLst>
                  <a:gd name="connsiteX0" fmla="*/ 0 w 123825"/>
                  <a:gd name="connsiteY0" fmla="*/ 123825 h 123825"/>
                  <a:gd name="connsiteX1" fmla="*/ 0 w 123825"/>
                  <a:gd name="connsiteY1" fmla="*/ 98018 h 123825"/>
                  <a:gd name="connsiteX2" fmla="*/ 0 w 123825"/>
                  <a:gd name="connsiteY2" fmla="*/ 0 h 123825"/>
                  <a:gd name="connsiteX3" fmla="*/ 25807 w 123825"/>
                  <a:gd name="connsiteY3" fmla="*/ 0 h 123825"/>
                  <a:gd name="connsiteX4" fmla="*/ 25807 w 123825"/>
                  <a:gd name="connsiteY4" fmla="*/ 98018 h 123825"/>
                  <a:gd name="connsiteX5" fmla="*/ 123825 w 123825"/>
                  <a:gd name="connsiteY5" fmla="*/ 98018 h 123825"/>
                  <a:gd name="connsiteX6" fmla="*/ 123825 w 123825"/>
                  <a:gd name="connsiteY6" fmla="*/ 123825 h 123825"/>
                  <a:gd name="connsiteX7" fmla="*/ 25807 w 123825"/>
                  <a:gd name="connsiteY7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23825">
                    <a:moveTo>
                      <a:pt x="0" y="123825"/>
                    </a:moveTo>
                    <a:lnTo>
                      <a:pt x="0" y="98018"/>
                    </a:lnTo>
                    <a:lnTo>
                      <a:pt x="0" y="0"/>
                    </a:lnTo>
                    <a:lnTo>
                      <a:pt x="25807" y="0"/>
                    </a:lnTo>
                    <a:lnTo>
                      <a:pt x="25807" y="98018"/>
                    </a:lnTo>
                    <a:lnTo>
                      <a:pt x="123825" y="98018"/>
                    </a:lnTo>
                    <a:lnTo>
                      <a:pt x="123825" y="123825"/>
                    </a:lnTo>
                    <a:lnTo>
                      <a:pt x="25807" y="123825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Retângulo 100">
                <a:extLst>
                  <a:ext uri="{FF2B5EF4-FFF2-40B4-BE49-F238E27FC236}">
                    <a16:creationId xmlns:a16="http://schemas.microsoft.com/office/drawing/2014/main" id="{55DD24CA-E3A9-46D8-BA37-D0DAB008B15A}"/>
                  </a:ext>
                </a:extLst>
              </p:cNvPr>
              <p:cNvSpPr/>
              <p:nvPr/>
            </p:nvSpPr>
            <p:spPr>
              <a:xfrm flipV="1">
                <a:off x="11827792" y="4627960"/>
                <a:ext cx="123825" cy="25807"/>
              </a:xfrm>
              <a:prstGeom prst="rect">
                <a:avLst/>
              </a:pr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19C56FAD-86A3-4E1B-99E0-EDD5765FBD02}"/>
                  </a:ext>
                </a:extLst>
              </p:cNvPr>
              <p:cNvSpPr/>
              <p:nvPr/>
            </p:nvSpPr>
            <p:spPr>
              <a:xfrm rot="5400000" flipH="1" flipV="1">
                <a:off x="12679448" y="4529942"/>
                <a:ext cx="123825" cy="123825"/>
              </a:xfrm>
              <a:custGeom>
                <a:avLst/>
                <a:gdLst>
                  <a:gd name="connsiteX0" fmla="*/ 0 w 123825"/>
                  <a:gd name="connsiteY0" fmla="*/ 123825 h 123825"/>
                  <a:gd name="connsiteX1" fmla="*/ 0 w 123825"/>
                  <a:gd name="connsiteY1" fmla="*/ 98018 h 123825"/>
                  <a:gd name="connsiteX2" fmla="*/ 0 w 123825"/>
                  <a:gd name="connsiteY2" fmla="*/ 0 h 123825"/>
                  <a:gd name="connsiteX3" fmla="*/ 25807 w 123825"/>
                  <a:gd name="connsiteY3" fmla="*/ 0 h 123825"/>
                  <a:gd name="connsiteX4" fmla="*/ 25807 w 123825"/>
                  <a:gd name="connsiteY4" fmla="*/ 98018 h 123825"/>
                  <a:gd name="connsiteX5" fmla="*/ 123825 w 123825"/>
                  <a:gd name="connsiteY5" fmla="*/ 98018 h 123825"/>
                  <a:gd name="connsiteX6" fmla="*/ 123825 w 123825"/>
                  <a:gd name="connsiteY6" fmla="*/ 123825 h 123825"/>
                  <a:gd name="connsiteX7" fmla="*/ 25807 w 123825"/>
                  <a:gd name="connsiteY7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23825">
                    <a:moveTo>
                      <a:pt x="0" y="123825"/>
                    </a:moveTo>
                    <a:lnTo>
                      <a:pt x="0" y="98018"/>
                    </a:lnTo>
                    <a:lnTo>
                      <a:pt x="0" y="0"/>
                    </a:lnTo>
                    <a:lnTo>
                      <a:pt x="25807" y="0"/>
                    </a:lnTo>
                    <a:lnTo>
                      <a:pt x="25807" y="98018"/>
                    </a:lnTo>
                    <a:lnTo>
                      <a:pt x="123825" y="98018"/>
                    </a:lnTo>
                    <a:lnTo>
                      <a:pt x="123825" y="123825"/>
                    </a:lnTo>
                    <a:lnTo>
                      <a:pt x="25807" y="123825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tângulo 102">
                <a:extLst>
                  <a:ext uri="{FF2B5EF4-FFF2-40B4-BE49-F238E27FC236}">
                    <a16:creationId xmlns:a16="http://schemas.microsoft.com/office/drawing/2014/main" id="{6A094CED-89BC-4C33-BE43-52354BCCEAEC}"/>
                  </a:ext>
                </a:extLst>
              </p:cNvPr>
              <p:cNvSpPr/>
              <p:nvPr/>
            </p:nvSpPr>
            <p:spPr>
              <a:xfrm rot="5400000">
                <a:off x="10918993" y="4127438"/>
                <a:ext cx="123825" cy="25807"/>
              </a:xfrm>
              <a:prstGeom prst="rect">
                <a:avLst/>
              </a:pr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Retângulo 103">
                <a:extLst>
                  <a:ext uri="{FF2B5EF4-FFF2-40B4-BE49-F238E27FC236}">
                    <a16:creationId xmlns:a16="http://schemas.microsoft.com/office/drawing/2014/main" id="{DA62203F-7747-4E82-B01A-ECE8A7CA56B7}"/>
                  </a:ext>
                </a:extLst>
              </p:cNvPr>
              <p:cNvSpPr/>
              <p:nvPr/>
            </p:nvSpPr>
            <p:spPr>
              <a:xfrm rot="5400000">
                <a:off x="12728457" y="4127438"/>
                <a:ext cx="123825" cy="25807"/>
              </a:xfrm>
              <a:prstGeom prst="rect">
                <a:avLst/>
              </a:pr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F1E46B31-65FF-43FA-8498-269D14331F8B}"/>
              </a:ext>
            </a:extLst>
          </p:cNvPr>
          <p:cNvGrpSpPr/>
          <p:nvPr/>
        </p:nvGrpSpPr>
        <p:grpSpPr>
          <a:xfrm>
            <a:off x="8456670" y="5060078"/>
            <a:ext cx="1949515" cy="1129615"/>
            <a:chOff x="10930897" y="3583585"/>
            <a:chExt cx="1917615" cy="1111131"/>
          </a:xfrm>
        </p:grpSpPr>
        <p:grpSp>
          <p:nvGrpSpPr>
            <p:cNvPr id="116" name="Agrupar 115">
              <a:extLst>
                <a:ext uri="{FF2B5EF4-FFF2-40B4-BE49-F238E27FC236}">
                  <a16:creationId xmlns:a16="http://schemas.microsoft.com/office/drawing/2014/main" id="{06A46CDD-CF63-425C-ADBB-AEFBB59198D1}"/>
                </a:ext>
              </a:extLst>
            </p:cNvPr>
            <p:cNvGrpSpPr/>
            <p:nvPr/>
          </p:nvGrpSpPr>
          <p:grpSpPr>
            <a:xfrm>
              <a:off x="10930897" y="3583585"/>
              <a:ext cx="1917615" cy="1111131"/>
              <a:chOff x="8154923" y="2504032"/>
              <a:chExt cx="1917615" cy="1111131"/>
            </a:xfrm>
          </p:grpSpPr>
          <p:sp>
            <p:nvSpPr>
              <p:cNvPr id="126" name="Retângulo 125">
                <a:extLst>
                  <a:ext uri="{FF2B5EF4-FFF2-40B4-BE49-F238E27FC236}">
                    <a16:creationId xmlns:a16="http://schemas.microsoft.com/office/drawing/2014/main" id="{E807FCDC-35AE-4AE1-A512-5FF67E678440}"/>
                  </a:ext>
                </a:extLst>
              </p:cNvPr>
              <p:cNvSpPr/>
              <p:nvPr/>
            </p:nvSpPr>
            <p:spPr>
              <a:xfrm>
                <a:off x="8187311" y="2533401"/>
                <a:ext cx="703723" cy="1047114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7" name="Retângulo 126">
                <a:extLst>
                  <a:ext uri="{FF2B5EF4-FFF2-40B4-BE49-F238E27FC236}">
                    <a16:creationId xmlns:a16="http://schemas.microsoft.com/office/drawing/2014/main" id="{0C553A7B-301A-42EE-84BB-2CE7E89216CF}"/>
                  </a:ext>
                </a:extLst>
              </p:cNvPr>
              <p:cNvSpPr/>
              <p:nvPr/>
            </p:nvSpPr>
            <p:spPr>
              <a:xfrm>
                <a:off x="8887859" y="2533401"/>
                <a:ext cx="1146729" cy="1047114"/>
              </a:xfrm>
              <a:prstGeom prst="rect">
                <a:avLst/>
              </a:prstGeom>
              <a:solidFill>
                <a:srgbClr val="FF6F00">
                  <a:alpha val="40000"/>
                </a:srgbClr>
              </a:solidFill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3399457A-CBB1-42C5-86FE-520C4FB80899}"/>
                  </a:ext>
                </a:extLst>
              </p:cNvPr>
              <p:cNvGrpSpPr/>
              <p:nvPr/>
            </p:nvGrpSpPr>
            <p:grpSpPr>
              <a:xfrm>
                <a:off x="8154923" y="2504032"/>
                <a:ext cx="1917615" cy="1111131"/>
                <a:chOff x="8154923" y="2504032"/>
                <a:chExt cx="1917615" cy="1111131"/>
              </a:xfrm>
            </p:grpSpPr>
            <p:sp>
              <p:nvSpPr>
                <p:cNvPr id="129" name="Elipse 128">
                  <a:extLst>
                    <a:ext uri="{FF2B5EF4-FFF2-40B4-BE49-F238E27FC236}">
                      <a16:creationId xmlns:a16="http://schemas.microsoft.com/office/drawing/2014/main" id="{DBF6E347-061A-4F61-BD22-23C413EDD3B7}"/>
                    </a:ext>
                  </a:extLst>
                </p:cNvPr>
                <p:cNvSpPr/>
                <p:nvPr/>
              </p:nvSpPr>
              <p:spPr>
                <a:xfrm>
                  <a:off x="9082275" y="250403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0" name="Elipse 129">
                  <a:extLst>
                    <a:ext uri="{FF2B5EF4-FFF2-40B4-BE49-F238E27FC236}">
                      <a16:creationId xmlns:a16="http://schemas.microsoft.com/office/drawing/2014/main" id="{910D9E1A-73B0-4E3D-A52F-8CD6F037652F}"/>
                    </a:ext>
                  </a:extLst>
                </p:cNvPr>
                <p:cNvSpPr/>
                <p:nvPr/>
              </p:nvSpPr>
              <p:spPr>
                <a:xfrm>
                  <a:off x="10009627" y="250403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1" name="Elipse 130">
                  <a:extLst>
                    <a:ext uri="{FF2B5EF4-FFF2-40B4-BE49-F238E27FC236}">
                      <a16:creationId xmlns:a16="http://schemas.microsoft.com/office/drawing/2014/main" id="{F93249A9-8260-462E-BDE9-10ABBB1E3651}"/>
                    </a:ext>
                  </a:extLst>
                </p:cNvPr>
                <p:cNvSpPr/>
                <p:nvPr/>
              </p:nvSpPr>
              <p:spPr>
                <a:xfrm>
                  <a:off x="9082275" y="355225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2" name="Elipse 131">
                  <a:extLst>
                    <a:ext uri="{FF2B5EF4-FFF2-40B4-BE49-F238E27FC236}">
                      <a16:creationId xmlns:a16="http://schemas.microsoft.com/office/drawing/2014/main" id="{AAD4EF35-824A-4B2C-AD21-64ADF1B22871}"/>
                    </a:ext>
                  </a:extLst>
                </p:cNvPr>
                <p:cNvSpPr/>
                <p:nvPr/>
              </p:nvSpPr>
              <p:spPr>
                <a:xfrm>
                  <a:off x="10009627" y="355225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3" name="Elipse 132">
                  <a:extLst>
                    <a:ext uri="{FF2B5EF4-FFF2-40B4-BE49-F238E27FC236}">
                      <a16:creationId xmlns:a16="http://schemas.microsoft.com/office/drawing/2014/main" id="{E112C088-C5C3-4D7D-B302-261F74F3F399}"/>
                    </a:ext>
                  </a:extLst>
                </p:cNvPr>
                <p:cNvSpPr/>
                <p:nvPr/>
              </p:nvSpPr>
              <p:spPr>
                <a:xfrm>
                  <a:off x="10007724" y="3025503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4" name="Elipse 133">
                  <a:extLst>
                    <a:ext uri="{FF2B5EF4-FFF2-40B4-BE49-F238E27FC236}">
                      <a16:creationId xmlns:a16="http://schemas.microsoft.com/office/drawing/2014/main" id="{7BAE4A87-B0FC-47A9-879C-643580A78311}"/>
                    </a:ext>
                  </a:extLst>
                </p:cNvPr>
                <p:cNvSpPr/>
                <p:nvPr/>
              </p:nvSpPr>
              <p:spPr>
                <a:xfrm>
                  <a:off x="8154923" y="250403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5" name="Elipse 134">
                  <a:extLst>
                    <a:ext uri="{FF2B5EF4-FFF2-40B4-BE49-F238E27FC236}">
                      <a16:creationId xmlns:a16="http://schemas.microsoft.com/office/drawing/2014/main" id="{2302E32D-1DCF-4A4E-AF9B-0DA0F93CADE5}"/>
                    </a:ext>
                  </a:extLst>
                </p:cNvPr>
                <p:cNvSpPr/>
                <p:nvPr/>
              </p:nvSpPr>
              <p:spPr>
                <a:xfrm>
                  <a:off x="8154923" y="3552252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6" name="Elipse 135">
                  <a:extLst>
                    <a:ext uri="{FF2B5EF4-FFF2-40B4-BE49-F238E27FC236}">
                      <a16:creationId xmlns:a16="http://schemas.microsoft.com/office/drawing/2014/main" id="{5B5C52FC-9EAF-41D7-A476-73FB8F5939DC}"/>
                    </a:ext>
                  </a:extLst>
                </p:cNvPr>
                <p:cNvSpPr/>
                <p:nvPr/>
              </p:nvSpPr>
              <p:spPr>
                <a:xfrm>
                  <a:off x="8154923" y="3025503"/>
                  <a:ext cx="62911" cy="629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316553" eaLnBrk="1" fontAlgn="auto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pt-BR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F4E93928-7594-4234-B48C-CF58505F5C38}"/>
                </a:ext>
              </a:extLst>
            </p:cNvPr>
            <p:cNvGrpSpPr/>
            <p:nvPr/>
          </p:nvGrpSpPr>
          <p:grpSpPr>
            <a:xfrm>
              <a:off x="11667008" y="3618714"/>
              <a:ext cx="1136265" cy="1035053"/>
              <a:chOff x="11667008" y="3618714"/>
              <a:chExt cx="1136265" cy="1035053"/>
            </a:xfrm>
          </p:grpSpPr>
          <p:sp>
            <p:nvSpPr>
              <p:cNvPr id="118" name="Forma Livre: Forma 117">
                <a:extLst>
                  <a:ext uri="{FF2B5EF4-FFF2-40B4-BE49-F238E27FC236}">
                    <a16:creationId xmlns:a16="http://schemas.microsoft.com/office/drawing/2014/main" id="{3452CF3C-379B-4322-AF1A-E4C3B2ED974E}"/>
                  </a:ext>
                </a:extLst>
              </p:cNvPr>
              <p:cNvSpPr/>
              <p:nvPr/>
            </p:nvSpPr>
            <p:spPr>
              <a:xfrm rot="5400000">
                <a:off x="11667008" y="3618714"/>
                <a:ext cx="123825" cy="123825"/>
              </a:xfrm>
              <a:custGeom>
                <a:avLst/>
                <a:gdLst>
                  <a:gd name="connsiteX0" fmla="*/ 0 w 123825"/>
                  <a:gd name="connsiteY0" fmla="*/ 123825 h 123825"/>
                  <a:gd name="connsiteX1" fmla="*/ 0 w 123825"/>
                  <a:gd name="connsiteY1" fmla="*/ 98018 h 123825"/>
                  <a:gd name="connsiteX2" fmla="*/ 0 w 123825"/>
                  <a:gd name="connsiteY2" fmla="*/ 0 h 123825"/>
                  <a:gd name="connsiteX3" fmla="*/ 25807 w 123825"/>
                  <a:gd name="connsiteY3" fmla="*/ 0 h 123825"/>
                  <a:gd name="connsiteX4" fmla="*/ 25807 w 123825"/>
                  <a:gd name="connsiteY4" fmla="*/ 98018 h 123825"/>
                  <a:gd name="connsiteX5" fmla="*/ 123825 w 123825"/>
                  <a:gd name="connsiteY5" fmla="*/ 98018 h 123825"/>
                  <a:gd name="connsiteX6" fmla="*/ 123825 w 123825"/>
                  <a:gd name="connsiteY6" fmla="*/ 123825 h 123825"/>
                  <a:gd name="connsiteX7" fmla="*/ 25807 w 123825"/>
                  <a:gd name="connsiteY7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23825">
                    <a:moveTo>
                      <a:pt x="0" y="123825"/>
                    </a:moveTo>
                    <a:lnTo>
                      <a:pt x="0" y="98018"/>
                    </a:lnTo>
                    <a:lnTo>
                      <a:pt x="0" y="0"/>
                    </a:lnTo>
                    <a:lnTo>
                      <a:pt x="25807" y="0"/>
                    </a:lnTo>
                    <a:lnTo>
                      <a:pt x="25807" y="98018"/>
                    </a:lnTo>
                    <a:lnTo>
                      <a:pt x="123825" y="98018"/>
                    </a:lnTo>
                    <a:lnTo>
                      <a:pt x="123825" y="123825"/>
                    </a:lnTo>
                    <a:lnTo>
                      <a:pt x="25807" y="123825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37471A83-075E-4302-9932-3929A393675C}"/>
                  </a:ext>
                </a:extLst>
              </p:cNvPr>
              <p:cNvSpPr/>
              <p:nvPr/>
            </p:nvSpPr>
            <p:spPr>
              <a:xfrm>
                <a:off x="12175285" y="3618714"/>
                <a:ext cx="123825" cy="25807"/>
              </a:xfrm>
              <a:prstGeom prst="rect">
                <a:avLst/>
              </a:pr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A5D53CAB-AE43-43F8-9D29-5B9002B29C13}"/>
                  </a:ext>
                </a:extLst>
              </p:cNvPr>
              <p:cNvSpPr/>
              <p:nvPr/>
            </p:nvSpPr>
            <p:spPr>
              <a:xfrm rot="16200000" flipH="1">
                <a:off x="12679448" y="3618714"/>
                <a:ext cx="123825" cy="123825"/>
              </a:xfrm>
              <a:custGeom>
                <a:avLst/>
                <a:gdLst>
                  <a:gd name="connsiteX0" fmla="*/ 0 w 123825"/>
                  <a:gd name="connsiteY0" fmla="*/ 123825 h 123825"/>
                  <a:gd name="connsiteX1" fmla="*/ 0 w 123825"/>
                  <a:gd name="connsiteY1" fmla="*/ 98018 h 123825"/>
                  <a:gd name="connsiteX2" fmla="*/ 0 w 123825"/>
                  <a:gd name="connsiteY2" fmla="*/ 0 h 123825"/>
                  <a:gd name="connsiteX3" fmla="*/ 25807 w 123825"/>
                  <a:gd name="connsiteY3" fmla="*/ 0 h 123825"/>
                  <a:gd name="connsiteX4" fmla="*/ 25807 w 123825"/>
                  <a:gd name="connsiteY4" fmla="*/ 98018 h 123825"/>
                  <a:gd name="connsiteX5" fmla="*/ 123825 w 123825"/>
                  <a:gd name="connsiteY5" fmla="*/ 98018 h 123825"/>
                  <a:gd name="connsiteX6" fmla="*/ 123825 w 123825"/>
                  <a:gd name="connsiteY6" fmla="*/ 123825 h 123825"/>
                  <a:gd name="connsiteX7" fmla="*/ 25807 w 123825"/>
                  <a:gd name="connsiteY7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23825">
                    <a:moveTo>
                      <a:pt x="0" y="123825"/>
                    </a:moveTo>
                    <a:lnTo>
                      <a:pt x="0" y="98018"/>
                    </a:lnTo>
                    <a:lnTo>
                      <a:pt x="0" y="0"/>
                    </a:lnTo>
                    <a:lnTo>
                      <a:pt x="25807" y="0"/>
                    </a:lnTo>
                    <a:lnTo>
                      <a:pt x="25807" y="98018"/>
                    </a:lnTo>
                    <a:lnTo>
                      <a:pt x="123825" y="98018"/>
                    </a:lnTo>
                    <a:lnTo>
                      <a:pt x="123825" y="123825"/>
                    </a:lnTo>
                    <a:lnTo>
                      <a:pt x="25807" y="123825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D8D02753-FAE1-4F6A-8F22-16A35D983ED1}"/>
                  </a:ext>
                </a:extLst>
              </p:cNvPr>
              <p:cNvSpPr/>
              <p:nvPr/>
            </p:nvSpPr>
            <p:spPr>
              <a:xfrm rot="16200000" flipV="1">
                <a:off x="11667008" y="4529942"/>
                <a:ext cx="123825" cy="123825"/>
              </a:xfrm>
              <a:custGeom>
                <a:avLst/>
                <a:gdLst>
                  <a:gd name="connsiteX0" fmla="*/ 0 w 123825"/>
                  <a:gd name="connsiteY0" fmla="*/ 123825 h 123825"/>
                  <a:gd name="connsiteX1" fmla="*/ 0 w 123825"/>
                  <a:gd name="connsiteY1" fmla="*/ 98018 h 123825"/>
                  <a:gd name="connsiteX2" fmla="*/ 0 w 123825"/>
                  <a:gd name="connsiteY2" fmla="*/ 0 h 123825"/>
                  <a:gd name="connsiteX3" fmla="*/ 25807 w 123825"/>
                  <a:gd name="connsiteY3" fmla="*/ 0 h 123825"/>
                  <a:gd name="connsiteX4" fmla="*/ 25807 w 123825"/>
                  <a:gd name="connsiteY4" fmla="*/ 98018 h 123825"/>
                  <a:gd name="connsiteX5" fmla="*/ 123825 w 123825"/>
                  <a:gd name="connsiteY5" fmla="*/ 98018 h 123825"/>
                  <a:gd name="connsiteX6" fmla="*/ 123825 w 123825"/>
                  <a:gd name="connsiteY6" fmla="*/ 123825 h 123825"/>
                  <a:gd name="connsiteX7" fmla="*/ 25807 w 123825"/>
                  <a:gd name="connsiteY7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23825">
                    <a:moveTo>
                      <a:pt x="0" y="123825"/>
                    </a:moveTo>
                    <a:lnTo>
                      <a:pt x="0" y="98018"/>
                    </a:lnTo>
                    <a:lnTo>
                      <a:pt x="0" y="0"/>
                    </a:lnTo>
                    <a:lnTo>
                      <a:pt x="25807" y="0"/>
                    </a:lnTo>
                    <a:lnTo>
                      <a:pt x="25807" y="98018"/>
                    </a:lnTo>
                    <a:lnTo>
                      <a:pt x="123825" y="98018"/>
                    </a:lnTo>
                    <a:lnTo>
                      <a:pt x="123825" y="123825"/>
                    </a:lnTo>
                    <a:lnTo>
                      <a:pt x="25807" y="123825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Retângulo 121">
                <a:extLst>
                  <a:ext uri="{FF2B5EF4-FFF2-40B4-BE49-F238E27FC236}">
                    <a16:creationId xmlns:a16="http://schemas.microsoft.com/office/drawing/2014/main" id="{AC8F4B3C-9AC3-4FA2-8699-A9BE0A1D0ECD}"/>
                  </a:ext>
                </a:extLst>
              </p:cNvPr>
              <p:cNvSpPr/>
              <p:nvPr/>
            </p:nvSpPr>
            <p:spPr>
              <a:xfrm flipV="1">
                <a:off x="12175285" y="4627960"/>
                <a:ext cx="123825" cy="25807"/>
              </a:xfrm>
              <a:prstGeom prst="rect">
                <a:avLst/>
              </a:pr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Forma Livre: Forma 122">
                <a:extLst>
                  <a:ext uri="{FF2B5EF4-FFF2-40B4-BE49-F238E27FC236}">
                    <a16:creationId xmlns:a16="http://schemas.microsoft.com/office/drawing/2014/main" id="{68FD504B-5A6D-4F48-9A77-334F499C3090}"/>
                  </a:ext>
                </a:extLst>
              </p:cNvPr>
              <p:cNvSpPr/>
              <p:nvPr/>
            </p:nvSpPr>
            <p:spPr>
              <a:xfrm rot="5400000" flipH="1" flipV="1">
                <a:off x="12679448" y="4529942"/>
                <a:ext cx="123825" cy="123825"/>
              </a:xfrm>
              <a:custGeom>
                <a:avLst/>
                <a:gdLst>
                  <a:gd name="connsiteX0" fmla="*/ 0 w 123825"/>
                  <a:gd name="connsiteY0" fmla="*/ 123825 h 123825"/>
                  <a:gd name="connsiteX1" fmla="*/ 0 w 123825"/>
                  <a:gd name="connsiteY1" fmla="*/ 98018 h 123825"/>
                  <a:gd name="connsiteX2" fmla="*/ 0 w 123825"/>
                  <a:gd name="connsiteY2" fmla="*/ 0 h 123825"/>
                  <a:gd name="connsiteX3" fmla="*/ 25807 w 123825"/>
                  <a:gd name="connsiteY3" fmla="*/ 0 h 123825"/>
                  <a:gd name="connsiteX4" fmla="*/ 25807 w 123825"/>
                  <a:gd name="connsiteY4" fmla="*/ 98018 h 123825"/>
                  <a:gd name="connsiteX5" fmla="*/ 123825 w 123825"/>
                  <a:gd name="connsiteY5" fmla="*/ 98018 h 123825"/>
                  <a:gd name="connsiteX6" fmla="*/ 123825 w 123825"/>
                  <a:gd name="connsiteY6" fmla="*/ 123825 h 123825"/>
                  <a:gd name="connsiteX7" fmla="*/ 25807 w 123825"/>
                  <a:gd name="connsiteY7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23825">
                    <a:moveTo>
                      <a:pt x="0" y="123825"/>
                    </a:moveTo>
                    <a:lnTo>
                      <a:pt x="0" y="98018"/>
                    </a:lnTo>
                    <a:lnTo>
                      <a:pt x="0" y="0"/>
                    </a:lnTo>
                    <a:lnTo>
                      <a:pt x="25807" y="0"/>
                    </a:lnTo>
                    <a:lnTo>
                      <a:pt x="25807" y="98018"/>
                    </a:lnTo>
                    <a:lnTo>
                      <a:pt x="123825" y="98018"/>
                    </a:lnTo>
                    <a:lnTo>
                      <a:pt x="123825" y="123825"/>
                    </a:lnTo>
                    <a:lnTo>
                      <a:pt x="25807" y="123825"/>
                    </a:lnTo>
                    <a:close/>
                  </a:path>
                </a:pathLst>
              </a:cu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4" name="Retângulo 123">
                <a:extLst>
                  <a:ext uri="{FF2B5EF4-FFF2-40B4-BE49-F238E27FC236}">
                    <a16:creationId xmlns:a16="http://schemas.microsoft.com/office/drawing/2014/main" id="{6C17869D-E0FB-418B-A56D-6940C9B79044}"/>
                  </a:ext>
                </a:extLst>
              </p:cNvPr>
              <p:cNvSpPr/>
              <p:nvPr/>
            </p:nvSpPr>
            <p:spPr>
              <a:xfrm rot="5400000">
                <a:off x="11617999" y="4127438"/>
                <a:ext cx="123825" cy="25807"/>
              </a:xfrm>
              <a:prstGeom prst="rect">
                <a:avLst/>
              </a:pr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5" name="Retângulo 124">
                <a:extLst>
                  <a:ext uri="{FF2B5EF4-FFF2-40B4-BE49-F238E27FC236}">
                    <a16:creationId xmlns:a16="http://schemas.microsoft.com/office/drawing/2014/main" id="{5639C8D5-1964-4E76-A8AD-0CC8F95AE23A}"/>
                  </a:ext>
                </a:extLst>
              </p:cNvPr>
              <p:cNvSpPr/>
              <p:nvPr/>
            </p:nvSpPr>
            <p:spPr>
              <a:xfrm rot="5400000">
                <a:off x="12728457" y="4127438"/>
                <a:ext cx="123825" cy="25807"/>
              </a:xfrm>
              <a:prstGeom prst="rect">
                <a:avLst/>
              </a:prstGeom>
              <a:solidFill>
                <a:sysClr val="windowText" lastClr="000000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1316553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kern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A99A3B47-C6A4-4585-91E2-95C9A277D8A8}"/>
              </a:ext>
            </a:extLst>
          </p:cNvPr>
          <p:cNvGrpSpPr/>
          <p:nvPr/>
        </p:nvGrpSpPr>
        <p:grpSpPr>
          <a:xfrm>
            <a:off x="10961012" y="5090180"/>
            <a:ext cx="1863860" cy="1053798"/>
            <a:chOff x="12921736" y="5341591"/>
            <a:chExt cx="1852040" cy="1047114"/>
          </a:xfrm>
        </p:grpSpPr>
        <p:sp>
          <p:nvSpPr>
            <p:cNvPr id="138" name="Retângulo 137">
              <a:extLst>
                <a:ext uri="{FF2B5EF4-FFF2-40B4-BE49-F238E27FC236}">
                  <a16:creationId xmlns:a16="http://schemas.microsoft.com/office/drawing/2014/main" id="{3180885D-F444-441E-BB90-0870D5AC3D62}"/>
                </a:ext>
              </a:extLst>
            </p:cNvPr>
            <p:cNvSpPr/>
            <p:nvPr/>
          </p:nvSpPr>
          <p:spPr>
            <a:xfrm>
              <a:off x="12921736" y="5341591"/>
              <a:ext cx="703723" cy="1047114"/>
            </a:xfrm>
            <a:prstGeom prst="rect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 defTabSz="131655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Retângulo 138">
              <a:extLst>
                <a:ext uri="{FF2B5EF4-FFF2-40B4-BE49-F238E27FC236}">
                  <a16:creationId xmlns:a16="http://schemas.microsoft.com/office/drawing/2014/main" id="{E630D795-753C-46AA-8D46-FC73FA579992}"/>
                </a:ext>
              </a:extLst>
            </p:cNvPr>
            <p:cNvSpPr/>
            <p:nvPr/>
          </p:nvSpPr>
          <p:spPr>
            <a:xfrm>
              <a:off x="13627047" y="5341591"/>
              <a:ext cx="1146729" cy="1047114"/>
            </a:xfrm>
            <a:prstGeom prst="rect">
              <a:avLst/>
            </a:prstGeom>
            <a:solidFill>
              <a:srgbClr val="FF6F00">
                <a:alpha val="40000"/>
              </a:srgb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1655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0" name="CaixaDeTexto 6">
            <a:extLst>
              <a:ext uri="{FF2B5EF4-FFF2-40B4-BE49-F238E27FC236}">
                <a16:creationId xmlns:a16="http://schemas.microsoft.com/office/drawing/2014/main" id="{C5780F88-C6B8-42E0-BA01-B41E1BB66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5002" y="6311312"/>
            <a:ext cx="3015722" cy="14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spcAft>
                <a:spcPts val="1200"/>
              </a:spcAft>
              <a:defRPr sz="1050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t-BR" sz="1512" dirty="0">
                <a:solidFill>
                  <a:srgbClr val="595959"/>
                </a:solidFill>
              </a:rPr>
              <a:t>O processo inverso também funciona: se desejar que a imagem retorne ao tamanho original selecione “corte” e arraste uma das arestas até voltar ao tamanho original.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30EC4F4-2AF4-4066-F173-A5424A9D2AE1}"/>
              </a:ext>
            </a:extLst>
          </p:cNvPr>
          <p:cNvSpPr/>
          <p:nvPr/>
        </p:nvSpPr>
        <p:spPr>
          <a:xfrm>
            <a:off x="12390101" y="1100403"/>
            <a:ext cx="3624599" cy="420570"/>
          </a:xfrm>
          <a:prstGeom prst="rect">
            <a:avLst/>
          </a:prstGeom>
          <a:solidFill>
            <a:srgbClr val="DD7B6C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8789A1-FB1E-DF11-FE7F-BCBD032CB1DD}"/>
              </a:ext>
            </a:extLst>
          </p:cNvPr>
          <p:cNvSpPr txBox="1"/>
          <p:nvPr/>
        </p:nvSpPr>
        <p:spPr>
          <a:xfrm>
            <a:off x="12407968" y="1089116"/>
            <a:ext cx="2920543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553">
              <a:defRPr/>
            </a:pPr>
            <a:r>
              <a:rPr lang="pt-BR" sz="2016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Alterar gráficos de pizza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5E7FF62-C258-1CFC-AE4E-2D2E68209165}"/>
              </a:ext>
            </a:extLst>
          </p:cNvPr>
          <p:cNvSpPr/>
          <p:nvPr/>
        </p:nvSpPr>
        <p:spPr>
          <a:xfrm>
            <a:off x="14160999" y="1709108"/>
            <a:ext cx="2171201" cy="14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área preenchida pode ser alterada deslocando a bolinha amarela e arrastando para que fique do tamanho desejado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BAEE399-9F27-FD3C-8FE7-9AC490DB67DD}"/>
              </a:ext>
            </a:extLst>
          </p:cNvPr>
          <p:cNvGrpSpPr/>
          <p:nvPr/>
        </p:nvGrpSpPr>
        <p:grpSpPr>
          <a:xfrm>
            <a:off x="12369799" y="1727200"/>
            <a:ext cx="1652309" cy="1601018"/>
            <a:chOff x="12382862" y="1740263"/>
            <a:chExt cx="1652309" cy="160101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D34319BD-7E3F-6DDF-2B90-5E7143CC5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954" t="33080" r="12973" b="45456"/>
            <a:stretch/>
          </p:blipFill>
          <p:spPr>
            <a:xfrm>
              <a:off x="12382862" y="1740263"/>
              <a:ext cx="1652309" cy="1601018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20D8BC1-9E53-7283-1AC5-BB1D0ECA1994}"/>
                </a:ext>
              </a:extLst>
            </p:cNvPr>
            <p:cNvSpPr/>
            <p:nvPr/>
          </p:nvSpPr>
          <p:spPr>
            <a:xfrm>
              <a:off x="12662461" y="3011193"/>
              <a:ext cx="304739" cy="304738"/>
            </a:xfrm>
            <a:prstGeom prst="ellipse">
              <a:avLst/>
            </a:prstGeom>
            <a:noFill/>
            <a:ln w="19050" cap="flat" cmpd="sng" algn="ctr">
              <a:solidFill>
                <a:srgbClr val="FF6F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1316553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kern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99ECFE66-6291-D01E-80BC-2CBF16C8F55A}"/>
                </a:ext>
              </a:extLst>
            </p:cNvPr>
            <p:cNvSpPr/>
            <p:nvPr/>
          </p:nvSpPr>
          <p:spPr>
            <a:xfrm rot="8424697">
              <a:off x="12523222" y="2765054"/>
              <a:ext cx="139573" cy="309564"/>
            </a:xfrm>
            <a:prstGeom prst="arc">
              <a:avLst>
                <a:gd name="adj1" fmla="val 17342935"/>
                <a:gd name="adj2" fmla="val 3655530"/>
              </a:avLst>
            </a:prstGeom>
            <a:noFill/>
            <a:ln w="19050" cap="flat" cmpd="sng" algn="ctr">
              <a:solidFill>
                <a:srgbClr val="FF6F00"/>
              </a:solidFill>
              <a:prstDash val="solid"/>
              <a:miter lim="800000"/>
              <a:headEnd type="none" w="med" len="med"/>
              <a:tailEnd type="arrow" w="sm" len="sm"/>
            </a:ln>
            <a:effectLst/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2" name="Arco 21">
              <a:extLst>
                <a:ext uri="{FF2B5EF4-FFF2-40B4-BE49-F238E27FC236}">
                  <a16:creationId xmlns:a16="http://schemas.microsoft.com/office/drawing/2014/main" id="{F62695A8-1A92-B7E7-5F60-80DE1F7470DF}"/>
                </a:ext>
              </a:extLst>
            </p:cNvPr>
            <p:cNvSpPr/>
            <p:nvPr/>
          </p:nvSpPr>
          <p:spPr>
            <a:xfrm rot="6169660" flipV="1">
              <a:off x="13028839" y="3102397"/>
              <a:ext cx="139573" cy="309564"/>
            </a:xfrm>
            <a:prstGeom prst="arc">
              <a:avLst>
                <a:gd name="adj1" fmla="val 17994059"/>
                <a:gd name="adj2" fmla="val 3899922"/>
              </a:avLst>
            </a:prstGeom>
            <a:noFill/>
            <a:ln w="19050" cap="flat" cmpd="sng" algn="ctr">
              <a:solidFill>
                <a:srgbClr val="FF6F00"/>
              </a:solidFill>
              <a:prstDash val="solid"/>
              <a:miter lim="800000"/>
              <a:headEnd type="none" w="med" len="med"/>
              <a:tailEnd type="arrow" w="sm" len="sm"/>
            </a:ln>
            <a:effectLst/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978285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 hidden="1">
            <a:extLst>
              <a:ext uri="{FF2B5EF4-FFF2-40B4-BE49-F238E27FC236}">
                <a16:creationId xmlns:a16="http://schemas.microsoft.com/office/drawing/2014/main" id="{5EAE345A-9058-4CD7-9CA3-A82C8BCBE155}"/>
              </a:ext>
            </a:extLst>
          </p:cNvPr>
          <p:cNvGrpSpPr/>
          <p:nvPr/>
        </p:nvGrpSpPr>
        <p:grpSpPr>
          <a:xfrm flipV="1">
            <a:off x="-2916349" y="438856"/>
            <a:ext cx="20031285" cy="8988426"/>
            <a:chOff x="304800" y="304800"/>
            <a:chExt cx="13912404" cy="6242765"/>
          </a:xfrm>
        </p:grpSpPr>
        <p:pic>
          <p:nvPicPr>
            <p:cNvPr id="1026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67281426-887A-4161-B56E-DAF612C5E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04800"/>
              <a:ext cx="10060678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F8E77FE6-27E2-4072-9606-93B9396225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5477" y="304800"/>
              <a:ext cx="3851727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AA403E0-445F-4C51-81A1-229392567032}"/>
              </a:ext>
            </a:extLst>
          </p:cNvPr>
          <p:cNvSpPr/>
          <p:nvPr/>
        </p:nvSpPr>
        <p:spPr>
          <a:xfrm>
            <a:off x="1504421" y="2351118"/>
            <a:ext cx="4251413" cy="420570"/>
          </a:xfrm>
          <a:prstGeom prst="rect">
            <a:avLst/>
          </a:prstGeom>
          <a:solidFill>
            <a:srgbClr val="FFC59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33265A4-53AE-4A54-A712-2EDFFEFFF60E}"/>
              </a:ext>
            </a:extLst>
          </p:cNvPr>
          <p:cNvSpPr txBox="1"/>
          <p:nvPr/>
        </p:nvSpPr>
        <p:spPr>
          <a:xfrm>
            <a:off x="1504423" y="2347083"/>
            <a:ext cx="2295821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553">
              <a:defRPr/>
            </a:pPr>
            <a:r>
              <a:rPr lang="pt-BR" sz="2016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Substituir imagens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63EE82F-C49C-43C2-83A6-64D768938C1C}"/>
              </a:ext>
            </a:extLst>
          </p:cNvPr>
          <p:cNvSpPr/>
          <p:nvPr/>
        </p:nvSpPr>
        <p:spPr>
          <a:xfrm>
            <a:off x="1504422" y="2959822"/>
            <a:ext cx="4027413" cy="30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Todas as imagens do arquivo podem 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 trocadas. Para não perder a diagramação, clique com o </a:t>
            </a: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botão direito em cima </a:t>
            </a:r>
            <a:b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 imagem</a:t>
            </a: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não quer mais &gt; 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alterar imagem.</a:t>
            </a:r>
          </a:p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Basta escolher a imagem que quiser e ela será inserida automaticamente na posição </a:t>
            </a:r>
            <a:b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 imagem anterior.</a:t>
            </a:r>
          </a:p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Dica: </a:t>
            </a: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Caso haja alguma diferença no tamanho</a:t>
            </a: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das imagens, utilize a ferramenta CORTAR, citada anteriormente. 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300CC07A-237B-45F6-9F61-F2333122AD3B}"/>
              </a:ext>
            </a:extLst>
          </p:cNvPr>
          <p:cNvSpPr/>
          <p:nvPr/>
        </p:nvSpPr>
        <p:spPr>
          <a:xfrm>
            <a:off x="11693449" y="2358370"/>
            <a:ext cx="4251413" cy="420570"/>
          </a:xfrm>
          <a:prstGeom prst="rect">
            <a:avLst/>
          </a:prstGeom>
          <a:solidFill>
            <a:srgbClr val="FFC59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94092A5A-0B05-405C-94A1-56F76C949470}"/>
              </a:ext>
            </a:extLst>
          </p:cNvPr>
          <p:cNvSpPr txBox="1"/>
          <p:nvPr/>
        </p:nvSpPr>
        <p:spPr>
          <a:xfrm>
            <a:off x="11693450" y="2347083"/>
            <a:ext cx="2449710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553">
              <a:defRPr/>
            </a:pPr>
            <a:r>
              <a:rPr lang="pt-BR" sz="2016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Opções de colagem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9787F773-E61A-4959-9614-E4F653EB0B34}"/>
              </a:ext>
            </a:extLst>
          </p:cNvPr>
          <p:cNvSpPr/>
          <p:nvPr/>
        </p:nvSpPr>
        <p:spPr>
          <a:xfrm>
            <a:off x="11693450" y="2967076"/>
            <a:ext cx="4027413" cy="12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Sempre que copiar seu texto no slide, preste atenção às opções de colagem, que é esse quadradinho que aparece assim que você cola. Opte sempre pela opção da direita </a:t>
            </a: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manter somente texto.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7C7D06A7-8085-464E-B138-BA5A2011E8C0}"/>
              </a:ext>
            </a:extLst>
          </p:cNvPr>
          <p:cNvGrpSpPr/>
          <p:nvPr/>
        </p:nvGrpSpPr>
        <p:grpSpPr>
          <a:xfrm>
            <a:off x="11806338" y="4442320"/>
            <a:ext cx="1848909" cy="1292460"/>
            <a:chOff x="2033088" y="5001616"/>
            <a:chExt cx="1284130" cy="897657"/>
          </a:xfrm>
        </p:grpSpPr>
        <p:pic>
          <p:nvPicPr>
            <p:cNvPr id="89" name="Imagem 88">
              <a:extLst>
                <a:ext uri="{FF2B5EF4-FFF2-40B4-BE49-F238E27FC236}">
                  <a16:creationId xmlns:a16="http://schemas.microsoft.com/office/drawing/2014/main" id="{A85EBDA4-A5BF-4148-9136-063A9D0B9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33088" y="5001616"/>
              <a:ext cx="1284130" cy="897657"/>
            </a:xfrm>
            <a:prstGeom prst="rect">
              <a:avLst/>
            </a:prstGeom>
          </p:spPr>
        </p:pic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FC635BB6-9C5F-49EC-9D14-935C812B76EE}"/>
                </a:ext>
              </a:extLst>
            </p:cNvPr>
            <p:cNvSpPr/>
            <p:nvPr/>
          </p:nvSpPr>
          <p:spPr>
            <a:xfrm>
              <a:off x="2843868" y="5436066"/>
              <a:ext cx="285226" cy="2852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7C64207F-B630-4940-8600-566C74403799}"/>
              </a:ext>
            </a:extLst>
          </p:cNvPr>
          <p:cNvSpPr/>
          <p:nvPr/>
        </p:nvSpPr>
        <p:spPr>
          <a:xfrm>
            <a:off x="6550366" y="2351118"/>
            <a:ext cx="4251413" cy="420570"/>
          </a:xfrm>
          <a:prstGeom prst="rect">
            <a:avLst/>
          </a:prstGeom>
          <a:solidFill>
            <a:srgbClr val="FFC59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2F7D7B17-E0AC-4DC3-B33F-C888B105E0F4}"/>
              </a:ext>
            </a:extLst>
          </p:cNvPr>
          <p:cNvSpPr txBox="1"/>
          <p:nvPr/>
        </p:nvSpPr>
        <p:spPr>
          <a:xfrm>
            <a:off x="6546383" y="2347083"/>
            <a:ext cx="2625527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553">
              <a:defRPr/>
            </a:pPr>
            <a:r>
              <a:rPr lang="pt-BR" sz="2016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Pincel de Formatação</a:t>
            </a: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4FBCE7A7-C16F-4B0C-B542-227F4E5BBB0E}"/>
              </a:ext>
            </a:extLst>
          </p:cNvPr>
          <p:cNvSpPr/>
          <p:nvPr/>
        </p:nvSpPr>
        <p:spPr>
          <a:xfrm>
            <a:off x="6546383" y="3151950"/>
            <a:ext cx="4501598" cy="102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Gostou da formatação de um elemento específico e gostaria de replicá-la em um outro? É para isso que serve o pincel! Selecione o conteúdo com a formatação desejada</a:t>
            </a: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F26EBF25-CAFD-4C39-8938-437520C57A2F}"/>
              </a:ext>
            </a:extLst>
          </p:cNvPr>
          <p:cNvSpPr/>
          <p:nvPr/>
        </p:nvSpPr>
        <p:spPr>
          <a:xfrm>
            <a:off x="6546384" y="2863451"/>
            <a:ext cx="4507736" cy="3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b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 página inicial » Pincel de formatação</a:t>
            </a:r>
          </a:p>
        </p:txBody>
      </p:sp>
      <p:pic>
        <p:nvPicPr>
          <p:cNvPr id="145" name="Imagem 144">
            <a:extLst>
              <a:ext uri="{FF2B5EF4-FFF2-40B4-BE49-F238E27FC236}">
                <a16:creationId xmlns:a16="http://schemas.microsoft.com/office/drawing/2014/main" id="{22AEE02C-FCA1-42BE-B482-36B9863E6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01" y="4264829"/>
            <a:ext cx="2057135" cy="4388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6" name="Retângulo 145">
            <a:extLst>
              <a:ext uri="{FF2B5EF4-FFF2-40B4-BE49-F238E27FC236}">
                <a16:creationId xmlns:a16="http://schemas.microsoft.com/office/drawing/2014/main" id="{6BA8AC30-B1A9-43E0-9AF2-8C6F763FCD1C}"/>
              </a:ext>
            </a:extLst>
          </p:cNvPr>
          <p:cNvSpPr/>
          <p:nvPr/>
        </p:nvSpPr>
        <p:spPr>
          <a:xfrm>
            <a:off x="6546383" y="4809860"/>
            <a:ext cx="4501598" cy="3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i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Clique em Pincel de Formatação</a:t>
            </a:r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538276BF-7802-4B4D-A28E-D181DF87BD28}"/>
              </a:ext>
            </a:extLst>
          </p:cNvPr>
          <p:cNvSpPr/>
          <p:nvPr/>
        </p:nvSpPr>
        <p:spPr>
          <a:xfrm>
            <a:off x="6546383" y="5492512"/>
            <a:ext cx="4167232" cy="102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Selecione algo para aplicar a formatação selecionada. Vale lembrar: formatação de texto só é replicada em texto, bem como imagem com imagem!</a:t>
            </a:r>
          </a:p>
        </p:txBody>
      </p: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F4FE4824-1A0B-417C-9986-AFA3D7E69495}"/>
              </a:ext>
            </a:extLst>
          </p:cNvPr>
          <p:cNvSpPr/>
          <p:nvPr/>
        </p:nvSpPr>
        <p:spPr>
          <a:xfrm>
            <a:off x="6546385" y="6871774"/>
            <a:ext cx="3331315" cy="102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728"/>
              </a:spcAft>
            </a:pPr>
            <a:r>
              <a:rPr lang="pt-BR" sz="1512" i="1" dirty="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DICA: para aplicar a formatação em vários elementos de uma vez, clique duas vezes no Pincel de Formatação e siga os passos acima.</a:t>
            </a:r>
          </a:p>
        </p:txBody>
      </p:sp>
    </p:spTree>
    <p:extLst>
      <p:ext uri="{BB962C8B-B14F-4D97-AF65-F5344CB8AC3E}">
        <p14:creationId xmlns:p14="http://schemas.microsoft.com/office/powerpoint/2010/main" val="20517944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floor, ceiling, room&#10;&#10;Description automatically generated">
            <a:extLst>
              <a:ext uri="{FF2B5EF4-FFF2-40B4-BE49-F238E27FC236}">
                <a16:creationId xmlns:a16="http://schemas.microsoft.com/office/drawing/2014/main" id="{F943EE41-4936-ADC4-40D4-D1DF432B63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9" t="14084" r="14919" b="14084"/>
          <a:stretch/>
        </p:blipFill>
        <p:spPr>
          <a:xfrm>
            <a:off x="1545465" y="0"/>
            <a:ext cx="14466822" cy="98742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BB35D3-4B95-AC2F-6770-ECA0A64963C5}"/>
              </a:ext>
            </a:extLst>
          </p:cNvPr>
          <p:cNvSpPr/>
          <p:nvPr/>
        </p:nvSpPr>
        <p:spPr>
          <a:xfrm>
            <a:off x="0" y="2511380"/>
            <a:ext cx="17557750" cy="4851490"/>
          </a:xfrm>
          <a:prstGeom prst="rect">
            <a:avLst/>
          </a:prstGeom>
          <a:solidFill>
            <a:srgbClr val="E9E9D8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F145BC7-01FD-688E-13F2-896A659AA337}"/>
              </a:ext>
            </a:extLst>
          </p:cNvPr>
          <p:cNvSpPr txBox="1">
            <a:spLocks/>
          </p:cNvSpPr>
          <p:nvPr/>
        </p:nvSpPr>
        <p:spPr>
          <a:xfrm>
            <a:off x="1446893" y="4289939"/>
            <a:ext cx="14663964" cy="1058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70000"/>
              </a:lnSpc>
              <a:spcAft>
                <a:spcPts val="0"/>
              </a:spcAft>
            </a:pPr>
            <a:r>
              <a:rPr lang="pt-BR" sz="8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Apresentação </a:t>
            </a:r>
            <a:r>
              <a:rPr lang="pt-BR" sz="8800" b="1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comercial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04BEBB2-5AE0-2518-11ED-CDD3B521A642}"/>
              </a:ext>
            </a:extLst>
          </p:cNvPr>
          <p:cNvSpPr txBox="1">
            <a:spLocks/>
          </p:cNvSpPr>
          <p:nvPr/>
        </p:nvSpPr>
        <p:spPr>
          <a:xfrm>
            <a:off x="6759121" y="5448696"/>
            <a:ext cx="4039508" cy="4801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Nome Sobrenome</a:t>
            </a:r>
            <a:endParaRPr lang="pt-BR" sz="2800" b="1" dirty="0">
              <a:solidFill>
                <a:schemeClr val="bg2">
                  <a:lumMod val="2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3AB3B2-19FC-D837-D195-0BBB930F5610}"/>
              </a:ext>
            </a:extLst>
          </p:cNvPr>
          <p:cNvSpPr/>
          <p:nvPr/>
        </p:nvSpPr>
        <p:spPr>
          <a:xfrm>
            <a:off x="314779" y="290286"/>
            <a:ext cx="16928192" cy="92936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81956-782F-2446-4783-889E76029450}"/>
              </a:ext>
            </a:extLst>
          </p:cNvPr>
          <p:cNvSpPr/>
          <p:nvPr/>
        </p:nvSpPr>
        <p:spPr>
          <a:xfrm>
            <a:off x="6913789" y="6052456"/>
            <a:ext cx="3730173" cy="107405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A7980D-453A-7FAD-AA33-3938473AD155}"/>
              </a:ext>
            </a:extLst>
          </p:cNvPr>
          <p:cNvGrpSpPr/>
          <p:nvPr/>
        </p:nvGrpSpPr>
        <p:grpSpPr>
          <a:xfrm>
            <a:off x="5025571" y="7082970"/>
            <a:ext cx="7500258" cy="2791279"/>
            <a:chOff x="5025571" y="6394450"/>
            <a:chExt cx="7500258" cy="3479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503309-E0C3-8B94-4EA4-3F2020F71DCE}"/>
                </a:ext>
              </a:extLst>
            </p:cNvPr>
            <p:cNvSpPr/>
            <p:nvPr/>
          </p:nvSpPr>
          <p:spPr>
            <a:xfrm>
              <a:off x="5025571" y="6394450"/>
              <a:ext cx="7499804" cy="34798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E7F687-9FE2-12D8-4E5C-521337B7A237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6C448-2208-EAC3-B53A-296CE269F2ED}"/>
              </a:ext>
            </a:extLst>
          </p:cNvPr>
          <p:cNvSpPr/>
          <p:nvPr/>
        </p:nvSpPr>
        <p:spPr>
          <a:xfrm>
            <a:off x="7861300" y="2050737"/>
            <a:ext cx="1835150" cy="1835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Seu logo aqui</a:t>
            </a:r>
          </a:p>
        </p:txBody>
      </p:sp>
    </p:spTree>
    <p:extLst>
      <p:ext uri="{BB962C8B-B14F-4D97-AF65-F5344CB8AC3E}">
        <p14:creationId xmlns:p14="http://schemas.microsoft.com/office/powerpoint/2010/main" val="244676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indoor, floor, ceiling, room&#10;&#10;Description automatically generated">
            <a:extLst>
              <a:ext uri="{FF2B5EF4-FFF2-40B4-BE49-F238E27FC236}">
                <a16:creationId xmlns:a16="http://schemas.microsoft.com/office/drawing/2014/main" id="{F943EE41-4936-ADC4-40D4-D1DF432B63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9" t="14084" r="14919" b="14084"/>
          <a:stretch/>
        </p:blipFill>
        <p:spPr>
          <a:xfrm>
            <a:off x="1545465" y="0"/>
            <a:ext cx="14466822" cy="98742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BB35D3-4B95-AC2F-6770-ECA0A64963C5}"/>
              </a:ext>
            </a:extLst>
          </p:cNvPr>
          <p:cNvSpPr/>
          <p:nvPr/>
        </p:nvSpPr>
        <p:spPr>
          <a:xfrm>
            <a:off x="0" y="2511380"/>
            <a:ext cx="17557750" cy="4851490"/>
          </a:xfrm>
          <a:prstGeom prst="rect">
            <a:avLst/>
          </a:prstGeom>
          <a:solidFill>
            <a:srgbClr val="E9E9D8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F145BC7-01FD-688E-13F2-896A659AA337}"/>
              </a:ext>
            </a:extLst>
          </p:cNvPr>
          <p:cNvSpPr txBox="1">
            <a:spLocks/>
          </p:cNvSpPr>
          <p:nvPr/>
        </p:nvSpPr>
        <p:spPr>
          <a:xfrm>
            <a:off x="1446893" y="4368317"/>
            <a:ext cx="14663964" cy="10581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70000"/>
              </a:lnSpc>
              <a:spcAft>
                <a:spcPts val="0"/>
              </a:spcAft>
            </a:pPr>
            <a:r>
              <a:rPr lang="pt-BR" sz="8800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Apresentação </a:t>
            </a:r>
            <a:r>
              <a:rPr lang="pt-BR" sz="8800" b="1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rPr>
              <a:t>comercial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04BEBB2-5AE0-2518-11ED-CDD3B521A642}"/>
              </a:ext>
            </a:extLst>
          </p:cNvPr>
          <p:cNvSpPr txBox="1">
            <a:spLocks/>
          </p:cNvSpPr>
          <p:nvPr/>
        </p:nvSpPr>
        <p:spPr>
          <a:xfrm>
            <a:off x="6759121" y="5527074"/>
            <a:ext cx="4039508" cy="4801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1316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3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Nome Sobrenome</a:t>
            </a:r>
            <a:endParaRPr lang="pt-BR" sz="2800" b="1" dirty="0">
              <a:solidFill>
                <a:schemeClr val="bg2">
                  <a:lumMod val="2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3AB3B2-19FC-D837-D195-0BBB930F5610}"/>
              </a:ext>
            </a:extLst>
          </p:cNvPr>
          <p:cNvSpPr/>
          <p:nvPr/>
        </p:nvSpPr>
        <p:spPr>
          <a:xfrm>
            <a:off x="314779" y="290286"/>
            <a:ext cx="16928192" cy="92936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E81956-782F-2446-4783-889E76029450}"/>
              </a:ext>
            </a:extLst>
          </p:cNvPr>
          <p:cNvSpPr/>
          <p:nvPr/>
        </p:nvSpPr>
        <p:spPr>
          <a:xfrm>
            <a:off x="6913789" y="6052456"/>
            <a:ext cx="3730173" cy="107405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A7980D-453A-7FAD-AA33-3938473AD155}"/>
              </a:ext>
            </a:extLst>
          </p:cNvPr>
          <p:cNvGrpSpPr/>
          <p:nvPr/>
        </p:nvGrpSpPr>
        <p:grpSpPr>
          <a:xfrm>
            <a:off x="5025571" y="7082970"/>
            <a:ext cx="7500258" cy="2791279"/>
            <a:chOff x="5025571" y="6394450"/>
            <a:chExt cx="7500258" cy="3479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503309-E0C3-8B94-4EA4-3F2020F71DCE}"/>
                </a:ext>
              </a:extLst>
            </p:cNvPr>
            <p:cNvSpPr/>
            <p:nvPr/>
          </p:nvSpPr>
          <p:spPr>
            <a:xfrm>
              <a:off x="5025571" y="6394450"/>
              <a:ext cx="7499804" cy="34798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E7F687-9FE2-12D8-4E5C-521337B7A237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F6C448-2208-EAC3-B53A-296CE269F2ED}"/>
              </a:ext>
            </a:extLst>
          </p:cNvPr>
          <p:cNvSpPr/>
          <p:nvPr/>
        </p:nvSpPr>
        <p:spPr>
          <a:xfrm>
            <a:off x="7861300" y="2050737"/>
            <a:ext cx="1835150" cy="1835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 Nova Light" panose="020B0304020202020204" pitchFamily="34" charset="0"/>
              </a:rPr>
              <a:t>Seu logo aqui</a:t>
            </a:r>
          </a:p>
        </p:txBody>
      </p:sp>
      <p:grpSp>
        <p:nvGrpSpPr>
          <p:cNvPr id="7" name="Agrupar 29">
            <a:extLst>
              <a:ext uri="{FF2B5EF4-FFF2-40B4-BE49-F238E27FC236}">
                <a16:creationId xmlns:a16="http://schemas.microsoft.com/office/drawing/2014/main" id="{BA168EAB-0CF2-05B3-F688-4EAF31EE6FDE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8" name="Forma livre 40">
              <a:extLst>
                <a:ext uri="{FF2B5EF4-FFF2-40B4-BE49-F238E27FC236}">
                  <a16:creationId xmlns:a16="http://schemas.microsoft.com/office/drawing/2014/main" id="{DDAAB24D-9253-F018-B5A9-CEBC75DF41C4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13" name="Grupo 41">
              <a:extLst>
                <a:ext uri="{FF2B5EF4-FFF2-40B4-BE49-F238E27FC236}">
                  <a16:creationId xmlns:a16="http://schemas.microsoft.com/office/drawing/2014/main" id="{D869E9D5-9675-8784-5287-D2079950E446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Elipse 35">
                <a:extLst>
                  <a:ext uri="{FF2B5EF4-FFF2-40B4-BE49-F238E27FC236}">
                    <a16:creationId xmlns:a16="http://schemas.microsoft.com/office/drawing/2014/main" id="{AA8BDF52-706C-78B5-75A9-DF11E18DD790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6" name="Multiplicar 43">
                <a:extLst>
                  <a:ext uri="{FF2B5EF4-FFF2-40B4-BE49-F238E27FC236}">
                    <a16:creationId xmlns:a16="http://schemas.microsoft.com/office/drawing/2014/main" id="{F69CA430-7304-7081-7EBF-7C8E595B6954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4" name="Retângulo 34">
              <a:extLst>
                <a:ext uri="{FF2B5EF4-FFF2-40B4-BE49-F238E27FC236}">
                  <a16:creationId xmlns:a16="http://schemas.microsoft.com/office/drawing/2014/main" id="{95488458-4309-847A-A9D6-09CF482812C0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7" name="CaixaDeTexto 37">
            <a:extLst>
              <a:ext uri="{FF2B5EF4-FFF2-40B4-BE49-F238E27FC236}">
                <a16:creationId xmlns:a16="http://schemas.microsoft.com/office/drawing/2014/main" id="{A3F1663B-75A3-3487-B2ED-3D972B1EBCF0}"/>
              </a:ext>
            </a:extLst>
          </p:cNvPr>
          <p:cNvSpPr txBox="1"/>
          <p:nvPr/>
        </p:nvSpPr>
        <p:spPr>
          <a:xfrm>
            <a:off x="691393" y="1876386"/>
            <a:ext cx="5552653" cy="645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 caixa preta e adicione o logo da sua empresa no local. O ideal é que ele esteja no formato .png com fundo em transparência.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cor da caixa colorida com transparência (10%) pode ser trocada pela cor que pertença á marca ou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imagem do escritório no fundo pode ter seu tamanho alterado ao usar o recurso de cortar. </a:t>
            </a:r>
            <a:b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 pode ser substituída usando “alterar imagem” com o botão direito.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408007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1572EE-4B6F-C4F1-0009-704C271B7F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t="8557" r="29694" b="8557"/>
          <a:stretch/>
        </p:blipFill>
        <p:spPr>
          <a:xfrm>
            <a:off x="4224807" y="1407886"/>
            <a:ext cx="7153236" cy="7169522"/>
          </a:xfrm>
          <a:prstGeom prst="ellipse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E6AEC5C-65FA-B877-F015-4D531AED7C71}"/>
              </a:ext>
            </a:extLst>
          </p:cNvPr>
          <p:cNvSpPr/>
          <p:nvPr/>
        </p:nvSpPr>
        <p:spPr>
          <a:xfrm>
            <a:off x="0" y="1291771"/>
            <a:ext cx="957943" cy="730068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0EA4CB-16E0-20CB-DE5C-B18B9C956DDD}"/>
              </a:ext>
            </a:extLst>
          </p:cNvPr>
          <p:cNvGrpSpPr/>
          <p:nvPr/>
        </p:nvGrpSpPr>
        <p:grpSpPr>
          <a:xfrm rot="16200000" flipH="1">
            <a:off x="9439724" y="-3096078"/>
            <a:ext cx="724811" cy="16091810"/>
            <a:chOff x="5025571" y="6394450"/>
            <a:chExt cx="7500258" cy="3479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763D8E-64E6-1309-6A84-C31643408932}"/>
                </a:ext>
              </a:extLst>
            </p:cNvPr>
            <p:cNvSpPr/>
            <p:nvPr/>
          </p:nvSpPr>
          <p:spPr>
            <a:xfrm>
              <a:off x="5025571" y="6394450"/>
              <a:ext cx="7499804" cy="3479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EEC9A9-2C4A-83CB-F897-6E2EFB425A54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lifebuoy, outdoor object&#10;&#10;Description automatically generated">
            <a:extLst>
              <a:ext uri="{FF2B5EF4-FFF2-40B4-BE49-F238E27FC236}">
                <a16:creationId xmlns:a16="http://schemas.microsoft.com/office/drawing/2014/main" id="{2C99B365-B140-3593-2085-F7A7AEDE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8" t="16316" r="23032" b="7542"/>
          <a:stretch/>
        </p:blipFill>
        <p:spPr>
          <a:xfrm>
            <a:off x="5218669" y="2343138"/>
            <a:ext cx="7284598" cy="609599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77C7E683-8038-7745-EDC2-EFFAE3C156B3}"/>
              </a:ext>
            </a:extLst>
          </p:cNvPr>
          <p:cNvSpPr/>
          <p:nvPr/>
        </p:nvSpPr>
        <p:spPr>
          <a:xfrm>
            <a:off x="5021943" y="1393371"/>
            <a:ext cx="7228114" cy="7228114"/>
          </a:xfrm>
          <a:prstGeom prst="ellipse">
            <a:avLst/>
          </a:prstGeom>
          <a:noFill/>
          <a:ln w="38100">
            <a:solidFill>
              <a:srgbClr val="EDD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B6EC8C4-7FF1-C74E-9B98-E06333E1E6F3}"/>
              </a:ext>
            </a:extLst>
          </p:cNvPr>
          <p:cNvSpPr txBox="1"/>
          <p:nvPr/>
        </p:nvSpPr>
        <p:spPr>
          <a:xfrm>
            <a:off x="11692163" y="6116501"/>
            <a:ext cx="184095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Phasellus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eu magna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leo</a:t>
            </a:r>
            <a:endParaRPr lang="pt-BR" sz="1700" b="0" i="0" dirty="0">
              <a:solidFill>
                <a:srgbClr val="555050"/>
              </a:solidFill>
              <a:effectLst/>
              <a:latin typeface="Arial Nova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5B330-268C-BE90-72D1-878175B12FD7}"/>
              </a:ext>
            </a:extLst>
          </p:cNvPr>
          <p:cNvSpPr txBox="1"/>
          <p:nvPr/>
        </p:nvSpPr>
        <p:spPr>
          <a:xfrm>
            <a:off x="9979477" y="1477737"/>
            <a:ext cx="1936748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pt-BR" sz="1700" dirty="0" err="1">
                <a:solidFill>
                  <a:srgbClr val="555050"/>
                </a:solidFill>
                <a:latin typeface="Arial Nova" panose="020B0504020202020204" pitchFamily="34" charset="0"/>
              </a:rPr>
              <a:t>T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incidunt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ante </a:t>
            </a:r>
            <a:b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</a:b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dui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non urna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A389-A08F-1CFC-462E-9C27FDD30BC9}"/>
              </a:ext>
            </a:extLst>
          </p:cNvPr>
          <p:cNvSpPr txBox="1"/>
          <p:nvPr/>
        </p:nvSpPr>
        <p:spPr>
          <a:xfrm>
            <a:off x="11692163" y="2624365"/>
            <a:ext cx="2836635" cy="877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Proin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in libero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rutrum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laoreet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sapien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non, porta urna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15BAC-9D87-CDC4-208B-0666A84945F0}"/>
              </a:ext>
            </a:extLst>
          </p:cNvPr>
          <p:cNvSpPr txBox="1"/>
          <p:nvPr/>
        </p:nvSpPr>
        <p:spPr>
          <a:xfrm>
            <a:off x="10023019" y="8154308"/>
            <a:ext cx="2633434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Sed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lobortis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efficitur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nisi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id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dignissim</a:t>
            </a:r>
            <a:endParaRPr lang="pt-BR" sz="1700" dirty="0">
              <a:solidFill>
                <a:srgbClr val="555050"/>
              </a:solidFill>
              <a:latin typeface="Arial Nova" panose="020B05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06C9F-58C6-0226-DBCD-148B6AE710E6}"/>
              </a:ext>
            </a:extLst>
          </p:cNvPr>
          <p:cNvGrpSpPr/>
          <p:nvPr/>
        </p:nvGrpSpPr>
        <p:grpSpPr>
          <a:xfrm>
            <a:off x="2090221" y="4659779"/>
            <a:ext cx="13134368" cy="535531"/>
            <a:chOff x="5654375" y="4746865"/>
            <a:chExt cx="13134368" cy="535531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B0932071-F809-186E-2869-EEFC90B17628}"/>
                </a:ext>
              </a:extLst>
            </p:cNvPr>
            <p:cNvSpPr txBox="1">
              <a:spLocks/>
            </p:cNvSpPr>
            <p:nvPr/>
          </p:nvSpPr>
          <p:spPr>
            <a:xfrm>
              <a:off x="14921593" y="4746865"/>
              <a:ext cx="3867150" cy="53553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fontAlgn="auto">
                <a:spcAft>
                  <a:spcPts val="0"/>
                </a:spcAft>
              </a:pPr>
              <a:r>
                <a:rPr lang="pt-BR" sz="32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solucionamos</a:t>
              </a:r>
              <a:r>
                <a:rPr lang="pt-BR" sz="32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 dor</a:t>
              </a:r>
              <a:endParaRPr lang="pt-BR" sz="3200" b="1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687C67C8-6CAD-4F5B-E9E0-6E3DA7D0861B}"/>
                </a:ext>
              </a:extLst>
            </p:cNvPr>
            <p:cNvSpPr txBox="1">
              <a:spLocks/>
            </p:cNvSpPr>
            <p:nvPr/>
          </p:nvSpPr>
          <p:spPr>
            <a:xfrm>
              <a:off x="5654375" y="4746865"/>
              <a:ext cx="4644404" cy="53553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32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contexto </a:t>
              </a:r>
              <a:r>
                <a:rPr lang="pt-BR" sz="32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(história) </a:t>
              </a:r>
              <a:endParaRPr lang="pt-BR" sz="3200" b="1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18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1572EE-4B6F-C4F1-0009-704C271B7F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t="8557" r="29694" b="8557"/>
          <a:stretch/>
        </p:blipFill>
        <p:spPr>
          <a:xfrm>
            <a:off x="4224807" y="1407886"/>
            <a:ext cx="7153236" cy="7169522"/>
          </a:xfrm>
          <a:prstGeom prst="ellipse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E6AEC5C-65FA-B877-F015-4D531AED7C71}"/>
              </a:ext>
            </a:extLst>
          </p:cNvPr>
          <p:cNvSpPr/>
          <p:nvPr/>
        </p:nvSpPr>
        <p:spPr>
          <a:xfrm>
            <a:off x="0" y="1291771"/>
            <a:ext cx="957943" cy="730068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0EA4CB-16E0-20CB-DE5C-B18B9C956DDD}"/>
              </a:ext>
            </a:extLst>
          </p:cNvPr>
          <p:cNvGrpSpPr/>
          <p:nvPr/>
        </p:nvGrpSpPr>
        <p:grpSpPr>
          <a:xfrm rot="16200000" flipH="1">
            <a:off x="9439724" y="-3096078"/>
            <a:ext cx="724811" cy="16091810"/>
            <a:chOff x="5025571" y="6394450"/>
            <a:chExt cx="7500258" cy="3479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763D8E-64E6-1309-6A84-C31643408932}"/>
                </a:ext>
              </a:extLst>
            </p:cNvPr>
            <p:cNvSpPr/>
            <p:nvPr/>
          </p:nvSpPr>
          <p:spPr>
            <a:xfrm>
              <a:off x="5025571" y="6394450"/>
              <a:ext cx="7499804" cy="3479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EEC9A9-2C4A-83CB-F897-6E2EFB425A54}"/>
                </a:ext>
              </a:extLst>
            </p:cNvPr>
            <p:cNvCxnSpPr>
              <a:cxnSpLocks/>
            </p:cNvCxnSpPr>
            <p:nvPr/>
          </p:nvCxnSpPr>
          <p:spPr>
            <a:xfrm>
              <a:off x="5025571" y="6394450"/>
              <a:ext cx="7500258" cy="0"/>
            </a:xfrm>
            <a:prstGeom prst="line">
              <a:avLst/>
            </a:prstGeom>
            <a:ln w="254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lifebuoy, outdoor object&#10;&#10;Description automatically generated">
            <a:extLst>
              <a:ext uri="{FF2B5EF4-FFF2-40B4-BE49-F238E27FC236}">
                <a16:creationId xmlns:a16="http://schemas.microsoft.com/office/drawing/2014/main" id="{2C99B365-B140-3593-2085-F7A7AEDE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8" t="16316" r="23032" b="7542"/>
          <a:stretch/>
        </p:blipFill>
        <p:spPr>
          <a:xfrm>
            <a:off x="5218669" y="2343138"/>
            <a:ext cx="7284598" cy="6095996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77C7E683-8038-7745-EDC2-EFFAE3C156B3}"/>
              </a:ext>
            </a:extLst>
          </p:cNvPr>
          <p:cNvSpPr/>
          <p:nvPr/>
        </p:nvSpPr>
        <p:spPr>
          <a:xfrm>
            <a:off x="5021943" y="1393371"/>
            <a:ext cx="7228114" cy="7228114"/>
          </a:xfrm>
          <a:prstGeom prst="ellipse">
            <a:avLst/>
          </a:prstGeom>
          <a:noFill/>
          <a:ln w="38100">
            <a:solidFill>
              <a:srgbClr val="EDDC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B6EC8C4-7FF1-C74E-9B98-E06333E1E6F3}"/>
              </a:ext>
            </a:extLst>
          </p:cNvPr>
          <p:cNvSpPr txBox="1"/>
          <p:nvPr/>
        </p:nvSpPr>
        <p:spPr>
          <a:xfrm>
            <a:off x="11692163" y="6116501"/>
            <a:ext cx="184095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Phasellus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eu magna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leo</a:t>
            </a:r>
            <a:endParaRPr lang="pt-BR" sz="1700" b="0" i="0" dirty="0">
              <a:solidFill>
                <a:srgbClr val="555050"/>
              </a:solidFill>
              <a:effectLst/>
              <a:latin typeface="Arial Nova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5B330-268C-BE90-72D1-878175B12FD7}"/>
              </a:ext>
            </a:extLst>
          </p:cNvPr>
          <p:cNvSpPr txBox="1"/>
          <p:nvPr/>
        </p:nvSpPr>
        <p:spPr>
          <a:xfrm>
            <a:off x="9979477" y="1477737"/>
            <a:ext cx="1936748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pt-BR" sz="1700" dirty="0" err="1">
                <a:solidFill>
                  <a:srgbClr val="555050"/>
                </a:solidFill>
                <a:latin typeface="Arial Nova" panose="020B0504020202020204" pitchFamily="34" charset="0"/>
              </a:rPr>
              <a:t>T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incidunt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ante </a:t>
            </a:r>
            <a:b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</a:b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dui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non urna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A389-A08F-1CFC-462E-9C27FDD30BC9}"/>
              </a:ext>
            </a:extLst>
          </p:cNvPr>
          <p:cNvSpPr txBox="1"/>
          <p:nvPr/>
        </p:nvSpPr>
        <p:spPr>
          <a:xfrm>
            <a:off x="11692163" y="2624365"/>
            <a:ext cx="2836635" cy="8771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Proin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in libero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rutrum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,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laoreet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sapien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non, porta urna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15BAC-9D87-CDC4-208B-0666A84945F0}"/>
              </a:ext>
            </a:extLst>
          </p:cNvPr>
          <p:cNvSpPr txBox="1"/>
          <p:nvPr/>
        </p:nvSpPr>
        <p:spPr>
          <a:xfrm>
            <a:off x="10023019" y="8154308"/>
            <a:ext cx="2633434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Sed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lobortis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efficitur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nisi</a:t>
            </a:r>
            <a:r>
              <a:rPr lang="pt-BR" sz="1700" b="0" i="0" dirty="0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 id </a:t>
            </a:r>
            <a:r>
              <a:rPr lang="pt-BR" sz="1700" b="0" i="0" dirty="0" err="1">
                <a:solidFill>
                  <a:srgbClr val="555050"/>
                </a:solidFill>
                <a:effectLst/>
                <a:latin typeface="Arial Nova" panose="020B0504020202020204" pitchFamily="34" charset="0"/>
              </a:rPr>
              <a:t>dignissim</a:t>
            </a:r>
            <a:endParaRPr lang="pt-BR" sz="1700" dirty="0">
              <a:solidFill>
                <a:srgbClr val="555050"/>
              </a:solidFill>
              <a:latin typeface="Arial Nova" panose="020B05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B06C9F-58C6-0226-DBCD-148B6AE710E6}"/>
              </a:ext>
            </a:extLst>
          </p:cNvPr>
          <p:cNvGrpSpPr/>
          <p:nvPr/>
        </p:nvGrpSpPr>
        <p:grpSpPr>
          <a:xfrm>
            <a:off x="2090221" y="4659779"/>
            <a:ext cx="13134368" cy="535531"/>
            <a:chOff x="5654375" y="4746865"/>
            <a:chExt cx="13134368" cy="535531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B0932071-F809-186E-2869-EEFC90B17628}"/>
                </a:ext>
              </a:extLst>
            </p:cNvPr>
            <p:cNvSpPr txBox="1">
              <a:spLocks/>
            </p:cNvSpPr>
            <p:nvPr/>
          </p:nvSpPr>
          <p:spPr>
            <a:xfrm>
              <a:off x="14921593" y="4746865"/>
              <a:ext cx="3867150" cy="53553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 fontAlgn="auto">
                <a:spcAft>
                  <a:spcPts val="0"/>
                </a:spcAft>
              </a:pPr>
              <a:r>
                <a:rPr lang="pt-BR" sz="32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solucionamos</a:t>
              </a:r>
              <a:r>
                <a:rPr lang="pt-BR" sz="32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 dor</a:t>
              </a:r>
              <a:endParaRPr lang="pt-BR" sz="3200" b="1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687C67C8-6CAD-4F5B-E9E0-6E3DA7D0861B}"/>
                </a:ext>
              </a:extLst>
            </p:cNvPr>
            <p:cNvSpPr txBox="1">
              <a:spLocks/>
            </p:cNvSpPr>
            <p:nvPr/>
          </p:nvSpPr>
          <p:spPr>
            <a:xfrm>
              <a:off x="5654375" y="4746865"/>
              <a:ext cx="4644404" cy="53553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131655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63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fontAlgn="auto">
                <a:spcAft>
                  <a:spcPts val="0"/>
                </a:spcAft>
              </a:pPr>
              <a:r>
                <a:rPr lang="pt-BR" sz="3200" b="1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contexto </a:t>
              </a:r>
              <a:r>
                <a:rPr lang="pt-BR" sz="3200" dirty="0">
                  <a:solidFill>
                    <a:schemeClr val="bg2">
                      <a:lumMod val="25000"/>
                    </a:schemeClr>
                  </a:solidFill>
                  <a:latin typeface="Arial Nova" panose="020B0504020202020204" pitchFamily="34" charset="0"/>
                </a:rPr>
                <a:t>(história) </a:t>
              </a:r>
              <a:endParaRPr lang="pt-BR" sz="3200" b="1" dirty="0">
                <a:solidFill>
                  <a:schemeClr val="bg2">
                    <a:lumMod val="25000"/>
                  </a:schemeClr>
                </a:solidFill>
                <a:latin typeface="Arial Nova" panose="020B0504020202020204" pitchFamily="34" charset="0"/>
              </a:endParaRPr>
            </a:p>
          </p:txBody>
        </p:sp>
      </p:grpSp>
      <p:grpSp>
        <p:nvGrpSpPr>
          <p:cNvPr id="3" name="Agrupar 29">
            <a:extLst>
              <a:ext uri="{FF2B5EF4-FFF2-40B4-BE49-F238E27FC236}">
                <a16:creationId xmlns:a16="http://schemas.microsoft.com/office/drawing/2014/main" id="{F917D453-0319-A1EB-1C57-E3490EFC9761}"/>
              </a:ext>
            </a:extLst>
          </p:cNvPr>
          <p:cNvGrpSpPr/>
          <p:nvPr/>
        </p:nvGrpSpPr>
        <p:grpSpPr>
          <a:xfrm>
            <a:off x="1764" y="992"/>
            <a:ext cx="17554222" cy="9872266"/>
            <a:chOff x="0" y="689"/>
            <a:chExt cx="12192000" cy="6856622"/>
          </a:xfrm>
        </p:grpSpPr>
        <p:sp>
          <p:nvSpPr>
            <p:cNvPr id="6" name="Forma livre 40">
              <a:extLst>
                <a:ext uri="{FF2B5EF4-FFF2-40B4-BE49-F238E27FC236}">
                  <a16:creationId xmlns:a16="http://schemas.microsoft.com/office/drawing/2014/main" id="{EF07DC61-636E-9B57-86FA-E2F94D8F28FA}"/>
                </a:ext>
              </a:extLst>
            </p:cNvPr>
            <p:cNvSpPr/>
            <p:nvPr/>
          </p:nvSpPr>
          <p:spPr>
            <a:xfrm>
              <a:off x="0" y="689"/>
              <a:ext cx="12192000" cy="6856622"/>
            </a:xfrm>
            <a:custGeom>
              <a:avLst/>
              <a:gdLst>
                <a:gd name="connsiteX0" fmla="*/ 469232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0" fmla="*/ 4211053 w 12192000"/>
                <a:gd name="connsiteY0" fmla="*/ 2261937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4211053 w 12192000"/>
                <a:gd name="connsiteY3" fmla="*/ 2261937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  <a:gd name="connsiteX8" fmla="*/ 0 w 12192000"/>
                <a:gd name="connsiteY8" fmla="*/ 0 h 6858000"/>
                <a:gd name="connsiteX0" fmla="*/ 4211053 w 12192000"/>
                <a:gd name="connsiteY0" fmla="*/ 5426242 h 6858000"/>
                <a:gd name="connsiteX1" fmla="*/ 469232 w 12192000"/>
                <a:gd name="connsiteY1" fmla="*/ 5426242 h 6858000"/>
                <a:gd name="connsiteX2" fmla="*/ 4211053 w 12192000"/>
                <a:gd name="connsiteY2" fmla="*/ 5426242 h 6858000"/>
                <a:gd name="connsiteX3" fmla="*/ 0 w 12192000"/>
                <a:gd name="connsiteY3" fmla="*/ 0 h 6858000"/>
                <a:gd name="connsiteX4" fmla="*/ 12192000 w 12192000"/>
                <a:gd name="connsiteY4" fmla="*/ 0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  <a:gd name="connsiteX7" fmla="*/ 0 w 12192000"/>
                <a:gd name="connsiteY7" fmla="*/ 0 h 6858000"/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r>
                <a:rPr lang="pt-BR" sz="2592" dirty="0">
                  <a:solidFill>
                    <a:prstClr val="white"/>
                  </a:solidFill>
                  <a:latin typeface="Calibri"/>
                </a:rPr>
                <a:t>   </a:t>
              </a:r>
            </a:p>
          </p:txBody>
        </p:sp>
        <p:grpSp>
          <p:nvGrpSpPr>
            <p:cNvPr id="7" name="Grupo 41">
              <a:extLst>
                <a:ext uri="{FF2B5EF4-FFF2-40B4-BE49-F238E27FC236}">
                  <a16:creationId xmlns:a16="http://schemas.microsoft.com/office/drawing/2014/main" id="{69DB95DF-A047-747E-0548-009C0C320F17}"/>
                </a:ext>
              </a:extLst>
            </p:cNvPr>
            <p:cNvGrpSpPr/>
            <p:nvPr/>
          </p:nvGrpSpPr>
          <p:grpSpPr>
            <a:xfrm>
              <a:off x="246431" y="343134"/>
              <a:ext cx="463564" cy="463564"/>
              <a:chOff x="11146899" y="250908"/>
              <a:chExt cx="667581" cy="6675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Elipse 35">
                <a:extLst>
                  <a:ext uri="{FF2B5EF4-FFF2-40B4-BE49-F238E27FC236}">
                    <a16:creationId xmlns:a16="http://schemas.microsoft.com/office/drawing/2014/main" id="{8E24722A-D3FF-BA56-D6A2-4E808FC1B01D}"/>
                  </a:ext>
                </a:extLst>
              </p:cNvPr>
              <p:cNvSpPr/>
              <p:nvPr/>
            </p:nvSpPr>
            <p:spPr>
              <a:xfrm>
                <a:off x="11146899" y="250908"/>
                <a:ext cx="667581" cy="667581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Multiplicar 43">
                <a:extLst>
                  <a:ext uri="{FF2B5EF4-FFF2-40B4-BE49-F238E27FC236}">
                    <a16:creationId xmlns:a16="http://schemas.microsoft.com/office/drawing/2014/main" id="{2434906F-79E5-4324-5FC0-8A346B205EF7}"/>
                  </a:ext>
                </a:extLst>
              </p:cNvPr>
              <p:cNvSpPr/>
              <p:nvPr/>
            </p:nvSpPr>
            <p:spPr>
              <a:xfrm>
                <a:off x="11239469" y="343478"/>
                <a:ext cx="482440" cy="482440"/>
              </a:xfrm>
              <a:prstGeom prst="mathMultiply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16553">
                  <a:defRPr/>
                </a:pPr>
                <a:endParaRPr lang="pt-BR" sz="2592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9" name="Retângulo 34">
              <a:extLst>
                <a:ext uri="{FF2B5EF4-FFF2-40B4-BE49-F238E27FC236}">
                  <a16:creationId xmlns:a16="http://schemas.microsoft.com/office/drawing/2014/main" id="{412B6A48-7DD2-254E-3C7E-3F033C71A854}"/>
                </a:ext>
              </a:extLst>
            </p:cNvPr>
            <p:cNvSpPr/>
            <p:nvPr/>
          </p:nvSpPr>
          <p:spPr>
            <a:xfrm>
              <a:off x="246431" y="1073398"/>
              <a:ext cx="4515725" cy="523532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16553">
                <a:defRPr/>
              </a:pPr>
              <a:endParaRPr lang="pt-BR" sz="2592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6" name="CaixaDeTexto 37">
            <a:extLst>
              <a:ext uri="{FF2B5EF4-FFF2-40B4-BE49-F238E27FC236}">
                <a16:creationId xmlns:a16="http://schemas.microsoft.com/office/drawing/2014/main" id="{96A5829F-790A-10DD-AB35-F4BEA12911B1}"/>
              </a:ext>
            </a:extLst>
          </p:cNvPr>
          <p:cNvSpPr txBox="1"/>
          <p:nvPr/>
        </p:nvSpPr>
        <p:spPr>
          <a:xfrm>
            <a:off x="691393" y="1876386"/>
            <a:ext cx="4668007" cy="528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 dedicado a introduzir o contexto geral. Problemas que surgem criando assim uma necessidade de produto.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Mude a cor da linha circular por uma que pertença á marca ou que seja de sua preferência.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textura de bolinhas é um padrão aplicado como preenchimento de forma, portanto pode ter seu tamanho alterado sem que perca sua proporção. </a:t>
            </a:r>
          </a:p>
          <a:p>
            <a:pPr>
              <a:lnSpc>
                <a:spcPct val="90000"/>
              </a:lnSpc>
              <a:spcAft>
                <a:spcPts val="2592"/>
              </a:spcAft>
              <a:defRPr/>
            </a:pPr>
            <a:r>
              <a:rPr lang="pt-BR" sz="201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Ah! Todos os textos são editáveis e estão esperando pelo seu conteúdo! Mas não esqueça de manter a formatação da caixa que já está inserida no slide!</a:t>
            </a:r>
          </a:p>
        </p:txBody>
      </p:sp>
    </p:spTree>
    <p:extLst>
      <p:ext uri="{BB962C8B-B14F-4D97-AF65-F5344CB8AC3E}">
        <p14:creationId xmlns:p14="http://schemas.microsoft.com/office/powerpoint/2010/main" val="31737438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11465</TotalTime>
  <Words>3795</Words>
  <Application>Microsoft Office PowerPoint</Application>
  <PresentationFormat>Personalizar</PresentationFormat>
  <Paragraphs>372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30</vt:i4>
      </vt:variant>
    </vt:vector>
  </HeadingPairs>
  <TitlesOfParts>
    <vt:vector size="33" baseType="lpstr">
      <vt:lpstr>Tema do Office</vt:lpstr>
      <vt:lpstr>3_Tema do Office</vt:lpstr>
      <vt:lpstr>4_Tema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Thai Tiezzi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para apresentações com gráficos</dc:title>
  <dc:subject>Template para apresentações com gráficos</dc:subject>
  <dc:creator>SOAP Apresentações no estado da arte</dc:creator>
  <cp:keywords>SOAP Apresentações no estado da arte</cp:keywords>
  <cp:lastModifiedBy>Jessyca Vieira</cp:lastModifiedBy>
  <cp:revision>504</cp:revision>
  <dcterms:modified xsi:type="dcterms:W3CDTF">2022-09-28T21:09:27Z</dcterms:modified>
</cp:coreProperties>
</file>